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74" r:id="rId5"/>
  </p:sldMasterIdLst>
  <p:notesMasterIdLst>
    <p:notesMasterId r:id="rId75"/>
  </p:notesMasterIdLst>
  <p:sldIdLst>
    <p:sldId id="2618" r:id="rId6"/>
    <p:sldId id="350" r:id="rId7"/>
    <p:sldId id="366" r:id="rId8"/>
    <p:sldId id="377" r:id="rId9"/>
    <p:sldId id="4222" r:id="rId10"/>
    <p:sldId id="4384" r:id="rId11"/>
    <p:sldId id="4323" r:id="rId12"/>
    <p:sldId id="4306" r:id="rId13"/>
    <p:sldId id="4240" r:id="rId14"/>
    <p:sldId id="4357" r:id="rId15"/>
    <p:sldId id="4406" r:id="rId16"/>
    <p:sldId id="4404" r:id="rId17"/>
    <p:sldId id="4329" r:id="rId18"/>
    <p:sldId id="4324" r:id="rId19"/>
    <p:sldId id="4331" r:id="rId20"/>
    <p:sldId id="4280" r:id="rId21"/>
    <p:sldId id="4305" r:id="rId22"/>
    <p:sldId id="4330" r:id="rId23"/>
    <p:sldId id="4402" r:id="rId24"/>
    <p:sldId id="4336" r:id="rId25"/>
    <p:sldId id="4337" r:id="rId26"/>
    <p:sldId id="4328" r:id="rId27"/>
    <p:sldId id="4326" r:id="rId28"/>
    <p:sldId id="4346" r:id="rId29"/>
    <p:sldId id="4339" r:id="rId30"/>
    <p:sldId id="4080" r:id="rId31"/>
    <p:sldId id="4401" r:id="rId32"/>
    <p:sldId id="4403" r:id="rId33"/>
    <p:sldId id="4104" r:id="rId34"/>
    <p:sldId id="4361" r:id="rId35"/>
    <p:sldId id="4338" r:id="rId36"/>
    <p:sldId id="4341" r:id="rId37"/>
    <p:sldId id="4345" r:id="rId38"/>
    <p:sldId id="4347" r:id="rId39"/>
    <p:sldId id="4358" r:id="rId40"/>
    <p:sldId id="4364" r:id="rId41"/>
    <p:sldId id="4365" r:id="rId42"/>
    <p:sldId id="4363" r:id="rId43"/>
    <p:sldId id="4366" r:id="rId44"/>
    <p:sldId id="4332" r:id="rId45"/>
    <p:sldId id="4348" r:id="rId46"/>
    <p:sldId id="4340" r:id="rId47"/>
    <p:sldId id="4325" r:id="rId48"/>
    <p:sldId id="4351" r:id="rId49"/>
    <p:sldId id="4362" r:id="rId50"/>
    <p:sldId id="4327" r:id="rId51"/>
    <p:sldId id="4342" r:id="rId52"/>
    <p:sldId id="4343" r:id="rId53"/>
    <p:sldId id="4350" r:id="rId54"/>
    <p:sldId id="4310" r:id="rId55"/>
    <p:sldId id="4352" r:id="rId56"/>
    <p:sldId id="4349" r:id="rId57"/>
    <p:sldId id="4354" r:id="rId58"/>
    <p:sldId id="290" r:id="rId59"/>
    <p:sldId id="4353" r:id="rId60"/>
    <p:sldId id="4334" r:id="rId61"/>
    <p:sldId id="4368" r:id="rId62"/>
    <p:sldId id="4367" r:id="rId63"/>
    <p:sldId id="4333" r:id="rId64"/>
    <p:sldId id="4369" r:id="rId65"/>
    <p:sldId id="4370" r:id="rId66"/>
    <p:sldId id="4356" r:id="rId67"/>
    <p:sldId id="4359" r:id="rId68"/>
    <p:sldId id="4371" r:id="rId69"/>
    <p:sldId id="4372" r:id="rId70"/>
    <p:sldId id="4335" r:id="rId71"/>
    <p:sldId id="4317" r:id="rId72"/>
    <p:sldId id="291" r:id="rId73"/>
    <p:sldId id="4235"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596"/>
    <a:srgbClr val="0DB04B"/>
    <a:srgbClr val="8CC63F"/>
    <a:srgbClr val="FAD2E7"/>
    <a:srgbClr val="FFFFFF"/>
    <a:srgbClr val="A00000"/>
    <a:srgbClr val="E6E7E8"/>
    <a:srgbClr val="E15D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691"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s>
</file>

<file path=ppt/diagrams/_rels/data2.xml.rels><?xml version="1.0" encoding="UTF-8" standalone="yes"?>
<Relationships xmlns="http://schemas.openxmlformats.org/package/2006/relationships"><Relationship Id="rId1" Type="http://schemas.openxmlformats.org/officeDocument/2006/relationships/image" Target="../media/image60.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6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37FD4D-CD45-44F2-A681-8CC5CDCFF244}"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US"/>
        </a:p>
      </dgm:t>
    </dgm:pt>
    <dgm:pt modelId="{89851C05-3394-4B8E-AA07-809773E88AFC}">
      <dgm:prSet phldrT="[Text]"/>
      <dgm:spPr>
        <a:solidFill>
          <a:srgbClr val="7030A0"/>
        </a:solidFill>
      </dgm:spPr>
      <dgm:t>
        <a:bodyPr/>
        <a:lstStyle/>
        <a:p>
          <a:r>
            <a:rPr lang="en-US" b="1">
              <a:latin typeface="Aptos Display" panose="020B0004020202020204" pitchFamily="34" charset="0"/>
            </a:rPr>
            <a:t>High School Diploma</a:t>
          </a:r>
        </a:p>
      </dgm:t>
    </dgm:pt>
    <dgm:pt modelId="{9201AA64-708C-49E7-ABB4-697AF4D2E1F9}" type="parTrans" cxnId="{D2EE10F4-8A8C-4C04-9489-8F3D09863BC5}">
      <dgm:prSet/>
      <dgm:spPr/>
      <dgm:t>
        <a:bodyPr/>
        <a:lstStyle/>
        <a:p>
          <a:endParaRPr lang="en-US"/>
        </a:p>
      </dgm:t>
    </dgm:pt>
    <dgm:pt modelId="{43696C6B-5353-40F0-8F1A-A06B2F5020D0}" type="sibTrans" cxnId="{D2EE10F4-8A8C-4C04-9489-8F3D09863BC5}">
      <dgm:prSet/>
      <dgm:spPr/>
      <dgm:t>
        <a:bodyPr/>
        <a:lstStyle/>
        <a:p>
          <a:endParaRPr lang="en-US"/>
        </a:p>
      </dgm:t>
    </dgm:pt>
    <dgm:pt modelId="{55BFBCC4-5217-4921-810A-11687BB89BC6}">
      <dgm:prSet phldrT="[Text]"/>
      <dgm:spPr/>
      <dgm:t>
        <a:bodyPr/>
        <a:lstStyle/>
        <a:p>
          <a:endParaRPr lang="en-US" b="1">
            <a:solidFill>
              <a:srgbClr val="7030A0"/>
            </a:solidFill>
          </a:endParaRPr>
        </a:p>
      </dgm:t>
    </dgm:pt>
    <dgm:pt modelId="{AD5C5FB4-7BF9-4832-8FEE-65DA9E82518C}" type="parTrans" cxnId="{73FA8D94-52C9-4F00-9AF9-24B2FCA3EE33}">
      <dgm:prSet/>
      <dgm:spPr/>
      <dgm:t>
        <a:bodyPr/>
        <a:lstStyle/>
        <a:p>
          <a:endParaRPr lang="en-US"/>
        </a:p>
      </dgm:t>
    </dgm:pt>
    <dgm:pt modelId="{457215D9-0158-4A17-B91C-7A1DB4017834}" type="sibTrans" cxnId="{73FA8D94-52C9-4F00-9AF9-24B2FCA3EE33}">
      <dgm:prSet/>
      <dgm:spPr/>
      <dgm:t>
        <a:bodyPr/>
        <a:lstStyle/>
        <a:p>
          <a:endParaRPr lang="en-US"/>
        </a:p>
      </dgm:t>
    </dgm:pt>
    <dgm:pt modelId="{302689BF-E242-4932-A4DF-8EE89954A475}">
      <dgm:prSet phldrT="[Text]"/>
      <dgm:spPr>
        <a:solidFill>
          <a:srgbClr val="004E9A"/>
        </a:solidFill>
      </dgm:spPr>
      <dgm:t>
        <a:bodyPr/>
        <a:lstStyle/>
        <a:p>
          <a:r>
            <a:rPr lang="en-US" b="1">
              <a:latin typeface="Aptos Display" panose="020B0004020202020204" pitchFamily="34" charset="0"/>
            </a:rPr>
            <a:t>Work Readiness Tools</a:t>
          </a:r>
        </a:p>
      </dgm:t>
    </dgm:pt>
    <dgm:pt modelId="{5C53A216-F8A0-49A5-86C1-BF6951F08A4D}" type="parTrans" cxnId="{6013790B-3D63-4970-92C5-9B815BAFC2B5}">
      <dgm:prSet/>
      <dgm:spPr/>
      <dgm:t>
        <a:bodyPr/>
        <a:lstStyle/>
        <a:p>
          <a:endParaRPr lang="en-US"/>
        </a:p>
      </dgm:t>
    </dgm:pt>
    <dgm:pt modelId="{398F0260-DC23-4032-8A92-F06C5BD44184}" type="sibTrans" cxnId="{6013790B-3D63-4970-92C5-9B815BAFC2B5}">
      <dgm:prSet/>
      <dgm:spPr/>
      <dgm:t>
        <a:bodyPr/>
        <a:lstStyle/>
        <a:p>
          <a:endParaRPr lang="en-US"/>
        </a:p>
      </dgm:t>
    </dgm:pt>
    <dgm:pt modelId="{A5A5E77E-7F89-4A2F-964F-66A5773D2C9A}">
      <dgm:prSet phldrT="[Text]"/>
      <dgm:spPr/>
      <dgm:t>
        <a:bodyPr/>
        <a:lstStyle/>
        <a:p>
          <a:endParaRPr lang="en-US" b="1">
            <a:solidFill>
              <a:srgbClr val="004E9A"/>
            </a:solidFill>
          </a:endParaRPr>
        </a:p>
      </dgm:t>
    </dgm:pt>
    <dgm:pt modelId="{281CA33F-A167-49DF-A7DD-D0D0304B29C9}" type="parTrans" cxnId="{4A46F09D-7A63-420B-B304-C849E5CA241D}">
      <dgm:prSet/>
      <dgm:spPr/>
      <dgm:t>
        <a:bodyPr/>
        <a:lstStyle/>
        <a:p>
          <a:endParaRPr lang="en-US"/>
        </a:p>
      </dgm:t>
    </dgm:pt>
    <dgm:pt modelId="{852ED9C0-027A-456C-8FA9-575A959B7E57}" type="sibTrans" cxnId="{4A46F09D-7A63-420B-B304-C849E5CA241D}">
      <dgm:prSet/>
      <dgm:spPr/>
      <dgm:t>
        <a:bodyPr/>
        <a:lstStyle/>
        <a:p>
          <a:endParaRPr lang="en-US"/>
        </a:p>
      </dgm:t>
    </dgm:pt>
    <dgm:pt modelId="{C8D84DB7-4A9F-493B-BB25-8181661DA929}">
      <dgm:prSet phldrT="[Text]" custT="1"/>
      <dgm:spPr>
        <a:solidFill>
          <a:srgbClr val="C00000"/>
        </a:solidFill>
      </dgm:spPr>
      <dgm:t>
        <a:bodyPr/>
        <a:lstStyle/>
        <a:p>
          <a:r>
            <a:rPr lang="en-US" sz="2000" b="1">
              <a:latin typeface="Aptos Display" panose="020B0004020202020204" pitchFamily="34" charset="0"/>
            </a:rPr>
            <a:t>Other Tools</a:t>
          </a:r>
        </a:p>
      </dgm:t>
    </dgm:pt>
    <dgm:pt modelId="{1EE69C91-EA1F-4BC9-9156-3EA7C97E49F8}" type="parTrans" cxnId="{B6A4EC86-5697-4030-862E-0D59EBA1ECF8}">
      <dgm:prSet/>
      <dgm:spPr/>
      <dgm:t>
        <a:bodyPr/>
        <a:lstStyle/>
        <a:p>
          <a:endParaRPr lang="en-US"/>
        </a:p>
      </dgm:t>
    </dgm:pt>
    <dgm:pt modelId="{390BB2CE-300B-4305-9A3B-15A7F04E4D1D}" type="sibTrans" cxnId="{B6A4EC86-5697-4030-862E-0D59EBA1ECF8}">
      <dgm:prSet/>
      <dgm:spPr/>
      <dgm:t>
        <a:bodyPr/>
        <a:lstStyle/>
        <a:p>
          <a:endParaRPr lang="en-US"/>
        </a:p>
      </dgm:t>
    </dgm:pt>
    <dgm:pt modelId="{A6CDC675-C313-4287-971B-0A7AB4ECF5E6}" type="pres">
      <dgm:prSet presAssocID="{0A37FD4D-CD45-44F2-A681-8CC5CDCFF244}" presName="composite" presStyleCnt="0">
        <dgm:presLayoutVars>
          <dgm:chMax val="5"/>
          <dgm:dir/>
          <dgm:animLvl val="ctr"/>
          <dgm:resizeHandles val="exact"/>
        </dgm:presLayoutVars>
      </dgm:prSet>
      <dgm:spPr/>
    </dgm:pt>
    <dgm:pt modelId="{D77E048E-EC45-47B6-82EF-091A51EBE06D}" type="pres">
      <dgm:prSet presAssocID="{0A37FD4D-CD45-44F2-A681-8CC5CDCFF244}" presName="cycle" presStyleCnt="0"/>
      <dgm:spPr/>
    </dgm:pt>
    <dgm:pt modelId="{9D361136-01F4-4079-A2CF-DE3C5A12712B}" type="pres">
      <dgm:prSet presAssocID="{0A37FD4D-CD45-44F2-A681-8CC5CDCFF244}" presName="centerShape" presStyleCnt="0"/>
      <dgm:spPr/>
    </dgm:pt>
    <dgm:pt modelId="{25B82468-24BC-4D43-938C-C47707B271B8}" type="pres">
      <dgm:prSet presAssocID="{0A37FD4D-CD45-44F2-A681-8CC5CDCFF244}" presName="connSite" presStyleLbl="node1" presStyleIdx="0" presStyleCnt="4"/>
      <dgm:spPr/>
    </dgm:pt>
    <dgm:pt modelId="{E68F7493-8F6A-4065-A802-644115706FBF}" type="pres">
      <dgm:prSet presAssocID="{0A37FD4D-CD45-44F2-A681-8CC5CDCFF244}" presName="visible" presStyleLbl="node1" presStyleIdx="0" presStyleCnt="4"/>
      <dgm:spPr>
        <a:solidFill>
          <a:srgbClr val="00B050"/>
        </a:solidFill>
      </dgm:spPr>
    </dgm:pt>
    <dgm:pt modelId="{068DFE01-2B20-494D-9883-A0755CF47344}" type="pres">
      <dgm:prSet presAssocID="{9201AA64-708C-49E7-ABB4-697AF4D2E1F9}" presName="Name25" presStyleLbl="parChTrans1D1" presStyleIdx="0" presStyleCnt="3"/>
      <dgm:spPr/>
    </dgm:pt>
    <dgm:pt modelId="{EC550775-12A3-40E7-9E6A-F42B42BBE74F}" type="pres">
      <dgm:prSet presAssocID="{89851C05-3394-4B8E-AA07-809773E88AFC}" presName="node" presStyleCnt="0"/>
      <dgm:spPr/>
    </dgm:pt>
    <dgm:pt modelId="{FEE3458B-3DA0-4AC0-BE87-F487BF76B8C2}" type="pres">
      <dgm:prSet presAssocID="{89851C05-3394-4B8E-AA07-809773E88AFC}" presName="parentNode" presStyleLbl="node1" presStyleIdx="1" presStyleCnt="4">
        <dgm:presLayoutVars>
          <dgm:chMax val="1"/>
          <dgm:bulletEnabled val="1"/>
        </dgm:presLayoutVars>
      </dgm:prSet>
      <dgm:spPr/>
    </dgm:pt>
    <dgm:pt modelId="{53E1FAE9-47BB-4D48-97D0-60919210FE0E}" type="pres">
      <dgm:prSet presAssocID="{89851C05-3394-4B8E-AA07-809773E88AFC}" presName="childNode" presStyleLbl="revTx" presStyleIdx="0" presStyleCnt="2">
        <dgm:presLayoutVars>
          <dgm:bulletEnabled val="1"/>
        </dgm:presLayoutVars>
      </dgm:prSet>
      <dgm:spPr/>
    </dgm:pt>
    <dgm:pt modelId="{69FD8A11-2277-4F57-BD7C-886E8C5A36EF}" type="pres">
      <dgm:prSet presAssocID="{5C53A216-F8A0-49A5-86C1-BF6951F08A4D}" presName="Name25" presStyleLbl="parChTrans1D1" presStyleIdx="1" presStyleCnt="3"/>
      <dgm:spPr/>
    </dgm:pt>
    <dgm:pt modelId="{126223B6-D9F1-44AA-BD91-FE311EF84F95}" type="pres">
      <dgm:prSet presAssocID="{302689BF-E242-4932-A4DF-8EE89954A475}" presName="node" presStyleCnt="0"/>
      <dgm:spPr/>
    </dgm:pt>
    <dgm:pt modelId="{38F3DCB6-BF46-4715-A3C8-D10EB1C49870}" type="pres">
      <dgm:prSet presAssocID="{302689BF-E242-4932-A4DF-8EE89954A475}" presName="parentNode" presStyleLbl="node1" presStyleIdx="2" presStyleCnt="4">
        <dgm:presLayoutVars>
          <dgm:chMax val="1"/>
          <dgm:bulletEnabled val="1"/>
        </dgm:presLayoutVars>
      </dgm:prSet>
      <dgm:spPr/>
    </dgm:pt>
    <dgm:pt modelId="{FAC36AA7-38E4-4DD9-9258-871A4FAF2104}" type="pres">
      <dgm:prSet presAssocID="{302689BF-E242-4932-A4DF-8EE89954A475}" presName="childNode" presStyleLbl="revTx" presStyleIdx="1" presStyleCnt="2">
        <dgm:presLayoutVars>
          <dgm:bulletEnabled val="1"/>
        </dgm:presLayoutVars>
      </dgm:prSet>
      <dgm:spPr/>
    </dgm:pt>
    <dgm:pt modelId="{CCE3202A-69E5-4ECB-9814-6DB177E1C258}" type="pres">
      <dgm:prSet presAssocID="{1EE69C91-EA1F-4BC9-9156-3EA7C97E49F8}" presName="Name25" presStyleLbl="parChTrans1D1" presStyleIdx="2" presStyleCnt="3"/>
      <dgm:spPr/>
    </dgm:pt>
    <dgm:pt modelId="{02E5909B-E7F0-4D84-B9F9-204FF4EE068A}" type="pres">
      <dgm:prSet presAssocID="{C8D84DB7-4A9F-493B-BB25-8181661DA929}" presName="node" presStyleCnt="0"/>
      <dgm:spPr/>
    </dgm:pt>
    <dgm:pt modelId="{BE1F881E-11F8-487C-B40A-D298AE5B0F9A}" type="pres">
      <dgm:prSet presAssocID="{C8D84DB7-4A9F-493B-BB25-8181661DA929}" presName="parentNode" presStyleLbl="node1" presStyleIdx="3" presStyleCnt="4" custScaleX="97851">
        <dgm:presLayoutVars>
          <dgm:chMax val="1"/>
          <dgm:bulletEnabled val="1"/>
        </dgm:presLayoutVars>
      </dgm:prSet>
      <dgm:spPr/>
    </dgm:pt>
    <dgm:pt modelId="{548ACFF4-6E2C-4DBB-8990-1EDA4DB73946}" type="pres">
      <dgm:prSet presAssocID="{C8D84DB7-4A9F-493B-BB25-8181661DA929}" presName="childNode" presStyleLbl="revTx" presStyleIdx="1" presStyleCnt="2">
        <dgm:presLayoutVars>
          <dgm:bulletEnabled val="1"/>
        </dgm:presLayoutVars>
      </dgm:prSet>
      <dgm:spPr/>
    </dgm:pt>
  </dgm:ptLst>
  <dgm:cxnLst>
    <dgm:cxn modelId="{6013790B-3D63-4970-92C5-9B815BAFC2B5}" srcId="{0A37FD4D-CD45-44F2-A681-8CC5CDCFF244}" destId="{302689BF-E242-4932-A4DF-8EE89954A475}" srcOrd="1" destOrd="0" parTransId="{5C53A216-F8A0-49A5-86C1-BF6951F08A4D}" sibTransId="{398F0260-DC23-4032-8A92-F06C5BD44184}"/>
    <dgm:cxn modelId="{69F9AF14-4707-4409-87A5-C8800F251BCD}" type="presOf" srcId="{9201AA64-708C-49E7-ABB4-697AF4D2E1F9}" destId="{068DFE01-2B20-494D-9883-A0755CF47344}" srcOrd="0" destOrd="0" presId="urn:microsoft.com/office/officeart/2005/8/layout/radial2"/>
    <dgm:cxn modelId="{309C0D37-318F-4EB8-B46A-983730DC7F74}" type="presOf" srcId="{A5A5E77E-7F89-4A2F-964F-66A5773D2C9A}" destId="{FAC36AA7-38E4-4DD9-9258-871A4FAF2104}" srcOrd="0" destOrd="0" presId="urn:microsoft.com/office/officeart/2005/8/layout/radial2"/>
    <dgm:cxn modelId="{4AFF7B5E-D044-4C07-B8BB-6C84BC06606C}" type="presOf" srcId="{55BFBCC4-5217-4921-810A-11687BB89BC6}" destId="{53E1FAE9-47BB-4D48-97D0-60919210FE0E}" srcOrd="0" destOrd="0" presId="urn:microsoft.com/office/officeart/2005/8/layout/radial2"/>
    <dgm:cxn modelId="{049A5983-2F1D-4887-95C3-C62F453FA424}" type="presOf" srcId="{89851C05-3394-4B8E-AA07-809773E88AFC}" destId="{FEE3458B-3DA0-4AC0-BE87-F487BF76B8C2}" srcOrd="0" destOrd="0" presId="urn:microsoft.com/office/officeart/2005/8/layout/radial2"/>
    <dgm:cxn modelId="{B6A4EC86-5697-4030-862E-0D59EBA1ECF8}" srcId="{0A37FD4D-CD45-44F2-A681-8CC5CDCFF244}" destId="{C8D84DB7-4A9F-493B-BB25-8181661DA929}" srcOrd="2" destOrd="0" parTransId="{1EE69C91-EA1F-4BC9-9156-3EA7C97E49F8}" sibTransId="{390BB2CE-300B-4305-9A3B-15A7F04E4D1D}"/>
    <dgm:cxn modelId="{73FA8D94-52C9-4F00-9AF9-24B2FCA3EE33}" srcId="{89851C05-3394-4B8E-AA07-809773E88AFC}" destId="{55BFBCC4-5217-4921-810A-11687BB89BC6}" srcOrd="0" destOrd="0" parTransId="{AD5C5FB4-7BF9-4832-8FEE-65DA9E82518C}" sibTransId="{457215D9-0158-4A17-B91C-7A1DB4017834}"/>
    <dgm:cxn modelId="{4A46F09D-7A63-420B-B304-C849E5CA241D}" srcId="{302689BF-E242-4932-A4DF-8EE89954A475}" destId="{A5A5E77E-7F89-4A2F-964F-66A5773D2C9A}" srcOrd="0" destOrd="0" parTransId="{281CA33F-A167-49DF-A7DD-D0D0304B29C9}" sibTransId="{852ED9C0-027A-456C-8FA9-575A959B7E57}"/>
    <dgm:cxn modelId="{7D3CA4BC-6787-4E1A-9475-8B0CAEB8CA3C}" type="presOf" srcId="{5C53A216-F8A0-49A5-86C1-BF6951F08A4D}" destId="{69FD8A11-2277-4F57-BD7C-886E8C5A36EF}" srcOrd="0" destOrd="0" presId="urn:microsoft.com/office/officeart/2005/8/layout/radial2"/>
    <dgm:cxn modelId="{36100DBD-3676-4BD9-B05A-42D003A74BEE}" type="presOf" srcId="{C8D84DB7-4A9F-493B-BB25-8181661DA929}" destId="{BE1F881E-11F8-487C-B40A-D298AE5B0F9A}" srcOrd="0" destOrd="0" presId="urn:microsoft.com/office/officeart/2005/8/layout/radial2"/>
    <dgm:cxn modelId="{FB1E69DB-BF9E-4476-ACBC-B77C432B7CD8}" type="presOf" srcId="{0A37FD4D-CD45-44F2-A681-8CC5CDCFF244}" destId="{A6CDC675-C313-4287-971B-0A7AB4ECF5E6}" srcOrd="0" destOrd="0" presId="urn:microsoft.com/office/officeart/2005/8/layout/radial2"/>
    <dgm:cxn modelId="{992D7FDB-1258-4271-854C-B591EC527B83}" type="presOf" srcId="{1EE69C91-EA1F-4BC9-9156-3EA7C97E49F8}" destId="{CCE3202A-69E5-4ECB-9814-6DB177E1C258}" srcOrd="0" destOrd="0" presId="urn:microsoft.com/office/officeart/2005/8/layout/radial2"/>
    <dgm:cxn modelId="{D2EE10F4-8A8C-4C04-9489-8F3D09863BC5}" srcId="{0A37FD4D-CD45-44F2-A681-8CC5CDCFF244}" destId="{89851C05-3394-4B8E-AA07-809773E88AFC}" srcOrd="0" destOrd="0" parTransId="{9201AA64-708C-49E7-ABB4-697AF4D2E1F9}" sibTransId="{43696C6B-5353-40F0-8F1A-A06B2F5020D0}"/>
    <dgm:cxn modelId="{A259ACF5-B7BF-492B-B316-2E346F4A6A68}" type="presOf" srcId="{302689BF-E242-4932-A4DF-8EE89954A475}" destId="{38F3DCB6-BF46-4715-A3C8-D10EB1C49870}" srcOrd="0" destOrd="0" presId="urn:microsoft.com/office/officeart/2005/8/layout/radial2"/>
    <dgm:cxn modelId="{38011702-BFD0-435F-A684-FA498A4468AB}" type="presParOf" srcId="{A6CDC675-C313-4287-971B-0A7AB4ECF5E6}" destId="{D77E048E-EC45-47B6-82EF-091A51EBE06D}" srcOrd="0" destOrd="0" presId="urn:microsoft.com/office/officeart/2005/8/layout/radial2"/>
    <dgm:cxn modelId="{6709E60D-B99D-4B55-B3A5-8D876A77BEC6}" type="presParOf" srcId="{D77E048E-EC45-47B6-82EF-091A51EBE06D}" destId="{9D361136-01F4-4079-A2CF-DE3C5A12712B}" srcOrd="0" destOrd="0" presId="urn:microsoft.com/office/officeart/2005/8/layout/radial2"/>
    <dgm:cxn modelId="{7C16A2C8-49F9-465D-9544-7407C05D8B0B}" type="presParOf" srcId="{9D361136-01F4-4079-A2CF-DE3C5A12712B}" destId="{25B82468-24BC-4D43-938C-C47707B271B8}" srcOrd="0" destOrd="0" presId="urn:microsoft.com/office/officeart/2005/8/layout/radial2"/>
    <dgm:cxn modelId="{7AEB1631-6544-4A41-9FE5-6DF16CC0BDD5}" type="presParOf" srcId="{9D361136-01F4-4079-A2CF-DE3C5A12712B}" destId="{E68F7493-8F6A-4065-A802-644115706FBF}" srcOrd="1" destOrd="0" presId="urn:microsoft.com/office/officeart/2005/8/layout/radial2"/>
    <dgm:cxn modelId="{423EA388-D8B8-4D60-A398-29AF5D990649}" type="presParOf" srcId="{D77E048E-EC45-47B6-82EF-091A51EBE06D}" destId="{068DFE01-2B20-494D-9883-A0755CF47344}" srcOrd="1" destOrd="0" presId="urn:microsoft.com/office/officeart/2005/8/layout/radial2"/>
    <dgm:cxn modelId="{010FE584-AA74-4779-902B-504935603552}" type="presParOf" srcId="{D77E048E-EC45-47B6-82EF-091A51EBE06D}" destId="{EC550775-12A3-40E7-9E6A-F42B42BBE74F}" srcOrd="2" destOrd="0" presId="urn:microsoft.com/office/officeart/2005/8/layout/radial2"/>
    <dgm:cxn modelId="{43704444-5CF9-4382-A5FA-7329015AA33D}" type="presParOf" srcId="{EC550775-12A3-40E7-9E6A-F42B42BBE74F}" destId="{FEE3458B-3DA0-4AC0-BE87-F487BF76B8C2}" srcOrd="0" destOrd="0" presId="urn:microsoft.com/office/officeart/2005/8/layout/radial2"/>
    <dgm:cxn modelId="{04E767C0-B02F-4B9D-B481-DD2E2ED598F1}" type="presParOf" srcId="{EC550775-12A3-40E7-9E6A-F42B42BBE74F}" destId="{53E1FAE9-47BB-4D48-97D0-60919210FE0E}" srcOrd="1" destOrd="0" presId="urn:microsoft.com/office/officeart/2005/8/layout/radial2"/>
    <dgm:cxn modelId="{DBF9B046-9DE8-424F-8D6B-3F69E68397CA}" type="presParOf" srcId="{D77E048E-EC45-47B6-82EF-091A51EBE06D}" destId="{69FD8A11-2277-4F57-BD7C-886E8C5A36EF}" srcOrd="3" destOrd="0" presId="urn:microsoft.com/office/officeart/2005/8/layout/radial2"/>
    <dgm:cxn modelId="{11E1260A-C784-47F7-A3E6-6D347FA53569}" type="presParOf" srcId="{D77E048E-EC45-47B6-82EF-091A51EBE06D}" destId="{126223B6-D9F1-44AA-BD91-FE311EF84F95}" srcOrd="4" destOrd="0" presId="urn:microsoft.com/office/officeart/2005/8/layout/radial2"/>
    <dgm:cxn modelId="{DB5A4292-A60F-4BCF-8FF5-AB906BD0297F}" type="presParOf" srcId="{126223B6-D9F1-44AA-BD91-FE311EF84F95}" destId="{38F3DCB6-BF46-4715-A3C8-D10EB1C49870}" srcOrd="0" destOrd="0" presId="urn:microsoft.com/office/officeart/2005/8/layout/radial2"/>
    <dgm:cxn modelId="{AD77BAF3-F205-4103-A93B-698AD642B68D}" type="presParOf" srcId="{126223B6-D9F1-44AA-BD91-FE311EF84F95}" destId="{FAC36AA7-38E4-4DD9-9258-871A4FAF2104}" srcOrd="1" destOrd="0" presId="urn:microsoft.com/office/officeart/2005/8/layout/radial2"/>
    <dgm:cxn modelId="{A733A971-C35F-4B3F-9B7F-CA598F74C8F4}" type="presParOf" srcId="{D77E048E-EC45-47B6-82EF-091A51EBE06D}" destId="{CCE3202A-69E5-4ECB-9814-6DB177E1C258}" srcOrd="5" destOrd="0" presId="urn:microsoft.com/office/officeart/2005/8/layout/radial2"/>
    <dgm:cxn modelId="{FA66A9D9-6636-4266-A1BD-E1EA89F2A2FA}" type="presParOf" srcId="{D77E048E-EC45-47B6-82EF-091A51EBE06D}" destId="{02E5909B-E7F0-4D84-B9F9-204FF4EE068A}" srcOrd="6" destOrd="0" presId="urn:microsoft.com/office/officeart/2005/8/layout/radial2"/>
    <dgm:cxn modelId="{A397F649-BC0F-4B0D-8CDA-A3F9230B0C2D}" type="presParOf" srcId="{02E5909B-E7F0-4D84-B9F9-204FF4EE068A}" destId="{BE1F881E-11F8-487C-B40A-D298AE5B0F9A}" srcOrd="0" destOrd="0" presId="urn:microsoft.com/office/officeart/2005/8/layout/radial2"/>
    <dgm:cxn modelId="{5720416D-3D42-423D-A641-3140C7D6B821}" type="presParOf" srcId="{02E5909B-E7F0-4D84-B9F9-204FF4EE068A}" destId="{548ACFF4-6E2C-4DBB-8990-1EDA4DB73946}" srcOrd="1" destOrd="0" presId="urn:microsoft.com/office/officeart/2005/8/layout/radial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760619-B14A-42FB-B94E-CDEA0BA2982E}" type="doc">
      <dgm:prSet loTypeId="urn:microsoft.com/office/officeart/2005/8/layout/radial2" loCatId="relationship" qsTypeId="urn:microsoft.com/office/officeart/2005/8/quickstyle/simple1" qsCatId="simple" csTypeId="urn:microsoft.com/office/officeart/2005/8/colors/accent2_2" csCatId="accent2" phldr="1"/>
      <dgm:spPr/>
      <dgm:t>
        <a:bodyPr/>
        <a:lstStyle/>
        <a:p>
          <a:endParaRPr lang="en-US"/>
        </a:p>
      </dgm:t>
    </dgm:pt>
    <dgm:pt modelId="{196E3254-1821-47CE-82D2-92F45B577CB2}">
      <dgm:prSet phldrT="[Text]" phldr="0"/>
      <dgm:spPr/>
      <dgm:t>
        <a:bodyPr/>
        <a:lstStyle/>
        <a:p>
          <a:pPr rtl="0"/>
          <a:r>
            <a:rPr lang="en-US" b="1" dirty="0">
              <a:latin typeface="Calibri Light" panose="020F0302020204030204"/>
            </a:rPr>
            <a:t>High School Diploma</a:t>
          </a:r>
          <a:endParaRPr lang="en-US" b="1" dirty="0"/>
        </a:p>
      </dgm:t>
    </dgm:pt>
    <dgm:pt modelId="{58DA7B81-FB88-4FD0-821D-40092A9A2989}" type="parTrans" cxnId="{9D2D811E-9FEB-4F62-95C9-D6DDB350B41F}">
      <dgm:prSet/>
      <dgm:spPr/>
      <dgm:t>
        <a:bodyPr/>
        <a:lstStyle/>
        <a:p>
          <a:endParaRPr lang="en-US"/>
        </a:p>
      </dgm:t>
    </dgm:pt>
    <dgm:pt modelId="{92F17D02-000F-489C-A57E-D06E9080FC8C}" type="sibTrans" cxnId="{9D2D811E-9FEB-4F62-95C9-D6DDB350B41F}">
      <dgm:prSet/>
      <dgm:spPr/>
      <dgm:t>
        <a:bodyPr/>
        <a:lstStyle/>
        <a:p>
          <a:endParaRPr lang="en-US"/>
        </a:p>
      </dgm:t>
    </dgm:pt>
    <dgm:pt modelId="{59623A95-104E-4135-8C78-D0C324119F58}">
      <dgm:prSet phldrT="[Text]" phldr="0"/>
      <dgm:spPr/>
      <dgm:t>
        <a:bodyPr/>
        <a:lstStyle/>
        <a:p>
          <a:pPr rtl="0"/>
          <a:r>
            <a:rPr lang="en-US" b="1" dirty="0">
              <a:latin typeface="Calibri Light" panose="020F0302020204030204"/>
            </a:rPr>
            <a:t>WorkForce</a:t>
          </a:r>
          <a:endParaRPr lang="en-US" b="1" dirty="0"/>
        </a:p>
      </dgm:t>
    </dgm:pt>
    <dgm:pt modelId="{6847F540-F5C4-4455-AF1D-0FEBFCFE5A2C}" type="parTrans" cxnId="{841A9BF0-76E4-4D04-80DA-8B0A2DC98E06}">
      <dgm:prSet/>
      <dgm:spPr/>
      <dgm:t>
        <a:bodyPr/>
        <a:lstStyle/>
        <a:p>
          <a:endParaRPr lang="en-US"/>
        </a:p>
      </dgm:t>
    </dgm:pt>
    <dgm:pt modelId="{9044516C-63AF-4A3A-AD32-800BBA44ED3F}" type="sibTrans" cxnId="{841A9BF0-76E4-4D04-80DA-8B0A2DC98E06}">
      <dgm:prSet/>
      <dgm:spPr/>
      <dgm:t>
        <a:bodyPr/>
        <a:lstStyle/>
        <a:p>
          <a:endParaRPr lang="en-US"/>
        </a:p>
      </dgm:t>
    </dgm:pt>
    <dgm:pt modelId="{260D0234-6101-4E48-BC6C-3B244F08BD6A}">
      <dgm:prSet phldrT="[Text]" phldr="0"/>
      <dgm:spPr/>
      <dgm:t>
        <a:bodyPr/>
        <a:lstStyle/>
        <a:p>
          <a:r>
            <a:rPr lang="en-US" b="1" dirty="0">
              <a:latin typeface="Calibri Light" panose="020F0302020204030204"/>
            </a:rPr>
            <a:t>Other</a:t>
          </a:r>
          <a:endParaRPr lang="en-US" b="1" dirty="0"/>
        </a:p>
      </dgm:t>
    </dgm:pt>
    <dgm:pt modelId="{ED4A18CD-1D51-4641-8910-C7837156FC33}" type="parTrans" cxnId="{6EF4F5E1-CC0B-472C-8906-005322C9C47B}">
      <dgm:prSet/>
      <dgm:spPr/>
      <dgm:t>
        <a:bodyPr/>
        <a:lstStyle/>
        <a:p>
          <a:endParaRPr lang="en-US"/>
        </a:p>
      </dgm:t>
    </dgm:pt>
    <dgm:pt modelId="{0E9559F5-1CE7-4985-98BB-A6184BC264C7}" type="sibTrans" cxnId="{6EF4F5E1-CC0B-472C-8906-005322C9C47B}">
      <dgm:prSet/>
      <dgm:spPr/>
      <dgm:t>
        <a:bodyPr/>
        <a:lstStyle/>
        <a:p>
          <a:endParaRPr lang="en-US"/>
        </a:p>
      </dgm:t>
    </dgm:pt>
    <dgm:pt modelId="{81447F7A-7900-4735-AFA4-6FD206EA852A}" type="pres">
      <dgm:prSet presAssocID="{43760619-B14A-42FB-B94E-CDEA0BA2982E}" presName="composite" presStyleCnt="0">
        <dgm:presLayoutVars>
          <dgm:chMax val="5"/>
          <dgm:dir/>
          <dgm:animLvl val="ctr"/>
          <dgm:resizeHandles val="exact"/>
        </dgm:presLayoutVars>
      </dgm:prSet>
      <dgm:spPr/>
    </dgm:pt>
    <dgm:pt modelId="{D91E4F4B-01C1-409E-B5CF-4293405C217E}" type="pres">
      <dgm:prSet presAssocID="{43760619-B14A-42FB-B94E-CDEA0BA2982E}" presName="cycle" presStyleCnt="0"/>
      <dgm:spPr/>
    </dgm:pt>
    <dgm:pt modelId="{B6F55B40-AD10-4C0F-A5D2-C86078D0CC22}" type="pres">
      <dgm:prSet presAssocID="{43760619-B14A-42FB-B94E-CDEA0BA2982E}" presName="centerShape" presStyleCnt="0"/>
      <dgm:spPr/>
    </dgm:pt>
    <dgm:pt modelId="{3A50ABB6-0BDA-4924-BEB2-015CD0B0F9D7}" type="pres">
      <dgm:prSet presAssocID="{43760619-B14A-42FB-B94E-CDEA0BA2982E}" presName="connSite" presStyleLbl="node1" presStyleIdx="0" presStyleCnt="4"/>
      <dgm:spPr/>
    </dgm:pt>
    <dgm:pt modelId="{6F7531D7-6A3D-49BB-B993-060D9E3BDBBE}" type="pres">
      <dgm:prSet presAssocID="{43760619-B14A-42FB-B94E-CDEA0BA2982E}" presName="visible" presStyleLbl="node1" presStyleIdx="0" presStyleCnt="4"/>
      <dgm:spPr>
        <a:blipFill>
          <a:blip xmlns:r="http://schemas.openxmlformats.org/officeDocument/2006/relationships" r:embed="rId1">
            <a:extLst>
              <a:ext uri="{28A0092B-C50C-407E-A947-70E740481C1C}">
                <a14:useLocalDpi xmlns:a14="http://schemas.microsoft.com/office/drawing/2010/main" val="0"/>
              </a:ext>
            </a:extLst>
          </a:blip>
          <a:stretch>
            <a:fillRect/>
          </a:stretch>
        </a:blipFill>
      </dgm:spPr>
      <dgm:extLst>
        <a:ext uri="{E40237B7-FDA0-4F09-8148-C483321AD2D9}">
          <dgm14:cNvPr xmlns:dgm14="http://schemas.microsoft.com/office/drawing/2010/diagram" id="0" name="" descr="Several hands raised and ready to answer a question"/>
        </a:ext>
      </dgm:extLst>
    </dgm:pt>
    <dgm:pt modelId="{E0ED18E0-032B-43F3-B260-9A05A292FFF6}" type="pres">
      <dgm:prSet presAssocID="{58DA7B81-FB88-4FD0-821D-40092A9A2989}" presName="Name25" presStyleLbl="parChTrans1D1" presStyleIdx="0" presStyleCnt="3"/>
      <dgm:spPr/>
    </dgm:pt>
    <dgm:pt modelId="{516FCA64-A901-4AA6-B474-2AC339AE9B63}" type="pres">
      <dgm:prSet presAssocID="{196E3254-1821-47CE-82D2-92F45B577CB2}" presName="node" presStyleCnt="0"/>
      <dgm:spPr/>
    </dgm:pt>
    <dgm:pt modelId="{CE5C5988-CA7A-4708-B377-0B742FC8602D}" type="pres">
      <dgm:prSet presAssocID="{196E3254-1821-47CE-82D2-92F45B577CB2}" presName="parentNode" presStyleLbl="node1" presStyleIdx="1" presStyleCnt="4">
        <dgm:presLayoutVars>
          <dgm:chMax val="1"/>
          <dgm:bulletEnabled val="1"/>
        </dgm:presLayoutVars>
      </dgm:prSet>
      <dgm:spPr/>
    </dgm:pt>
    <dgm:pt modelId="{A6D51643-8A17-49B7-8E49-200193864DEA}" type="pres">
      <dgm:prSet presAssocID="{196E3254-1821-47CE-82D2-92F45B577CB2}" presName="childNode" presStyleLbl="revTx" presStyleIdx="0" presStyleCnt="0">
        <dgm:presLayoutVars>
          <dgm:bulletEnabled val="1"/>
        </dgm:presLayoutVars>
      </dgm:prSet>
      <dgm:spPr/>
    </dgm:pt>
    <dgm:pt modelId="{88C1EF30-96F2-471E-846E-03B6ECCC86E4}" type="pres">
      <dgm:prSet presAssocID="{6847F540-F5C4-4455-AF1D-0FEBFCFE5A2C}" presName="Name25" presStyleLbl="parChTrans1D1" presStyleIdx="1" presStyleCnt="3"/>
      <dgm:spPr/>
    </dgm:pt>
    <dgm:pt modelId="{89ECB90B-77A1-45C1-A0F9-5608E7F8591A}" type="pres">
      <dgm:prSet presAssocID="{59623A95-104E-4135-8C78-D0C324119F58}" presName="node" presStyleCnt="0"/>
      <dgm:spPr/>
    </dgm:pt>
    <dgm:pt modelId="{FAA99D22-9B45-4B78-8E26-E6B60711718B}" type="pres">
      <dgm:prSet presAssocID="{59623A95-104E-4135-8C78-D0C324119F58}" presName="parentNode" presStyleLbl="node1" presStyleIdx="2" presStyleCnt="4">
        <dgm:presLayoutVars>
          <dgm:chMax val="1"/>
          <dgm:bulletEnabled val="1"/>
        </dgm:presLayoutVars>
      </dgm:prSet>
      <dgm:spPr/>
    </dgm:pt>
    <dgm:pt modelId="{96C2AE44-E211-4D2F-B476-F9B02F35CA14}" type="pres">
      <dgm:prSet presAssocID="{59623A95-104E-4135-8C78-D0C324119F58}" presName="childNode" presStyleLbl="revTx" presStyleIdx="0" presStyleCnt="0">
        <dgm:presLayoutVars>
          <dgm:bulletEnabled val="1"/>
        </dgm:presLayoutVars>
      </dgm:prSet>
      <dgm:spPr/>
    </dgm:pt>
    <dgm:pt modelId="{D586D528-534A-4C9C-A8C3-0068F5D1F5E4}" type="pres">
      <dgm:prSet presAssocID="{ED4A18CD-1D51-4641-8910-C7837156FC33}" presName="Name25" presStyleLbl="parChTrans1D1" presStyleIdx="2" presStyleCnt="3"/>
      <dgm:spPr/>
    </dgm:pt>
    <dgm:pt modelId="{4A81136F-E93C-480B-AE3D-AD46EB4E02FF}" type="pres">
      <dgm:prSet presAssocID="{260D0234-6101-4E48-BC6C-3B244F08BD6A}" presName="node" presStyleCnt="0"/>
      <dgm:spPr/>
    </dgm:pt>
    <dgm:pt modelId="{A2B2BDAF-8243-43B2-B5A5-C56D798D7CE7}" type="pres">
      <dgm:prSet presAssocID="{260D0234-6101-4E48-BC6C-3B244F08BD6A}" presName="parentNode" presStyleLbl="node1" presStyleIdx="3" presStyleCnt="4">
        <dgm:presLayoutVars>
          <dgm:chMax val="1"/>
          <dgm:bulletEnabled val="1"/>
        </dgm:presLayoutVars>
      </dgm:prSet>
      <dgm:spPr/>
    </dgm:pt>
    <dgm:pt modelId="{3D095782-8505-4C23-8320-90B91EB90A1D}" type="pres">
      <dgm:prSet presAssocID="{260D0234-6101-4E48-BC6C-3B244F08BD6A}" presName="childNode" presStyleLbl="revTx" presStyleIdx="0" presStyleCnt="0">
        <dgm:presLayoutVars>
          <dgm:bulletEnabled val="1"/>
        </dgm:presLayoutVars>
      </dgm:prSet>
      <dgm:spPr/>
    </dgm:pt>
  </dgm:ptLst>
  <dgm:cxnLst>
    <dgm:cxn modelId="{8490C215-9A35-464D-A2BE-3C5CB0C9F74F}" type="presOf" srcId="{6847F540-F5C4-4455-AF1D-0FEBFCFE5A2C}" destId="{88C1EF30-96F2-471E-846E-03B6ECCC86E4}" srcOrd="0" destOrd="0" presId="urn:microsoft.com/office/officeart/2005/8/layout/radial2"/>
    <dgm:cxn modelId="{9D2D811E-9FEB-4F62-95C9-D6DDB350B41F}" srcId="{43760619-B14A-42FB-B94E-CDEA0BA2982E}" destId="{196E3254-1821-47CE-82D2-92F45B577CB2}" srcOrd="0" destOrd="0" parTransId="{58DA7B81-FB88-4FD0-821D-40092A9A2989}" sibTransId="{92F17D02-000F-489C-A57E-D06E9080FC8C}"/>
    <dgm:cxn modelId="{4D04354D-30DB-4E2C-BD27-59E4B47909AB}" type="presOf" srcId="{196E3254-1821-47CE-82D2-92F45B577CB2}" destId="{CE5C5988-CA7A-4708-B377-0B742FC8602D}" srcOrd="0" destOrd="0" presId="urn:microsoft.com/office/officeart/2005/8/layout/radial2"/>
    <dgm:cxn modelId="{1827BC54-3078-4F42-80D8-86C1E120877D}" type="presOf" srcId="{59623A95-104E-4135-8C78-D0C324119F58}" destId="{FAA99D22-9B45-4B78-8E26-E6B60711718B}" srcOrd="0" destOrd="0" presId="urn:microsoft.com/office/officeart/2005/8/layout/radial2"/>
    <dgm:cxn modelId="{9D050987-1A71-4DC0-A338-512EE83AFFB8}" type="presOf" srcId="{260D0234-6101-4E48-BC6C-3B244F08BD6A}" destId="{A2B2BDAF-8243-43B2-B5A5-C56D798D7CE7}" srcOrd="0" destOrd="0" presId="urn:microsoft.com/office/officeart/2005/8/layout/radial2"/>
    <dgm:cxn modelId="{2476BDAF-4934-4D79-A895-4FAD9E8CDC6E}" type="presOf" srcId="{58DA7B81-FB88-4FD0-821D-40092A9A2989}" destId="{E0ED18E0-032B-43F3-B260-9A05A292FFF6}" srcOrd="0" destOrd="0" presId="urn:microsoft.com/office/officeart/2005/8/layout/radial2"/>
    <dgm:cxn modelId="{6C9F8ECA-5913-4D36-8265-20969F75DA15}" type="presOf" srcId="{43760619-B14A-42FB-B94E-CDEA0BA2982E}" destId="{81447F7A-7900-4735-AFA4-6FD206EA852A}" srcOrd="0" destOrd="0" presId="urn:microsoft.com/office/officeart/2005/8/layout/radial2"/>
    <dgm:cxn modelId="{6EF4F5E1-CC0B-472C-8906-005322C9C47B}" srcId="{43760619-B14A-42FB-B94E-CDEA0BA2982E}" destId="{260D0234-6101-4E48-BC6C-3B244F08BD6A}" srcOrd="2" destOrd="0" parTransId="{ED4A18CD-1D51-4641-8910-C7837156FC33}" sibTransId="{0E9559F5-1CE7-4985-98BB-A6184BC264C7}"/>
    <dgm:cxn modelId="{FBE9D9EA-1C14-4D4F-BF98-3E3CA1FABDA1}" type="presOf" srcId="{ED4A18CD-1D51-4641-8910-C7837156FC33}" destId="{D586D528-534A-4C9C-A8C3-0068F5D1F5E4}" srcOrd="0" destOrd="0" presId="urn:microsoft.com/office/officeart/2005/8/layout/radial2"/>
    <dgm:cxn modelId="{841A9BF0-76E4-4D04-80DA-8B0A2DC98E06}" srcId="{43760619-B14A-42FB-B94E-CDEA0BA2982E}" destId="{59623A95-104E-4135-8C78-D0C324119F58}" srcOrd="1" destOrd="0" parTransId="{6847F540-F5C4-4455-AF1D-0FEBFCFE5A2C}" sibTransId="{9044516C-63AF-4A3A-AD32-800BBA44ED3F}"/>
    <dgm:cxn modelId="{07A1107C-7A72-4A09-87F4-4860C8A9BE78}" type="presParOf" srcId="{81447F7A-7900-4735-AFA4-6FD206EA852A}" destId="{D91E4F4B-01C1-409E-B5CF-4293405C217E}" srcOrd="0" destOrd="0" presId="urn:microsoft.com/office/officeart/2005/8/layout/radial2"/>
    <dgm:cxn modelId="{2FB6814B-E94D-4E8F-B623-D93E8236A745}" type="presParOf" srcId="{D91E4F4B-01C1-409E-B5CF-4293405C217E}" destId="{B6F55B40-AD10-4C0F-A5D2-C86078D0CC22}" srcOrd="0" destOrd="0" presId="urn:microsoft.com/office/officeart/2005/8/layout/radial2"/>
    <dgm:cxn modelId="{FEB2F7E0-4842-4627-AE4B-A86A9CB5083B}" type="presParOf" srcId="{B6F55B40-AD10-4C0F-A5D2-C86078D0CC22}" destId="{3A50ABB6-0BDA-4924-BEB2-015CD0B0F9D7}" srcOrd="0" destOrd="0" presId="urn:microsoft.com/office/officeart/2005/8/layout/radial2"/>
    <dgm:cxn modelId="{43410F50-DC12-473F-BACB-C8729D94EA19}" type="presParOf" srcId="{B6F55B40-AD10-4C0F-A5D2-C86078D0CC22}" destId="{6F7531D7-6A3D-49BB-B993-060D9E3BDBBE}" srcOrd="1" destOrd="0" presId="urn:microsoft.com/office/officeart/2005/8/layout/radial2"/>
    <dgm:cxn modelId="{461DECC0-F2C3-4872-88A7-1024A2B61547}" type="presParOf" srcId="{D91E4F4B-01C1-409E-B5CF-4293405C217E}" destId="{E0ED18E0-032B-43F3-B260-9A05A292FFF6}" srcOrd="1" destOrd="0" presId="urn:microsoft.com/office/officeart/2005/8/layout/radial2"/>
    <dgm:cxn modelId="{770C9659-3CC4-4DC4-82F6-6312A9BC62EB}" type="presParOf" srcId="{D91E4F4B-01C1-409E-B5CF-4293405C217E}" destId="{516FCA64-A901-4AA6-B474-2AC339AE9B63}" srcOrd="2" destOrd="0" presId="urn:microsoft.com/office/officeart/2005/8/layout/radial2"/>
    <dgm:cxn modelId="{EC21FA36-A783-402F-BC4C-FF4770B5869F}" type="presParOf" srcId="{516FCA64-A901-4AA6-B474-2AC339AE9B63}" destId="{CE5C5988-CA7A-4708-B377-0B742FC8602D}" srcOrd="0" destOrd="0" presId="urn:microsoft.com/office/officeart/2005/8/layout/radial2"/>
    <dgm:cxn modelId="{217E8872-CA5E-4159-986E-E38FD711C71F}" type="presParOf" srcId="{516FCA64-A901-4AA6-B474-2AC339AE9B63}" destId="{A6D51643-8A17-49B7-8E49-200193864DEA}" srcOrd="1" destOrd="0" presId="urn:microsoft.com/office/officeart/2005/8/layout/radial2"/>
    <dgm:cxn modelId="{47F4616E-4C57-44BE-B940-F6C07245191C}" type="presParOf" srcId="{D91E4F4B-01C1-409E-B5CF-4293405C217E}" destId="{88C1EF30-96F2-471E-846E-03B6ECCC86E4}" srcOrd="3" destOrd="0" presId="urn:microsoft.com/office/officeart/2005/8/layout/radial2"/>
    <dgm:cxn modelId="{CE01B0C5-E601-4873-BE3E-F6C8D9A5ECA8}" type="presParOf" srcId="{D91E4F4B-01C1-409E-B5CF-4293405C217E}" destId="{89ECB90B-77A1-45C1-A0F9-5608E7F8591A}" srcOrd="4" destOrd="0" presId="urn:microsoft.com/office/officeart/2005/8/layout/radial2"/>
    <dgm:cxn modelId="{C3725634-1A8D-4950-AB6B-75984C5CC2E1}" type="presParOf" srcId="{89ECB90B-77A1-45C1-A0F9-5608E7F8591A}" destId="{FAA99D22-9B45-4B78-8E26-E6B60711718B}" srcOrd="0" destOrd="0" presId="urn:microsoft.com/office/officeart/2005/8/layout/radial2"/>
    <dgm:cxn modelId="{18D5A901-B30F-4E9D-B140-4B278C5A7C08}" type="presParOf" srcId="{89ECB90B-77A1-45C1-A0F9-5608E7F8591A}" destId="{96C2AE44-E211-4D2F-B476-F9B02F35CA14}" srcOrd="1" destOrd="0" presId="urn:microsoft.com/office/officeart/2005/8/layout/radial2"/>
    <dgm:cxn modelId="{140311EE-EE6B-41BD-8684-9E34107BA990}" type="presParOf" srcId="{D91E4F4B-01C1-409E-B5CF-4293405C217E}" destId="{D586D528-534A-4C9C-A8C3-0068F5D1F5E4}" srcOrd="5" destOrd="0" presId="urn:microsoft.com/office/officeart/2005/8/layout/radial2"/>
    <dgm:cxn modelId="{98B419EF-C867-445E-B5EB-EFC5896C17B6}" type="presParOf" srcId="{D91E4F4B-01C1-409E-B5CF-4293405C217E}" destId="{4A81136F-E93C-480B-AE3D-AD46EB4E02FF}" srcOrd="6" destOrd="0" presId="urn:microsoft.com/office/officeart/2005/8/layout/radial2"/>
    <dgm:cxn modelId="{52971006-7DB0-4B55-B06C-0405E9725F11}" type="presParOf" srcId="{4A81136F-E93C-480B-AE3D-AD46EB4E02FF}" destId="{A2B2BDAF-8243-43B2-B5A5-C56D798D7CE7}" srcOrd="0" destOrd="0" presId="urn:microsoft.com/office/officeart/2005/8/layout/radial2"/>
    <dgm:cxn modelId="{A082DC6D-8336-4E19-AC60-75F9A1A7F814}" type="presParOf" srcId="{4A81136F-E93C-480B-AE3D-AD46EB4E02FF}" destId="{3D095782-8505-4C23-8320-90B91EB90A1D}" srcOrd="1" destOrd="0" presId="urn:microsoft.com/office/officeart/2005/8/layout/radial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28113ED-5B81-4DEF-82F6-7DDCBAFC2486}"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80CF8CE2-329B-4718-89B8-6BC090D7A09C}">
      <dgm:prSet phldrT="[Text]" custT="1"/>
      <dgm:spPr>
        <a:solidFill>
          <a:schemeClr val="accent2"/>
        </a:solidFill>
      </dgm:spPr>
      <dgm:t>
        <a:bodyPr/>
        <a:lstStyle/>
        <a:p>
          <a:pPr rtl="0"/>
          <a:r>
            <a:rPr lang="en-US" sz="4800" b="1"/>
            <a:t>Aligned to ELP and CCR Standards</a:t>
          </a:r>
          <a:r>
            <a:rPr lang="en-US" sz="4800" b="1">
              <a:latin typeface="Calibri Light" panose="020F0302020204030204"/>
            </a:rPr>
            <a:t> and NRS EFLs</a:t>
          </a:r>
          <a:endParaRPr lang="en-US" sz="4800" b="1"/>
        </a:p>
      </dgm:t>
    </dgm:pt>
    <dgm:pt modelId="{FF93430B-3EB8-47C7-B53B-B8267BE5B197}" type="parTrans" cxnId="{7AF39EE3-DBE0-4A79-A231-3A3081458803}">
      <dgm:prSet/>
      <dgm:spPr/>
      <dgm:t>
        <a:bodyPr/>
        <a:lstStyle/>
        <a:p>
          <a:endParaRPr lang="en-US"/>
        </a:p>
      </dgm:t>
    </dgm:pt>
    <dgm:pt modelId="{DF9D15AE-F452-4EFF-AA39-A784095FA162}" type="sibTrans" cxnId="{7AF39EE3-DBE0-4A79-A231-3A3081458803}">
      <dgm:prSet/>
      <dgm:spPr/>
      <dgm:t>
        <a:bodyPr/>
        <a:lstStyle/>
        <a:p>
          <a:endParaRPr lang="en-US"/>
        </a:p>
      </dgm:t>
    </dgm:pt>
    <dgm:pt modelId="{6A8C01B1-1BD5-4E28-BA13-4FA4EBFE48D5}">
      <dgm:prSet phldrT="[Text]" custT="1"/>
      <dgm:spPr>
        <a:solidFill>
          <a:schemeClr val="accent2">
            <a:lumMod val="20000"/>
            <a:lumOff val="80000"/>
            <a:alpha val="90000"/>
          </a:schemeClr>
        </a:solidFill>
      </dgm:spPr>
      <dgm:t>
        <a:bodyPr/>
        <a:lstStyle/>
        <a:p>
          <a:r>
            <a:rPr lang="en-US" sz="3200">
              <a:solidFill>
                <a:schemeClr val="accent1">
                  <a:lumMod val="50000"/>
                </a:schemeClr>
              </a:solidFill>
              <a:latin typeface="Arial"/>
              <a:cs typeface="Arial"/>
            </a:rPr>
            <a:t>Academic focus</a:t>
          </a:r>
        </a:p>
      </dgm:t>
    </dgm:pt>
    <dgm:pt modelId="{842B4CB4-A9FD-419D-B600-9361965562F9}" type="parTrans" cxnId="{62E11CF4-B81C-422E-BB5D-CD33759B695E}">
      <dgm:prSet/>
      <dgm:spPr/>
      <dgm:t>
        <a:bodyPr/>
        <a:lstStyle/>
        <a:p>
          <a:endParaRPr lang="en-US"/>
        </a:p>
      </dgm:t>
    </dgm:pt>
    <dgm:pt modelId="{B013521B-A93E-4224-A64A-94F4409A65C3}" type="sibTrans" cxnId="{62E11CF4-B81C-422E-BB5D-CD33759B695E}">
      <dgm:prSet/>
      <dgm:spPr/>
      <dgm:t>
        <a:bodyPr/>
        <a:lstStyle/>
        <a:p>
          <a:endParaRPr lang="en-US"/>
        </a:p>
      </dgm:t>
    </dgm:pt>
    <dgm:pt modelId="{8015E413-1884-4974-8FD5-DEBDCAC99DBB}">
      <dgm:prSet phldrT="[Text]" custT="1"/>
      <dgm:spPr>
        <a:solidFill>
          <a:schemeClr val="accent2">
            <a:lumMod val="20000"/>
            <a:lumOff val="80000"/>
            <a:alpha val="90000"/>
          </a:schemeClr>
        </a:solidFill>
      </dgm:spPr>
      <dgm:t>
        <a:bodyPr/>
        <a:lstStyle/>
        <a:p>
          <a:r>
            <a:rPr lang="en-US" sz="3200">
              <a:solidFill>
                <a:schemeClr val="accent1">
                  <a:lumMod val="50000"/>
                </a:schemeClr>
              </a:solidFill>
              <a:latin typeface="Arial"/>
              <a:cs typeface="Arial"/>
            </a:rPr>
            <a:t>Meet the demands of the changing workforce</a:t>
          </a:r>
        </a:p>
      </dgm:t>
    </dgm:pt>
    <dgm:pt modelId="{802AD7E4-1A53-4FCE-86D5-1658CDFD0DE2}" type="parTrans" cxnId="{D3F899EC-DF24-4DBE-8D46-4B8D888B51CE}">
      <dgm:prSet/>
      <dgm:spPr/>
      <dgm:t>
        <a:bodyPr/>
        <a:lstStyle/>
        <a:p>
          <a:endParaRPr lang="en-US"/>
        </a:p>
      </dgm:t>
    </dgm:pt>
    <dgm:pt modelId="{C7640FA9-7969-4CC4-BB4B-562A3E9CABED}" type="sibTrans" cxnId="{D3F899EC-DF24-4DBE-8D46-4B8D888B51CE}">
      <dgm:prSet/>
      <dgm:spPr/>
      <dgm:t>
        <a:bodyPr/>
        <a:lstStyle/>
        <a:p>
          <a:endParaRPr lang="en-US"/>
        </a:p>
      </dgm:t>
    </dgm:pt>
    <dgm:pt modelId="{B4BA5625-55B9-4192-B045-D064F415AF1E}">
      <dgm:prSet phldrT="[Text]" custT="1"/>
      <dgm:spPr>
        <a:solidFill>
          <a:schemeClr val="accent2">
            <a:lumMod val="20000"/>
            <a:lumOff val="80000"/>
            <a:alpha val="90000"/>
          </a:schemeClr>
        </a:solidFill>
      </dgm:spPr>
      <dgm:t>
        <a:bodyPr/>
        <a:lstStyle/>
        <a:p>
          <a:r>
            <a:rPr lang="en-US" sz="3200">
              <a:solidFill>
                <a:schemeClr val="accent1">
                  <a:lumMod val="50000"/>
                </a:schemeClr>
              </a:solidFill>
              <a:latin typeface="Arial"/>
              <a:cs typeface="Arial"/>
            </a:rPr>
            <a:t>Relevant questions designed for adults</a:t>
          </a:r>
        </a:p>
      </dgm:t>
    </dgm:pt>
    <dgm:pt modelId="{1083DD1F-D6B0-4BDC-8BC3-8F9FA20C03FD}" type="parTrans" cxnId="{40CCDD65-6330-491E-A760-89A2E1BCCBE2}">
      <dgm:prSet/>
      <dgm:spPr/>
      <dgm:t>
        <a:bodyPr/>
        <a:lstStyle/>
        <a:p>
          <a:endParaRPr lang="en-US"/>
        </a:p>
      </dgm:t>
    </dgm:pt>
    <dgm:pt modelId="{4AA36835-2628-4C3F-BA07-498C0034F661}" type="sibTrans" cxnId="{40CCDD65-6330-491E-A760-89A2E1BCCBE2}">
      <dgm:prSet/>
      <dgm:spPr/>
      <dgm:t>
        <a:bodyPr/>
        <a:lstStyle/>
        <a:p>
          <a:endParaRPr lang="en-US"/>
        </a:p>
      </dgm:t>
    </dgm:pt>
    <dgm:pt modelId="{BCCC28BA-47AC-45F8-889D-754969C0B217}">
      <dgm:prSet phldrT="[Text]" custT="1"/>
      <dgm:spPr>
        <a:solidFill>
          <a:schemeClr val="accent2">
            <a:lumMod val="20000"/>
            <a:lumOff val="80000"/>
            <a:alpha val="90000"/>
          </a:schemeClr>
        </a:solidFill>
      </dgm:spPr>
      <dgm:t>
        <a:bodyPr/>
        <a:lstStyle/>
        <a:p>
          <a:endParaRPr lang="en-US" sz="3200">
            <a:solidFill>
              <a:schemeClr val="accent1">
                <a:lumMod val="50000"/>
              </a:schemeClr>
            </a:solidFill>
            <a:latin typeface="Arial"/>
            <a:cs typeface="Arial"/>
          </a:endParaRPr>
        </a:p>
      </dgm:t>
    </dgm:pt>
    <dgm:pt modelId="{7C6AFC2B-7CE0-4623-A4C9-3C0ED5E1BBB3}" type="parTrans" cxnId="{752B94EA-C7F2-47DA-9EE5-679C529B11C0}">
      <dgm:prSet/>
      <dgm:spPr/>
    </dgm:pt>
    <dgm:pt modelId="{81A78977-BC0E-4868-A68A-243A31A582F1}" type="sibTrans" cxnId="{752B94EA-C7F2-47DA-9EE5-679C529B11C0}">
      <dgm:prSet/>
      <dgm:spPr/>
    </dgm:pt>
    <dgm:pt modelId="{F37B0EB3-293B-4EAB-8B50-7878D5309EFF}" type="pres">
      <dgm:prSet presAssocID="{128113ED-5B81-4DEF-82F6-7DDCBAFC2486}" presName="Name0" presStyleCnt="0">
        <dgm:presLayoutVars>
          <dgm:dir/>
          <dgm:animLvl val="lvl"/>
          <dgm:resizeHandles val="exact"/>
        </dgm:presLayoutVars>
      </dgm:prSet>
      <dgm:spPr/>
    </dgm:pt>
    <dgm:pt modelId="{1434B065-493C-477E-892D-A2006F708229}" type="pres">
      <dgm:prSet presAssocID="{80CF8CE2-329B-4718-89B8-6BC090D7A09C}" presName="linNode" presStyleCnt="0"/>
      <dgm:spPr/>
    </dgm:pt>
    <dgm:pt modelId="{3899C2EB-150E-4F30-8940-18811F05B9E0}" type="pres">
      <dgm:prSet presAssocID="{80CF8CE2-329B-4718-89B8-6BC090D7A09C}" presName="parentText" presStyleLbl="node1" presStyleIdx="0" presStyleCnt="1" custScaleX="115925" custLinFactNeighborX="0" custLinFactNeighborY="-1313">
        <dgm:presLayoutVars>
          <dgm:chMax val="1"/>
          <dgm:bulletEnabled val="1"/>
        </dgm:presLayoutVars>
      </dgm:prSet>
      <dgm:spPr/>
    </dgm:pt>
    <dgm:pt modelId="{FF2E88EE-7EB2-4BCF-B909-B273A2809A44}" type="pres">
      <dgm:prSet presAssocID="{80CF8CE2-329B-4718-89B8-6BC090D7A09C}" presName="descendantText" presStyleLbl="alignAccFollowNode1" presStyleIdx="0" presStyleCnt="1" custScaleY="108387">
        <dgm:presLayoutVars>
          <dgm:bulletEnabled val="1"/>
        </dgm:presLayoutVars>
      </dgm:prSet>
      <dgm:spPr/>
    </dgm:pt>
  </dgm:ptLst>
  <dgm:cxnLst>
    <dgm:cxn modelId="{84E92A62-2749-42E8-A006-3DE384435919}" type="presOf" srcId="{80CF8CE2-329B-4718-89B8-6BC090D7A09C}" destId="{3899C2EB-150E-4F30-8940-18811F05B9E0}" srcOrd="0" destOrd="0" presId="urn:microsoft.com/office/officeart/2005/8/layout/vList5"/>
    <dgm:cxn modelId="{40CCDD65-6330-491E-A760-89A2E1BCCBE2}" srcId="{80CF8CE2-329B-4718-89B8-6BC090D7A09C}" destId="{B4BA5625-55B9-4192-B045-D064F415AF1E}" srcOrd="2" destOrd="0" parTransId="{1083DD1F-D6B0-4BDC-8BC3-8F9FA20C03FD}" sibTransId="{4AA36835-2628-4C3F-BA07-498C0034F661}"/>
    <dgm:cxn modelId="{1E25A96D-6213-4F59-9360-8B9802DDE664}" type="presOf" srcId="{BCCC28BA-47AC-45F8-889D-754969C0B217}" destId="{FF2E88EE-7EB2-4BCF-B909-B273A2809A44}" srcOrd="0" destOrd="3" presId="urn:microsoft.com/office/officeart/2005/8/layout/vList5"/>
    <dgm:cxn modelId="{FFC6907F-D398-4EDC-AAAB-8B5C0FDB686E}" type="presOf" srcId="{B4BA5625-55B9-4192-B045-D064F415AF1E}" destId="{FF2E88EE-7EB2-4BCF-B909-B273A2809A44}" srcOrd="0" destOrd="2" presId="urn:microsoft.com/office/officeart/2005/8/layout/vList5"/>
    <dgm:cxn modelId="{10D36FC8-D08F-43BC-875E-E5BA07999520}" type="presOf" srcId="{6A8C01B1-1BD5-4E28-BA13-4FA4EBFE48D5}" destId="{FF2E88EE-7EB2-4BCF-B909-B273A2809A44}" srcOrd="0" destOrd="0" presId="urn:microsoft.com/office/officeart/2005/8/layout/vList5"/>
    <dgm:cxn modelId="{970FDFD6-5496-479B-8382-2535FBF3599E}" type="presOf" srcId="{128113ED-5B81-4DEF-82F6-7DDCBAFC2486}" destId="{F37B0EB3-293B-4EAB-8B50-7878D5309EFF}" srcOrd="0" destOrd="0" presId="urn:microsoft.com/office/officeart/2005/8/layout/vList5"/>
    <dgm:cxn modelId="{7AF39EE3-DBE0-4A79-A231-3A3081458803}" srcId="{128113ED-5B81-4DEF-82F6-7DDCBAFC2486}" destId="{80CF8CE2-329B-4718-89B8-6BC090D7A09C}" srcOrd="0" destOrd="0" parTransId="{FF93430B-3EB8-47C7-B53B-B8267BE5B197}" sibTransId="{DF9D15AE-F452-4EFF-AA39-A784095FA162}"/>
    <dgm:cxn modelId="{752B94EA-C7F2-47DA-9EE5-679C529B11C0}" srcId="{80CF8CE2-329B-4718-89B8-6BC090D7A09C}" destId="{BCCC28BA-47AC-45F8-889D-754969C0B217}" srcOrd="3" destOrd="0" parTransId="{7C6AFC2B-7CE0-4623-A4C9-3C0ED5E1BBB3}" sibTransId="{81A78977-BC0E-4868-A68A-243A31A582F1}"/>
    <dgm:cxn modelId="{D3F899EC-DF24-4DBE-8D46-4B8D888B51CE}" srcId="{80CF8CE2-329B-4718-89B8-6BC090D7A09C}" destId="{8015E413-1884-4974-8FD5-DEBDCAC99DBB}" srcOrd="1" destOrd="0" parTransId="{802AD7E4-1A53-4FCE-86D5-1658CDFD0DE2}" sibTransId="{C7640FA9-7969-4CC4-BB4B-562A3E9CABED}"/>
    <dgm:cxn modelId="{62E11CF4-B81C-422E-BB5D-CD33759B695E}" srcId="{80CF8CE2-329B-4718-89B8-6BC090D7A09C}" destId="{6A8C01B1-1BD5-4E28-BA13-4FA4EBFE48D5}" srcOrd="0" destOrd="0" parTransId="{842B4CB4-A9FD-419D-B600-9361965562F9}" sibTransId="{B013521B-A93E-4224-A64A-94F4409A65C3}"/>
    <dgm:cxn modelId="{275F73FA-9FAD-475D-A41F-25C97AEBB8E8}" type="presOf" srcId="{8015E413-1884-4974-8FD5-DEBDCAC99DBB}" destId="{FF2E88EE-7EB2-4BCF-B909-B273A2809A44}" srcOrd="0" destOrd="1" presId="urn:microsoft.com/office/officeart/2005/8/layout/vList5"/>
    <dgm:cxn modelId="{E43FED89-F2E6-4BE5-B647-F67B9835512C}" type="presParOf" srcId="{F37B0EB3-293B-4EAB-8B50-7878D5309EFF}" destId="{1434B065-493C-477E-892D-A2006F708229}" srcOrd="0" destOrd="0" presId="urn:microsoft.com/office/officeart/2005/8/layout/vList5"/>
    <dgm:cxn modelId="{EE7E9061-45BB-49A3-AFDD-C3143B138CD6}" type="presParOf" srcId="{1434B065-493C-477E-892D-A2006F708229}" destId="{3899C2EB-150E-4F30-8940-18811F05B9E0}" srcOrd="0" destOrd="0" presId="urn:microsoft.com/office/officeart/2005/8/layout/vList5"/>
    <dgm:cxn modelId="{989AA6BD-143D-4620-A9D7-E6D497A9408C}" type="presParOf" srcId="{1434B065-493C-477E-892D-A2006F708229}" destId="{FF2E88EE-7EB2-4BCF-B909-B273A2809A44}"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DAA4ADC2-92B5-44AD-8BDE-8528494876CE}" type="doc">
      <dgm:prSet loTypeId="urn:diagrams.loki3.com/VaryingWidthList" loCatId="list" qsTypeId="urn:microsoft.com/office/officeart/2005/8/quickstyle/3d1" qsCatId="3D" csTypeId="urn:microsoft.com/office/officeart/2005/8/colors/colorful5" csCatId="colorful" phldr="1"/>
      <dgm:spPr/>
    </dgm:pt>
    <dgm:pt modelId="{7DD369DA-6CF9-4D90-B85E-FD136C32B9C6}">
      <dgm:prSet phldrT="[Text]"/>
      <dgm:spPr>
        <a:solidFill>
          <a:srgbClr val="005595"/>
        </a:solidFill>
      </dgm:spPr>
      <dgm:t>
        <a:bodyPr/>
        <a:lstStyle/>
        <a:p>
          <a:r>
            <a:rPr lang="en-US"/>
            <a:t>STANDARDS</a:t>
          </a:r>
        </a:p>
      </dgm:t>
    </dgm:pt>
    <dgm:pt modelId="{88BCA1B0-32E6-4B18-98B4-9EF31132CDA6}" type="parTrans" cxnId="{7988801B-528A-4F57-826E-510619E0ADD0}">
      <dgm:prSet/>
      <dgm:spPr/>
      <dgm:t>
        <a:bodyPr/>
        <a:lstStyle/>
        <a:p>
          <a:endParaRPr lang="en-US"/>
        </a:p>
      </dgm:t>
    </dgm:pt>
    <dgm:pt modelId="{0F7AF507-DEE0-43AB-B9BA-A016DE26E944}" type="sibTrans" cxnId="{7988801B-528A-4F57-826E-510619E0ADD0}">
      <dgm:prSet/>
      <dgm:spPr/>
      <dgm:t>
        <a:bodyPr/>
        <a:lstStyle/>
        <a:p>
          <a:endParaRPr lang="en-US"/>
        </a:p>
      </dgm:t>
    </dgm:pt>
    <dgm:pt modelId="{BD0F1D79-9FB7-4840-A643-4C5024A066BE}">
      <dgm:prSet phldrT="[Text]"/>
      <dgm:spPr>
        <a:solidFill>
          <a:srgbClr val="92D050"/>
        </a:solidFill>
      </dgm:spPr>
      <dgm:t>
        <a:bodyPr/>
        <a:lstStyle/>
        <a:p>
          <a:r>
            <a:rPr lang="en-US"/>
            <a:t>CASAS COMPETENCIES</a:t>
          </a:r>
        </a:p>
      </dgm:t>
    </dgm:pt>
    <dgm:pt modelId="{78F0F9F0-0FAE-4F74-AA8D-6F5C1F2E781A}" type="parTrans" cxnId="{66A2B237-008D-466A-A922-8AC155768DF9}">
      <dgm:prSet/>
      <dgm:spPr/>
      <dgm:t>
        <a:bodyPr/>
        <a:lstStyle/>
        <a:p>
          <a:endParaRPr lang="en-US"/>
        </a:p>
      </dgm:t>
    </dgm:pt>
    <dgm:pt modelId="{BC612C75-2AE6-4EC4-897E-8900F1D24597}" type="sibTrans" cxnId="{66A2B237-008D-466A-A922-8AC155768DF9}">
      <dgm:prSet/>
      <dgm:spPr/>
      <dgm:t>
        <a:bodyPr/>
        <a:lstStyle/>
        <a:p>
          <a:endParaRPr lang="en-US"/>
        </a:p>
      </dgm:t>
    </dgm:pt>
    <dgm:pt modelId="{96C49104-6B4C-4AA4-97CF-0A7AF1838AD3}">
      <dgm:prSet phldrT="[Text]"/>
      <dgm:spPr>
        <a:solidFill>
          <a:srgbClr val="0DB04B"/>
        </a:solidFill>
      </dgm:spPr>
      <dgm:t>
        <a:bodyPr/>
        <a:lstStyle/>
        <a:p>
          <a:r>
            <a:rPr lang="en-US"/>
            <a:t>TASK/ITEM TYPES</a:t>
          </a:r>
        </a:p>
      </dgm:t>
    </dgm:pt>
    <dgm:pt modelId="{ECFD0C37-5795-4308-990B-787F31F28A34}" type="parTrans" cxnId="{4F76DF64-9C1E-4B33-A85F-68F32932F953}">
      <dgm:prSet/>
      <dgm:spPr/>
      <dgm:t>
        <a:bodyPr/>
        <a:lstStyle/>
        <a:p>
          <a:endParaRPr lang="en-US"/>
        </a:p>
      </dgm:t>
    </dgm:pt>
    <dgm:pt modelId="{4CAB23F5-0282-426F-BA9F-3592B42AF8A9}" type="sibTrans" cxnId="{4F76DF64-9C1E-4B33-A85F-68F32932F953}">
      <dgm:prSet/>
      <dgm:spPr/>
      <dgm:t>
        <a:bodyPr/>
        <a:lstStyle/>
        <a:p>
          <a:endParaRPr lang="en-US"/>
        </a:p>
      </dgm:t>
    </dgm:pt>
    <dgm:pt modelId="{226AD164-9122-4FDF-9493-9C062A16DE1E}" type="pres">
      <dgm:prSet presAssocID="{DAA4ADC2-92B5-44AD-8BDE-8528494876CE}" presName="Name0" presStyleCnt="0">
        <dgm:presLayoutVars>
          <dgm:resizeHandles/>
        </dgm:presLayoutVars>
      </dgm:prSet>
      <dgm:spPr/>
    </dgm:pt>
    <dgm:pt modelId="{ABA391AE-E893-452D-B192-37C0FDA0DA0E}" type="pres">
      <dgm:prSet presAssocID="{7DD369DA-6CF9-4D90-B85E-FD136C32B9C6}" presName="text" presStyleLbl="node1" presStyleIdx="0" presStyleCnt="3" custScaleX="164518">
        <dgm:presLayoutVars>
          <dgm:bulletEnabled val="1"/>
        </dgm:presLayoutVars>
      </dgm:prSet>
      <dgm:spPr/>
    </dgm:pt>
    <dgm:pt modelId="{9A2FFEB6-A114-49DF-84F6-F509233C31BE}" type="pres">
      <dgm:prSet presAssocID="{0F7AF507-DEE0-43AB-B9BA-A016DE26E944}" presName="space" presStyleCnt="0"/>
      <dgm:spPr/>
    </dgm:pt>
    <dgm:pt modelId="{051B526B-C335-4C10-92EF-5D9B189E5878}" type="pres">
      <dgm:prSet presAssocID="{BD0F1D79-9FB7-4840-A643-4C5024A066BE}" presName="text" presStyleLbl="node1" presStyleIdx="1" presStyleCnt="3" custScaleX="128324">
        <dgm:presLayoutVars>
          <dgm:bulletEnabled val="1"/>
        </dgm:presLayoutVars>
      </dgm:prSet>
      <dgm:spPr/>
    </dgm:pt>
    <dgm:pt modelId="{64FAB495-A8AB-405A-8A1E-6A52F9D30A61}" type="pres">
      <dgm:prSet presAssocID="{BC612C75-2AE6-4EC4-897E-8900F1D24597}" presName="space" presStyleCnt="0"/>
      <dgm:spPr/>
    </dgm:pt>
    <dgm:pt modelId="{11FF85CE-85E5-4AD1-8E07-AFC5F25B57CD}" type="pres">
      <dgm:prSet presAssocID="{96C49104-6B4C-4AA4-97CF-0A7AF1838AD3}" presName="text" presStyleLbl="node1" presStyleIdx="2" presStyleCnt="3" custScaleX="178227">
        <dgm:presLayoutVars>
          <dgm:bulletEnabled val="1"/>
        </dgm:presLayoutVars>
      </dgm:prSet>
      <dgm:spPr/>
    </dgm:pt>
  </dgm:ptLst>
  <dgm:cxnLst>
    <dgm:cxn modelId="{823E7A0D-A382-4323-9966-2465E202997B}" type="presOf" srcId="{96C49104-6B4C-4AA4-97CF-0A7AF1838AD3}" destId="{11FF85CE-85E5-4AD1-8E07-AFC5F25B57CD}" srcOrd="0" destOrd="0" presId="urn:diagrams.loki3.com/VaryingWidthList"/>
    <dgm:cxn modelId="{7988801B-528A-4F57-826E-510619E0ADD0}" srcId="{DAA4ADC2-92B5-44AD-8BDE-8528494876CE}" destId="{7DD369DA-6CF9-4D90-B85E-FD136C32B9C6}" srcOrd="0" destOrd="0" parTransId="{88BCA1B0-32E6-4B18-98B4-9EF31132CDA6}" sibTransId="{0F7AF507-DEE0-43AB-B9BA-A016DE26E944}"/>
    <dgm:cxn modelId="{EB1A9920-8800-406F-95EF-675D06431E09}" type="presOf" srcId="{DAA4ADC2-92B5-44AD-8BDE-8528494876CE}" destId="{226AD164-9122-4FDF-9493-9C062A16DE1E}" srcOrd="0" destOrd="0" presId="urn:diagrams.loki3.com/VaryingWidthList"/>
    <dgm:cxn modelId="{66A2B237-008D-466A-A922-8AC155768DF9}" srcId="{DAA4ADC2-92B5-44AD-8BDE-8528494876CE}" destId="{BD0F1D79-9FB7-4840-A643-4C5024A066BE}" srcOrd="1" destOrd="0" parTransId="{78F0F9F0-0FAE-4F74-AA8D-6F5C1F2E781A}" sibTransId="{BC612C75-2AE6-4EC4-897E-8900F1D24597}"/>
    <dgm:cxn modelId="{4F76DF64-9C1E-4B33-A85F-68F32932F953}" srcId="{DAA4ADC2-92B5-44AD-8BDE-8528494876CE}" destId="{96C49104-6B4C-4AA4-97CF-0A7AF1838AD3}" srcOrd="2" destOrd="0" parTransId="{ECFD0C37-5795-4308-990B-787F31F28A34}" sibTransId="{4CAB23F5-0282-426F-BA9F-3592B42AF8A9}"/>
    <dgm:cxn modelId="{19407282-CEC1-4DC8-9461-E3F35A9E618C}" type="presOf" srcId="{7DD369DA-6CF9-4D90-B85E-FD136C32B9C6}" destId="{ABA391AE-E893-452D-B192-37C0FDA0DA0E}" srcOrd="0" destOrd="0" presId="urn:diagrams.loki3.com/VaryingWidthList"/>
    <dgm:cxn modelId="{9B709097-D821-48F5-ADB0-B5F91AA7245B}" type="presOf" srcId="{BD0F1D79-9FB7-4840-A643-4C5024A066BE}" destId="{051B526B-C335-4C10-92EF-5D9B189E5878}" srcOrd="0" destOrd="0" presId="urn:diagrams.loki3.com/VaryingWidthList"/>
    <dgm:cxn modelId="{911A1270-42CD-4BF9-9257-CA9A790B4A5E}" type="presParOf" srcId="{226AD164-9122-4FDF-9493-9C062A16DE1E}" destId="{ABA391AE-E893-452D-B192-37C0FDA0DA0E}" srcOrd="0" destOrd="0" presId="urn:diagrams.loki3.com/VaryingWidthList"/>
    <dgm:cxn modelId="{A9F619CD-04CC-430F-BCA5-A319E0A174F5}" type="presParOf" srcId="{226AD164-9122-4FDF-9493-9C062A16DE1E}" destId="{9A2FFEB6-A114-49DF-84F6-F509233C31BE}" srcOrd="1" destOrd="0" presId="urn:diagrams.loki3.com/VaryingWidthList"/>
    <dgm:cxn modelId="{8A83CC4B-52A3-43EC-82DB-9C9C539D318A}" type="presParOf" srcId="{226AD164-9122-4FDF-9493-9C062A16DE1E}" destId="{051B526B-C335-4C10-92EF-5D9B189E5878}" srcOrd="2" destOrd="0" presId="urn:diagrams.loki3.com/VaryingWidthList"/>
    <dgm:cxn modelId="{05C3228F-96C8-437A-9399-77924EFA2572}" type="presParOf" srcId="{226AD164-9122-4FDF-9493-9C062A16DE1E}" destId="{64FAB495-A8AB-405A-8A1E-6A52F9D30A61}" srcOrd="3" destOrd="0" presId="urn:diagrams.loki3.com/VaryingWidthList"/>
    <dgm:cxn modelId="{FFCE04F2-D048-4A18-9D6B-B368390433FD}" type="presParOf" srcId="{226AD164-9122-4FDF-9493-9C062A16DE1E}" destId="{11FF85CE-85E5-4AD1-8E07-AFC5F25B57CD}" srcOrd="4"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D3E457-A338-4F51-8D67-0F7E363D922B}" type="doc">
      <dgm:prSet loTypeId="urn:microsoft.com/office/officeart/2005/8/layout/default" loCatId="list" qsTypeId="urn:microsoft.com/office/officeart/2005/8/quickstyle/simple4" qsCatId="simple" csTypeId="urn:microsoft.com/office/officeart/2005/8/colors/accent1_4" csCatId="accent1"/>
      <dgm:spPr/>
      <dgm:t>
        <a:bodyPr/>
        <a:lstStyle/>
        <a:p>
          <a:endParaRPr lang="en-US"/>
        </a:p>
      </dgm:t>
    </dgm:pt>
    <dgm:pt modelId="{6D303352-09DA-4B3B-817E-2D86ADECC064}">
      <dgm:prSet/>
      <dgm:spPr/>
      <dgm:t>
        <a:bodyPr/>
        <a:lstStyle/>
        <a:p>
          <a:r>
            <a:rPr lang="en-US" b="0" i="0"/>
            <a:t>Basic Communication</a:t>
          </a:r>
          <a:endParaRPr lang="en-US"/>
        </a:p>
      </dgm:t>
    </dgm:pt>
    <dgm:pt modelId="{736FE953-1031-4424-9F11-BF8F14EF402E}" type="parTrans" cxnId="{C44C443D-E390-4782-8660-04A1314FECBA}">
      <dgm:prSet/>
      <dgm:spPr/>
      <dgm:t>
        <a:bodyPr/>
        <a:lstStyle/>
        <a:p>
          <a:endParaRPr lang="en-US"/>
        </a:p>
      </dgm:t>
    </dgm:pt>
    <dgm:pt modelId="{5C8CA6F1-9F6D-49E5-88C3-FD673232C52D}" type="sibTrans" cxnId="{C44C443D-E390-4782-8660-04A1314FECBA}">
      <dgm:prSet/>
      <dgm:spPr/>
      <dgm:t>
        <a:bodyPr/>
        <a:lstStyle/>
        <a:p>
          <a:endParaRPr lang="en-US"/>
        </a:p>
      </dgm:t>
    </dgm:pt>
    <dgm:pt modelId="{F7FA1613-D829-49CD-921C-349F82FC7BC9}">
      <dgm:prSet/>
      <dgm:spPr/>
      <dgm:t>
        <a:bodyPr/>
        <a:lstStyle/>
        <a:p>
          <a:r>
            <a:rPr lang="en-US" b="0" i="0"/>
            <a:t>Community Resources</a:t>
          </a:r>
          <a:endParaRPr lang="en-US"/>
        </a:p>
      </dgm:t>
    </dgm:pt>
    <dgm:pt modelId="{3E365E9C-299E-46EB-909F-DCBF8AC5BEBE}" type="parTrans" cxnId="{39F7E810-59DB-4406-9971-BA6AB186BF04}">
      <dgm:prSet/>
      <dgm:spPr/>
      <dgm:t>
        <a:bodyPr/>
        <a:lstStyle/>
        <a:p>
          <a:endParaRPr lang="en-US"/>
        </a:p>
      </dgm:t>
    </dgm:pt>
    <dgm:pt modelId="{02B0C939-1C9A-4B2E-A53B-F99D680830C0}" type="sibTrans" cxnId="{39F7E810-59DB-4406-9971-BA6AB186BF04}">
      <dgm:prSet/>
      <dgm:spPr/>
      <dgm:t>
        <a:bodyPr/>
        <a:lstStyle/>
        <a:p>
          <a:endParaRPr lang="en-US"/>
        </a:p>
      </dgm:t>
    </dgm:pt>
    <dgm:pt modelId="{D4C944FF-B93F-4ED9-83A6-8A1F2D03B3A0}">
      <dgm:prSet/>
      <dgm:spPr/>
      <dgm:t>
        <a:bodyPr/>
        <a:lstStyle/>
        <a:p>
          <a:r>
            <a:rPr lang="en-US" b="0" i="0"/>
            <a:t>Consumer Economics</a:t>
          </a:r>
          <a:endParaRPr lang="en-US"/>
        </a:p>
      </dgm:t>
    </dgm:pt>
    <dgm:pt modelId="{ED127D97-6C94-4690-BA31-D3A68C45A0A9}" type="parTrans" cxnId="{E9506525-96A2-45A9-896C-41D72A7D015F}">
      <dgm:prSet/>
      <dgm:spPr/>
      <dgm:t>
        <a:bodyPr/>
        <a:lstStyle/>
        <a:p>
          <a:endParaRPr lang="en-US"/>
        </a:p>
      </dgm:t>
    </dgm:pt>
    <dgm:pt modelId="{6B562061-3124-40B7-A9D7-A3982EA98E94}" type="sibTrans" cxnId="{E9506525-96A2-45A9-896C-41D72A7D015F}">
      <dgm:prSet/>
      <dgm:spPr/>
      <dgm:t>
        <a:bodyPr/>
        <a:lstStyle/>
        <a:p>
          <a:endParaRPr lang="en-US"/>
        </a:p>
      </dgm:t>
    </dgm:pt>
    <dgm:pt modelId="{092496D3-BF2A-4618-82F7-7321B651E91B}">
      <dgm:prSet/>
      <dgm:spPr/>
      <dgm:t>
        <a:bodyPr/>
        <a:lstStyle/>
        <a:p>
          <a:r>
            <a:rPr lang="en-US" b="0" i="0"/>
            <a:t>Health</a:t>
          </a:r>
          <a:endParaRPr lang="en-US"/>
        </a:p>
      </dgm:t>
    </dgm:pt>
    <dgm:pt modelId="{D1601CB4-758C-43F8-A6C4-AAAF8C6287F8}" type="parTrans" cxnId="{DB8F010B-A147-4045-B970-2D93E1F3D157}">
      <dgm:prSet/>
      <dgm:spPr/>
      <dgm:t>
        <a:bodyPr/>
        <a:lstStyle/>
        <a:p>
          <a:endParaRPr lang="en-US"/>
        </a:p>
      </dgm:t>
    </dgm:pt>
    <dgm:pt modelId="{C6542D7C-D47F-4F20-9DDB-34F69550667E}" type="sibTrans" cxnId="{DB8F010B-A147-4045-B970-2D93E1F3D157}">
      <dgm:prSet/>
      <dgm:spPr/>
      <dgm:t>
        <a:bodyPr/>
        <a:lstStyle/>
        <a:p>
          <a:endParaRPr lang="en-US"/>
        </a:p>
      </dgm:t>
    </dgm:pt>
    <dgm:pt modelId="{17705F95-5748-48C9-A793-8732DB6D9382}">
      <dgm:prSet/>
      <dgm:spPr/>
      <dgm:t>
        <a:bodyPr/>
        <a:lstStyle/>
        <a:p>
          <a:r>
            <a:rPr lang="en-US" b="0" i="0"/>
            <a:t>Employment</a:t>
          </a:r>
          <a:endParaRPr lang="en-US"/>
        </a:p>
      </dgm:t>
    </dgm:pt>
    <dgm:pt modelId="{E64ADC84-5556-4DAD-890F-D3855D934A66}" type="parTrans" cxnId="{71444512-33A6-44F9-B220-5D01C2034C32}">
      <dgm:prSet/>
      <dgm:spPr/>
      <dgm:t>
        <a:bodyPr/>
        <a:lstStyle/>
        <a:p>
          <a:endParaRPr lang="en-US"/>
        </a:p>
      </dgm:t>
    </dgm:pt>
    <dgm:pt modelId="{D0BC808E-763A-4366-ACA4-D12F89CD9009}" type="sibTrans" cxnId="{71444512-33A6-44F9-B220-5D01C2034C32}">
      <dgm:prSet/>
      <dgm:spPr/>
      <dgm:t>
        <a:bodyPr/>
        <a:lstStyle/>
        <a:p>
          <a:endParaRPr lang="en-US"/>
        </a:p>
      </dgm:t>
    </dgm:pt>
    <dgm:pt modelId="{DFFF809C-F14A-4246-9939-8E98CD59B80F}">
      <dgm:prSet/>
      <dgm:spPr/>
      <dgm:t>
        <a:bodyPr/>
        <a:lstStyle/>
        <a:p>
          <a:r>
            <a:rPr lang="en-US" b="0" i="0"/>
            <a:t>Government and Law</a:t>
          </a:r>
          <a:endParaRPr lang="en-US"/>
        </a:p>
      </dgm:t>
    </dgm:pt>
    <dgm:pt modelId="{F12B6030-561D-44AB-A913-AAE497526EE3}" type="parTrans" cxnId="{80A60CD1-B414-45BF-B68B-93AC900C718C}">
      <dgm:prSet/>
      <dgm:spPr/>
      <dgm:t>
        <a:bodyPr/>
        <a:lstStyle/>
        <a:p>
          <a:endParaRPr lang="en-US"/>
        </a:p>
      </dgm:t>
    </dgm:pt>
    <dgm:pt modelId="{5F611570-640D-4C54-930C-27FAB2FCAF6C}" type="sibTrans" cxnId="{80A60CD1-B414-45BF-B68B-93AC900C718C}">
      <dgm:prSet/>
      <dgm:spPr/>
      <dgm:t>
        <a:bodyPr/>
        <a:lstStyle/>
        <a:p>
          <a:endParaRPr lang="en-US"/>
        </a:p>
      </dgm:t>
    </dgm:pt>
    <dgm:pt modelId="{BF844C26-7CA3-4BEA-A358-8E36FE0C436C}">
      <dgm:prSet/>
      <dgm:spPr/>
      <dgm:t>
        <a:bodyPr/>
        <a:lstStyle/>
        <a:p>
          <a:r>
            <a:rPr lang="en-US" b="0" i="0"/>
            <a:t>Math</a:t>
          </a:r>
          <a:endParaRPr lang="en-US"/>
        </a:p>
      </dgm:t>
    </dgm:pt>
    <dgm:pt modelId="{7376258B-155C-4784-AC38-E2B1B3CB16D1}" type="parTrans" cxnId="{AFACA2E8-038E-46AC-84E5-D8D11B573F03}">
      <dgm:prSet/>
      <dgm:spPr/>
      <dgm:t>
        <a:bodyPr/>
        <a:lstStyle/>
        <a:p>
          <a:endParaRPr lang="en-US"/>
        </a:p>
      </dgm:t>
    </dgm:pt>
    <dgm:pt modelId="{060BB5DB-C52C-422F-9205-058BECE5EEAD}" type="sibTrans" cxnId="{AFACA2E8-038E-46AC-84E5-D8D11B573F03}">
      <dgm:prSet/>
      <dgm:spPr/>
      <dgm:t>
        <a:bodyPr/>
        <a:lstStyle/>
        <a:p>
          <a:endParaRPr lang="en-US"/>
        </a:p>
      </dgm:t>
    </dgm:pt>
    <dgm:pt modelId="{E1812677-5421-46F1-9117-259D6601CF1C}">
      <dgm:prSet/>
      <dgm:spPr/>
      <dgm:t>
        <a:bodyPr/>
        <a:lstStyle/>
        <a:p>
          <a:r>
            <a:rPr lang="en-US" b="0" i="0"/>
            <a:t>Learning and Thinking Skills</a:t>
          </a:r>
          <a:endParaRPr lang="en-US"/>
        </a:p>
      </dgm:t>
    </dgm:pt>
    <dgm:pt modelId="{35EBA581-40A0-45EF-8686-99F4795E9CB1}" type="parTrans" cxnId="{7C295155-D905-4BEE-A457-5821514978B7}">
      <dgm:prSet/>
      <dgm:spPr/>
      <dgm:t>
        <a:bodyPr/>
        <a:lstStyle/>
        <a:p>
          <a:endParaRPr lang="en-US"/>
        </a:p>
      </dgm:t>
    </dgm:pt>
    <dgm:pt modelId="{7BE5B279-FED9-4261-B9CB-BE8621D3C95C}" type="sibTrans" cxnId="{7C295155-D905-4BEE-A457-5821514978B7}">
      <dgm:prSet/>
      <dgm:spPr/>
      <dgm:t>
        <a:bodyPr/>
        <a:lstStyle/>
        <a:p>
          <a:endParaRPr lang="en-US"/>
        </a:p>
      </dgm:t>
    </dgm:pt>
    <dgm:pt modelId="{D34DE074-41D8-42AF-B4EF-5851256D8E76}">
      <dgm:prSet/>
      <dgm:spPr/>
      <dgm:t>
        <a:bodyPr/>
        <a:lstStyle/>
        <a:p>
          <a:r>
            <a:rPr lang="en-US" b="0" i="0"/>
            <a:t>Independent Living</a:t>
          </a:r>
          <a:endParaRPr lang="en-US"/>
        </a:p>
      </dgm:t>
    </dgm:pt>
    <dgm:pt modelId="{3C352459-5220-4B8F-A3CE-CF0DE04AF767}" type="parTrans" cxnId="{155D2621-5772-42AA-B879-5BEEA1012B50}">
      <dgm:prSet/>
      <dgm:spPr/>
      <dgm:t>
        <a:bodyPr/>
        <a:lstStyle/>
        <a:p>
          <a:endParaRPr lang="en-US"/>
        </a:p>
      </dgm:t>
    </dgm:pt>
    <dgm:pt modelId="{8D5BB58E-BBF7-4ECC-9B36-834E606AE6A0}" type="sibTrans" cxnId="{155D2621-5772-42AA-B879-5BEEA1012B50}">
      <dgm:prSet/>
      <dgm:spPr/>
      <dgm:t>
        <a:bodyPr/>
        <a:lstStyle/>
        <a:p>
          <a:endParaRPr lang="en-US"/>
        </a:p>
      </dgm:t>
    </dgm:pt>
    <dgm:pt modelId="{D8C2FAF9-EF69-42A7-BDFB-A5572E300BB5}" type="pres">
      <dgm:prSet presAssocID="{55D3E457-A338-4F51-8D67-0F7E363D922B}" presName="diagram" presStyleCnt="0">
        <dgm:presLayoutVars>
          <dgm:dir/>
          <dgm:resizeHandles val="exact"/>
        </dgm:presLayoutVars>
      </dgm:prSet>
      <dgm:spPr/>
    </dgm:pt>
    <dgm:pt modelId="{678360AC-39EE-49DD-A1C6-7EF2414B82C8}" type="pres">
      <dgm:prSet presAssocID="{6D303352-09DA-4B3B-817E-2D86ADECC064}" presName="node" presStyleLbl="node1" presStyleIdx="0" presStyleCnt="9">
        <dgm:presLayoutVars>
          <dgm:bulletEnabled val="1"/>
        </dgm:presLayoutVars>
      </dgm:prSet>
      <dgm:spPr/>
    </dgm:pt>
    <dgm:pt modelId="{92E6359D-BC3A-4D74-820C-620AB682A1B8}" type="pres">
      <dgm:prSet presAssocID="{5C8CA6F1-9F6D-49E5-88C3-FD673232C52D}" presName="sibTrans" presStyleCnt="0"/>
      <dgm:spPr/>
    </dgm:pt>
    <dgm:pt modelId="{E887462B-68C0-4B3A-9515-3FD8DD065AFF}" type="pres">
      <dgm:prSet presAssocID="{F7FA1613-D829-49CD-921C-349F82FC7BC9}" presName="node" presStyleLbl="node1" presStyleIdx="1" presStyleCnt="9">
        <dgm:presLayoutVars>
          <dgm:bulletEnabled val="1"/>
        </dgm:presLayoutVars>
      </dgm:prSet>
      <dgm:spPr/>
    </dgm:pt>
    <dgm:pt modelId="{58093724-81DA-42DC-A57E-14F2FFCD4501}" type="pres">
      <dgm:prSet presAssocID="{02B0C939-1C9A-4B2E-A53B-F99D680830C0}" presName="sibTrans" presStyleCnt="0"/>
      <dgm:spPr/>
    </dgm:pt>
    <dgm:pt modelId="{073E6FFD-EBDB-4063-829A-BFBA942F781C}" type="pres">
      <dgm:prSet presAssocID="{D4C944FF-B93F-4ED9-83A6-8A1F2D03B3A0}" presName="node" presStyleLbl="node1" presStyleIdx="2" presStyleCnt="9">
        <dgm:presLayoutVars>
          <dgm:bulletEnabled val="1"/>
        </dgm:presLayoutVars>
      </dgm:prSet>
      <dgm:spPr/>
    </dgm:pt>
    <dgm:pt modelId="{019A7FEE-F152-4151-BFD1-AC10FF3F5745}" type="pres">
      <dgm:prSet presAssocID="{6B562061-3124-40B7-A9D7-A3982EA98E94}" presName="sibTrans" presStyleCnt="0"/>
      <dgm:spPr/>
    </dgm:pt>
    <dgm:pt modelId="{15D3F128-1C5A-4642-9FC4-B0EA39391F13}" type="pres">
      <dgm:prSet presAssocID="{092496D3-BF2A-4618-82F7-7321B651E91B}" presName="node" presStyleLbl="node1" presStyleIdx="3" presStyleCnt="9">
        <dgm:presLayoutVars>
          <dgm:bulletEnabled val="1"/>
        </dgm:presLayoutVars>
      </dgm:prSet>
      <dgm:spPr/>
    </dgm:pt>
    <dgm:pt modelId="{0F6499D2-5E8D-4602-B0FC-EAFA91E09E47}" type="pres">
      <dgm:prSet presAssocID="{C6542D7C-D47F-4F20-9DDB-34F69550667E}" presName="sibTrans" presStyleCnt="0"/>
      <dgm:spPr/>
    </dgm:pt>
    <dgm:pt modelId="{7549A5BC-32C8-4D17-A6C3-21BB32A18DAA}" type="pres">
      <dgm:prSet presAssocID="{17705F95-5748-48C9-A793-8732DB6D9382}" presName="node" presStyleLbl="node1" presStyleIdx="4" presStyleCnt="9">
        <dgm:presLayoutVars>
          <dgm:bulletEnabled val="1"/>
        </dgm:presLayoutVars>
      </dgm:prSet>
      <dgm:spPr/>
    </dgm:pt>
    <dgm:pt modelId="{C0A301C8-96E0-4918-8D5B-C70623B9C717}" type="pres">
      <dgm:prSet presAssocID="{D0BC808E-763A-4366-ACA4-D12F89CD9009}" presName="sibTrans" presStyleCnt="0"/>
      <dgm:spPr/>
    </dgm:pt>
    <dgm:pt modelId="{BF9A729C-09EB-4939-ACCF-7945475655ED}" type="pres">
      <dgm:prSet presAssocID="{DFFF809C-F14A-4246-9939-8E98CD59B80F}" presName="node" presStyleLbl="node1" presStyleIdx="5" presStyleCnt="9">
        <dgm:presLayoutVars>
          <dgm:bulletEnabled val="1"/>
        </dgm:presLayoutVars>
      </dgm:prSet>
      <dgm:spPr/>
    </dgm:pt>
    <dgm:pt modelId="{314B7DB7-8D6C-4D5A-8C65-91ED19FF71C6}" type="pres">
      <dgm:prSet presAssocID="{5F611570-640D-4C54-930C-27FAB2FCAF6C}" presName="sibTrans" presStyleCnt="0"/>
      <dgm:spPr/>
    </dgm:pt>
    <dgm:pt modelId="{225E582E-1B6A-4D13-ACE0-32F0D7A1F0BB}" type="pres">
      <dgm:prSet presAssocID="{BF844C26-7CA3-4BEA-A358-8E36FE0C436C}" presName="node" presStyleLbl="node1" presStyleIdx="6" presStyleCnt="9">
        <dgm:presLayoutVars>
          <dgm:bulletEnabled val="1"/>
        </dgm:presLayoutVars>
      </dgm:prSet>
      <dgm:spPr/>
    </dgm:pt>
    <dgm:pt modelId="{63B39D54-D49C-4C3D-8933-114B3A2AD5FD}" type="pres">
      <dgm:prSet presAssocID="{060BB5DB-C52C-422F-9205-058BECE5EEAD}" presName="sibTrans" presStyleCnt="0"/>
      <dgm:spPr/>
    </dgm:pt>
    <dgm:pt modelId="{0310AFBC-A817-49CB-9D62-AEF329C5A75E}" type="pres">
      <dgm:prSet presAssocID="{E1812677-5421-46F1-9117-259D6601CF1C}" presName="node" presStyleLbl="node1" presStyleIdx="7" presStyleCnt="9">
        <dgm:presLayoutVars>
          <dgm:bulletEnabled val="1"/>
        </dgm:presLayoutVars>
      </dgm:prSet>
      <dgm:spPr/>
    </dgm:pt>
    <dgm:pt modelId="{4565C368-75AD-429A-A6AF-BD640DB612E3}" type="pres">
      <dgm:prSet presAssocID="{7BE5B279-FED9-4261-B9CB-BE8621D3C95C}" presName="sibTrans" presStyleCnt="0"/>
      <dgm:spPr/>
    </dgm:pt>
    <dgm:pt modelId="{F8FD7B07-202E-4654-896C-E484E0DDFCF8}" type="pres">
      <dgm:prSet presAssocID="{D34DE074-41D8-42AF-B4EF-5851256D8E76}" presName="node" presStyleLbl="node1" presStyleIdx="8" presStyleCnt="9">
        <dgm:presLayoutVars>
          <dgm:bulletEnabled val="1"/>
        </dgm:presLayoutVars>
      </dgm:prSet>
      <dgm:spPr/>
    </dgm:pt>
  </dgm:ptLst>
  <dgm:cxnLst>
    <dgm:cxn modelId="{F06FCB02-843C-4D81-B1BB-C52A3C41AE6D}" type="presOf" srcId="{17705F95-5748-48C9-A793-8732DB6D9382}" destId="{7549A5BC-32C8-4D17-A6C3-21BB32A18DAA}" srcOrd="0" destOrd="0" presId="urn:microsoft.com/office/officeart/2005/8/layout/default"/>
    <dgm:cxn modelId="{DB8F010B-A147-4045-B970-2D93E1F3D157}" srcId="{55D3E457-A338-4F51-8D67-0F7E363D922B}" destId="{092496D3-BF2A-4618-82F7-7321B651E91B}" srcOrd="3" destOrd="0" parTransId="{D1601CB4-758C-43F8-A6C4-AAAF8C6287F8}" sibTransId="{C6542D7C-D47F-4F20-9DDB-34F69550667E}"/>
    <dgm:cxn modelId="{39F7E810-59DB-4406-9971-BA6AB186BF04}" srcId="{55D3E457-A338-4F51-8D67-0F7E363D922B}" destId="{F7FA1613-D829-49CD-921C-349F82FC7BC9}" srcOrd="1" destOrd="0" parTransId="{3E365E9C-299E-46EB-909F-DCBF8AC5BEBE}" sibTransId="{02B0C939-1C9A-4B2E-A53B-F99D680830C0}"/>
    <dgm:cxn modelId="{71444512-33A6-44F9-B220-5D01C2034C32}" srcId="{55D3E457-A338-4F51-8D67-0F7E363D922B}" destId="{17705F95-5748-48C9-A793-8732DB6D9382}" srcOrd="4" destOrd="0" parTransId="{E64ADC84-5556-4DAD-890F-D3855D934A66}" sibTransId="{D0BC808E-763A-4366-ACA4-D12F89CD9009}"/>
    <dgm:cxn modelId="{4F2AD51D-0F75-4ED2-8062-B9936EB653B8}" type="presOf" srcId="{BF844C26-7CA3-4BEA-A358-8E36FE0C436C}" destId="{225E582E-1B6A-4D13-ACE0-32F0D7A1F0BB}" srcOrd="0" destOrd="0" presId="urn:microsoft.com/office/officeart/2005/8/layout/default"/>
    <dgm:cxn modelId="{155D2621-5772-42AA-B879-5BEEA1012B50}" srcId="{55D3E457-A338-4F51-8D67-0F7E363D922B}" destId="{D34DE074-41D8-42AF-B4EF-5851256D8E76}" srcOrd="8" destOrd="0" parTransId="{3C352459-5220-4B8F-A3CE-CF0DE04AF767}" sibTransId="{8D5BB58E-BBF7-4ECC-9B36-834E606AE6A0}"/>
    <dgm:cxn modelId="{2A071725-A3F8-4FBE-B42B-0C3B6603A1E9}" type="presOf" srcId="{092496D3-BF2A-4618-82F7-7321B651E91B}" destId="{15D3F128-1C5A-4642-9FC4-B0EA39391F13}" srcOrd="0" destOrd="0" presId="urn:microsoft.com/office/officeart/2005/8/layout/default"/>
    <dgm:cxn modelId="{E9506525-96A2-45A9-896C-41D72A7D015F}" srcId="{55D3E457-A338-4F51-8D67-0F7E363D922B}" destId="{D4C944FF-B93F-4ED9-83A6-8A1F2D03B3A0}" srcOrd="2" destOrd="0" parTransId="{ED127D97-6C94-4690-BA31-D3A68C45A0A9}" sibTransId="{6B562061-3124-40B7-A9D7-A3982EA98E94}"/>
    <dgm:cxn modelId="{8D7CD126-FB85-4008-BBDC-0FA7884E8C02}" type="presOf" srcId="{E1812677-5421-46F1-9117-259D6601CF1C}" destId="{0310AFBC-A817-49CB-9D62-AEF329C5A75E}" srcOrd="0" destOrd="0" presId="urn:microsoft.com/office/officeart/2005/8/layout/default"/>
    <dgm:cxn modelId="{83D68D37-6E19-4F3F-BBC7-6A8AF0023E5C}" type="presOf" srcId="{D34DE074-41D8-42AF-B4EF-5851256D8E76}" destId="{F8FD7B07-202E-4654-896C-E484E0DDFCF8}" srcOrd="0" destOrd="0" presId="urn:microsoft.com/office/officeart/2005/8/layout/default"/>
    <dgm:cxn modelId="{C44C443D-E390-4782-8660-04A1314FECBA}" srcId="{55D3E457-A338-4F51-8D67-0F7E363D922B}" destId="{6D303352-09DA-4B3B-817E-2D86ADECC064}" srcOrd="0" destOrd="0" parTransId="{736FE953-1031-4424-9F11-BF8F14EF402E}" sibTransId="{5C8CA6F1-9F6D-49E5-88C3-FD673232C52D}"/>
    <dgm:cxn modelId="{7F2A9D45-CD03-4820-8DD5-5738B3B39E41}" type="presOf" srcId="{6D303352-09DA-4B3B-817E-2D86ADECC064}" destId="{678360AC-39EE-49DD-A1C6-7EF2414B82C8}" srcOrd="0" destOrd="0" presId="urn:microsoft.com/office/officeart/2005/8/layout/default"/>
    <dgm:cxn modelId="{7C295155-D905-4BEE-A457-5821514978B7}" srcId="{55D3E457-A338-4F51-8D67-0F7E363D922B}" destId="{E1812677-5421-46F1-9117-259D6601CF1C}" srcOrd="7" destOrd="0" parTransId="{35EBA581-40A0-45EF-8686-99F4795E9CB1}" sibTransId="{7BE5B279-FED9-4261-B9CB-BE8621D3C95C}"/>
    <dgm:cxn modelId="{7839459A-8FDB-484F-ACBA-0AB2FB73EAB5}" type="presOf" srcId="{D4C944FF-B93F-4ED9-83A6-8A1F2D03B3A0}" destId="{073E6FFD-EBDB-4063-829A-BFBA942F781C}" srcOrd="0" destOrd="0" presId="urn:microsoft.com/office/officeart/2005/8/layout/default"/>
    <dgm:cxn modelId="{5BF7749F-202C-45CE-9F77-BC7E586F7DE2}" type="presOf" srcId="{F7FA1613-D829-49CD-921C-349F82FC7BC9}" destId="{E887462B-68C0-4B3A-9515-3FD8DD065AFF}" srcOrd="0" destOrd="0" presId="urn:microsoft.com/office/officeart/2005/8/layout/default"/>
    <dgm:cxn modelId="{595D8ABC-809C-42BE-9DF6-9C5530209441}" type="presOf" srcId="{DFFF809C-F14A-4246-9939-8E98CD59B80F}" destId="{BF9A729C-09EB-4939-ACCF-7945475655ED}" srcOrd="0" destOrd="0" presId="urn:microsoft.com/office/officeart/2005/8/layout/default"/>
    <dgm:cxn modelId="{80A60CD1-B414-45BF-B68B-93AC900C718C}" srcId="{55D3E457-A338-4F51-8D67-0F7E363D922B}" destId="{DFFF809C-F14A-4246-9939-8E98CD59B80F}" srcOrd="5" destOrd="0" parTransId="{F12B6030-561D-44AB-A913-AAE497526EE3}" sibTransId="{5F611570-640D-4C54-930C-27FAB2FCAF6C}"/>
    <dgm:cxn modelId="{AFACA2E8-038E-46AC-84E5-D8D11B573F03}" srcId="{55D3E457-A338-4F51-8D67-0F7E363D922B}" destId="{BF844C26-7CA3-4BEA-A358-8E36FE0C436C}" srcOrd="6" destOrd="0" parTransId="{7376258B-155C-4784-AC38-E2B1B3CB16D1}" sibTransId="{060BB5DB-C52C-422F-9205-058BECE5EEAD}"/>
    <dgm:cxn modelId="{126185EF-7500-4021-8AE6-121275FCE561}" type="presOf" srcId="{55D3E457-A338-4F51-8D67-0F7E363D922B}" destId="{D8C2FAF9-EF69-42A7-BDFB-A5572E300BB5}" srcOrd="0" destOrd="0" presId="urn:microsoft.com/office/officeart/2005/8/layout/default"/>
    <dgm:cxn modelId="{CA1E1779-7B2D-4080-B20D-6855B06AE616}" type="presParOf" srcId="{D8C2FAF9-EF69-42A7-BDFB-A5572E300BB5}" destId="{678360AC-39EE-49DD-A1C6-7EF2414B82C8}" srcOrd="0" destOrd="0" presId="urn:microsoft.com/office/officeart/2005/8/layout/default"/>
    <dgm:cxn modelId="{EE1D40AE-70FD-455A-AC2F-ABF2CED0A2A6}" type="presParOf" srcId="{D8C2FAF9-EF69-42A7-BDFB-A5572E300BB5}" destId="{92E6359D-BC3A-4D74-820C-620AB682A1B8}" srcOrd="1" destOrd="0" presId="urn:microsoft.com/office/officeart/2005/8/layout/default"/>
    <dgm:cxn modelId="{36962C41-4FA3-4150-B412-99EF191AF5E1}" type="presParOf" srcId="{D8C2FAF9-EF69-42A7-BDFB-A5572E300BB5}" destId="{E887462B-68C0-4B3A-9515-3FD8DD065AFF}" srcOrd="2" destOrd="0" presId="urn:microsoft.com/office/officeart/2005/8/layout/default"/>
    <dgm:cxn modelId="{F8465C57-55CA-4E04-9D41-693A2B79DB19}" type="presParOf" srcId="{D8C2FAF9-EF69-42A7-BDFB-A5572E300BB5}" destId="{58093724-81DA-42DC-A57E-14F2FFCD4501}" srcOrd="3" destOrd="0" presId="urn:microsoft.com/office/officeart/2005/8/layout/default"/>
    <dgm:cxn modelId="{412673F6-D2C8-4B16-A59E-A0A4B8F5092D}" type="presParOf" srcId="{D8C2FAF9-EF69-42A7-BDFB-A5572E300BB5}" destId="{073E6FFD-EBDB-4063-829A-BFBA942F781C}" srcOrd="4" destOrd="0" presId="urn:microsoft.com/office/officeart/2005/8/layout/default"/>
    <dgm:cxn modelId="{ABEA03FA-EAFD-4B10-B977-0CB6634B8DA4}" type="presParOf" srcId="{D8C2FAF9-EF69-42A7-BDFB-A5572E300BB5}" destId="{019A7FEE-F152-4151-BFD1-AC10FF3F5745}" srcOrd="5" destOrd="0" presId="urn:microsoft.com/office/officeart/2005/8/layout/default"/>
    <dgm:cxn modelId="{873EA420-2217-415D-B238-F2EE1B8948B9}" type="presParOf" srcId="{D8C2FAF9-EF69-42A7-BDFB-A5572E300BB5}" destId="{15D3F128-1C5A-4642-9FC4-B0EA39391F13}" srcOrd="6" destOrd="0" presId="urn:microsoft.com/office/officeart/2005/8/layout/default"/>
    <dgm:cxn modelId="{B5666662-DAF1-49A1-859F-21E63FC35FA7}" type="presParOf" srcId="{D8C2FAF9-EF69-42A7-BDFB-A5572E300BB5}" destId="{0F6499D2-5E8D-4602-B0FC-EAFA91E09E47}" srcOrd="7" destOrd="0" presId="urn:microsoft.com/office/officeart/2005/8/layout/default"/>
    <dgm:cxn modelId="{C3459C86-4821-47CB-A223-13FC8989635B}" type="presParOf" srcId="{D8C2FAF9-EF69-42A7-BDFB-A5572E300BB5}" destId="{7549A5BC-32C8-4D17-A6C3-21BB32A18DAA}" srcOrd="8" destOrd="0" presId="urn:microsoft.com/office/officeart/2005/8/layout/default"/>
    <dgm:cxn modelId="{7CF591A8-3178-4D81-BA8F-FE9FC146E8E6}" type="presParOf" srcId="{D8C2FAF9-EF69-42A7-BDFB-A5572E300BB5}" destId="{C0A301C8-96E0-4918-8D5B-C70623B9C717}" srcOrd="9" destOrd="0" presId="urn:microsoft.com/office/officeart/2005/8/layout/default"/>
    <dgm:cxn modelId="{2F04BDAF-566C-4105-BD09-3642BC491D9D}" type="presParOf" srcId="{D8C2FAF9-EF69-42A7-BDFB-A5572E300BB5}" destId="{BF9A729C-09EB-4939-ACCF-7945475655ED}" srcOrd="10" destOrd="0" presId="urn:microsoft.com/office/officeart/2005/8/layout/default"/>
    <dgm:cxn modelId="{F5DC73CD-BCE0-4036-8000-9D8947E49950}" type="presParOf" srcId="{D8C2FAF9-EF69-42A7-BDFB-A5572E300BB5}" destId="{314B7DB7-8D6C-4D5A-8C65-91ED19FF71C6}" srcOrd="11" destOrd="0" presId="urn:microsoft.com/office/officeart/2005/8/layout/default"/>
    <dgm:cxn modelId="{7AF8A6E5-C74E-46D8-9874-6D936BBF9976}" type="presParOf" srcId="{D8C2FAF9-EF69-42A7-BDFB-A5572E300BB5}" destId="{225E582E-1B6A-4D13-ACE0-32F0D7A1F0BB}" srcOrd="12" destOrd="0" presId="urn:microsoft.com/office/officeart/2005/8/layout/default"/>
    <dgm:cxn modelId="{6FCE420E-97EE-4AB4-BDB3-5469B64A0BA7}" type="presParOf" srcId="{D8C2FAF9-EF69-42A7-BDFB-A5572E300BB5}" destId="{63B39D54-D49C-4C3D-8933-114B3A2AD5FD}" srcOrd="13" destOrd="0" presId="urn:microsoft.com/office/officeart/2005/8/layout/default"/>
    <dgm:cxn modelId="{D5EED0AC-10AB-441D-90B1-5607363451BA}" type="presParOf" srcId="{D8C2FAF9-EF69-42A7-BDFB-A5572E300BB5}" destId="{0310AFBC-A817-49CB-9D62-AEF329C5A75E}" srcOrd="14" destOrd="0" presId="urn:microsoft.com/office/officeart/2005/8/layout/default"/>
    <dgm:cxn modelId="{000DB145-41DB-4320-B6AD-975F98D346AE}" type="presParOf" srcId="{D8C2FAF9-EF69-42A7-BDFB-A5572E300BB5}" destId="{4565C368-75AD-429A-A6AF-BD640DB612E3}" srcOrd="15" destOrd="0" presId="urn:microsoft.com/office/officeart/2005/8/layout/default"/>
    <dgm:cxn modelId="{511D9AB3-2CDB-433C-9877-A6ECBC5537DE}" type="presParOf" srcId="{D8C2FAF9-EF69-42A7-BDFB-A5572E300BB5}" destId="{F8FD7B07-202E-4654-896C-E484E0DDFCF8}"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E3202A-69E5-4ECB-9814-6DB177E1C258}">
      <dsp:nvSpPr>
        <dsp:cNvPr id="0" name=""/>
        <dsp:cNvSpPr/>
      </dsp:nvSpPr>
      <dsp:spPr>
        <a:xfrm rot="2557826">
          <a:off x="2972143" y="3971777"/>
          <a:ext cx="873762" cy="53964"/>
        </a:xfrm>
        <a:custGeom>
          <a:avLst/>
          <a:gdLst/>
          <a:ahLst/>
          <a:cxnLst/>
          <a:rect l="0" t="0" r="0" b="0"/>
          <a:pathLst>
            <a:path>
              <a:moveTo>
                <a:pt x="0" y="26982"/>
              </a:moveTo>
              <a:lnTo>
                <a:pt x="873762" y="2698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9FD8A11-2277-4F57-BD7C-886E8C5A36EF}">
      <dsp:nvSpPr>
        <dsp:cNvPr id="0" name=""/>
        <dsp:cNvSpPr/>
      </dsp:nvSpPr>
      <dsp:spPr>
        <a:xfrm>
          <a:off x="3087595" y="2800894"/>
          <a:ext cx="955226" cy="53964"/>
        </a:xfrm>
        <a:custGeom>
          <a:avLst/>
          <a:gdLst/>
          <a:ahLst/>
          <a:cxnLst/>
          <a:rect l="0" t="0" r="0" b="0"/>
          <a:pathLst>
            <a:path>
              <a:moveTo>
                <a:pt x="0" y="26982"/>
              </a:moveTo>
              <a:lnTo>
                <a:pt x="955226" y="2698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68DFE01-2B20-494D-9883-A0755CF47344}">
      <dsp:nvSpPr>
        <dsp:cNvPr id="0" name=""/>
        <dsp:cNvSpPr/>
      </dsp:nvSpPr>
      <dsp:spPr>
        <a:xfrm rot="19038740">
          <a:off x="2973706" y="1632689"/>
          <a:ext cx="859734" cy="53964"/>
        </a:xfrm>
        <a:custGeom>
          <a:avLst/>
          <a:gdLst/>
          <a:ahLst/>
          <a:cxnLst/>
          <a:rect l="0" t="0" r="0" b="0"/>
          <a:pathLst>
            <a:path>
              <a:moveTo>
                <a:pt x="0" y="26982"/>
              </a:moveTo>
              <a:lnTo>
                <a:pt x="859734" y="2698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8F7493-8F6A-4065-A802-644115706FBF}">
      <dsp:nvSpPr>
        <dsp:cNvPr id="0" name=""/>
        <dsp:cNvSpPr/>
      </dsp:nvSpPr>
      <dsp:spPr>
        <a:xfrm>
          <a:off x="779142" y="1469962"/>
          <a:ext cx="2715827" cy="2715827"/>
        </a:xfrm>
        <a:prstGeom prst="ellipse">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E3458B-3DA0-4AC0-BE87-F487BF76B8C2}">
      <dsp:nvSpPr>
        <dsp:cNvPr id="0" name=""/>
        <dsp:cNvSpPr/>
      </dsp:nvSpPr>
      <dsp:spPr>
        <a:xfrm>
          <a:off x="3503693" y="1072"/>
          <a:ext cx="1629496" cy="1629496"/>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a:latin typeface="Aptos Display" panose="020B0004020202020204" pitchFamily="34" charset="0"/>
            </a:rPr>
            <a:t>High School Diploma</a:t>
          </a:r>
        </a:p>
      </dsp:txBody>
      <dsp:txXfrm>
        <a:off x="3742327" y="239706"/>
        <a:ext cx="1152228" cy="1152228"/>
      </dsp:txXfrm>
    </dsp:sp>
    <dsp:sp modelId="{53E1FAE9-47BB-4D48-97D0-60919210FE0E}">
      <dsp:nvSpPr>
        <dsp:cNvPr id="0" name=""/>
        <dsp:cNvSpPr/>
      </dsp:nvSpPr>
      <dsp:spPr>
        <a:xfrm>
          <a:off x="5296139" y="1072"/>
          <a:ext cx="2444244" cy="1629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2889250">
            <a:lnSpc>
              <a:spcPct val="90000"/>
            </a:lnSpc>
            <a:spcBef>
              <a:spcPct val="0"/>
            </a:spcBef>
            <a:spcAft>
              <a:spcPct val="15000"/>
            </a:spcAft>
            <a:buChar char="•"/>
          </a:pPr>
          <a:endParaRPr lang="en-US" sz="6500" b="1" kern="1200">
            <a:solidFill>
              <a:srgbClr val="7030A0"/>
            </a:solidFill>
          </a:endParaRPr>
        </a:p>
      </dsp:txBody>
      <dsp:txXfrm>
        <a:off x="5296139" y="1072"/>
        <a:ext cx="2444244" cy="1629496"/>
      </dsp:txXfrm>
    </dsp:sp>
    <dsp:sp modelId="{38F3DCB6-BF46-4715-A3C8-D10EB1C49870}">
      <dsp:nvSpPr>
        <dsp:cNvPr id="0" name=""/>
        <dsp:cNvSpPr/>
      </dsp:nvSpPr>
      <dsp:spPr>
        <a:xfrm>
          <a:off x="4042822" y="2013128"/>
          <a:ext cx="1629496" cy="1629496"/>
        </a:xfrm>
        <a:prstGeom prst="ellipse">
          <a:avLst/>
        </a:prstGeom>
        <a:solidFill>
          <a:srgbClr val="004E9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a:latin typeface="Aptos Display" panose="020B0004020202020204" pitchFamily="34" charset="0"/>
            </a:rPr>
            <a:t>Work Readiness Tools</a:t>
          </a:r>
        </a:p>
      </dsp:txBody>
      <dsp:txXfrm>
        <a:off x="4281456" y="2251762"/>
        <a:ext cx="1152228" cy="1152228"/>
      </dsp:txXfrm>
    </dsp:sp>
    <dsp:sp modelId="{FAC36AA7-38E4-4DD9-9258-871A4FAF2104}">
      <dsp:nvSpPr>
        <dsp:cNvPr id="0" name=""/>
        <dsp:cNvSpPr/>
      </dsp:nvSpPr>
      <dsp:spPr>
        <a:xfrm>
          <a:off x="5835268" y="2013128"/>
          <a:ext cx="2444244" cy="1629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2889250">
            <a:lnSpc>
              <a:spcPct val="90000"/>
            </a:lnSpc>
            <a:spcBef>
              <a:spcPct val="0"/>
            </a:spcBef>
            <a:spcAft>
              <a:spcPct val="15000"/>
            </a:spcAft>
            <a:buChar char="•"/>
          </a:pPr>
          <a:endParaRPr lang="en-US" sz="6500" b="1" kern="1200">
            <a:solidFill>
              <a:srgbClr val="004E9A"/>
            </a:solidFill>
          </a:endParaRPr>
        </a:p>
      </dsp:txBody>
      <dsp:txXfrm>
        <a:off x="5835268" y="2013128"/>
        <a:ext cx="2444244" cy="1629496"/>
      </dsp:txXfrm>
    </dsp:sp>
    <dsp:sp modelId="{BE1F881E-11F8-487C-B40A-D298AE5B0F9A}">
      <dsp:nvSpPr>
        <dsp:cNvPr id="0" name=""/>
        <dsp:cNvSpPr/>
      </dsp:nvSpPr>
      <dsp:spPr>
        <a:xfrm>
          <a:off x="3525579" y="4025184"/>
          <a:ext cx="1594478" cy="1629496"/>
        </a:xfrm>
        <a:prstGeom prst="ellipse">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a:latin typeface="Aptos Display" panose="020B0004020202020204" pitchFamily="34" charset="0"/>
            </a:rPr>
            <a:t>Other Tools</a:t>
          </a:r>
        </a:p>
      </dsp:txBody>
      <dsp:txXfrm>
        <a:off x="3759085" y="4263818"/>
        <a:ext cx="1127466" cy="11522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86D528-534A-4C9C-A8C3-0068F5D1F5E4}">
      <dsp:nvSpPr>
        <dsp:cNvPr id="0" name=""/>
        <dsp:cNvSpPr/>
      </dsp:nvSpPr>
      <dsp:spPr>
        <a:xfrm rot="2561398">
          <a:off x="2401052" y="3686972"/>
          <a:ext cx="810089" cy="59589"/>
        </a:xfrm>
        <a:custGeom>
          <a:avLst/>
          <a:gdLst/>
          <a:ahLst/>
          <a:cxnLst/>
          <a:rect l="0" t="0" r="0" b="0"/>
          <a:pathLst>
            <a:path>
              <a:moveTo>
                <a:pt x="0" y="29794"/>
              </a:moveTo>
              <a:lnTo>
                <a:pt x="810089" y="29794"/>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8C1EF30-96F2-471E-846E-03B6ECCC86E4}">
      <dsp:nvSpPr>
        <dsp:cNvPr id="0" name=""/>
        <dsp:cNvSpPr/>
      </dsp:nvSpPr>
      <dsp:spPr>
        <a:xfrm>
          <a:off x="2508375" y="2585595"/>
          <a:ext cx="900160" cy="59589"/>
        </a:xfrm>
        <a:custGeom>
          <a:avLst/>
          <a:gdLst/>
          <a:ahLst/>
          <a:cxnLst/>
          <a:rect l="0" t="0" r="0" b="0"/>
          <a:pathLst>
            <a:path>
              <a:moveTo>
                <a:pt x="0" y="29794"/>
              </a:moveTo>
              <a:lnTo>
                <a:pt x="900160" y="29794"/>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ED18E0-032B-43F3-B260-9A05A292FFF6}">
      <dsp:nvSpPr>
        <dsp:cNvPr id="0" name=""/>
        <dsp:cNvSpPr/>
      </dsp:nvSpPr>
      <dsp:spPr>
        <a:xfrm rot="19105742">
          <a:off x="2389498" y="1477495"/>
          <a:ext cx="943968" cy="59589"/>
        </a:xfrm>
        <a:custGeom>
          <a:avLst/>
          <a:gdLst/>
          <a:ahLst/>
          <a:cxnLst/>
          <a:rect l="0" t="0" r="0" b="0"/>
          <a:pathLst>
            <a:path>
              <a:moveTo>
                <a:pt x="0" y="29794"/>
              </a:moveTo>
              <a:lnTo>
                <a:pt x="943968" y="29794"/>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7531D7-6A3D-49BB-B993-060D9E3BDBBE}">
      <dsp:nvSpPr>
        <dsp:cNvPr id="0" name=""/>
        <dsp:cNvSpPr/>
      </dsp:nvSpPr>
      <dsp:spPr>
        <a:xfrm>
          <a:off x="331768" y="1335033"/>
          <a:ext cx="2560713" cy="256071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5C5988-CA7A-4708-B377-0B742FC8602D}">
      <dsp:nvSpPr>
        <dsp:cNvPr id="0" name=""/>
        <dsp:cNvSpPr/>
      </dsp:nvSpPr>
      <dsp:spPr>
        <a:xfrm>
          <a:off x="3034064" y="1753"/>
          <a:ext cx="1433507" cy="143350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rtl="0">
            <a:lnSpc>
              <a:spcPct val="90000"/>
            </a:lnSpc>
            <a:spcBef>
              <a:spcPct val="0"/>
            </a:spcBef>
            <a:spcAft>
              <a:spcPct val="35000"/>
            </a:spcAft>
            <a:buNone/>
          </a:pPr>
          <a:r>
            <a:rPr lang="en-US" sz="1900" b="1" kern="1200" dirty="0">
              <a:latin typeface="Calibri Light" panose="020F0302020204030204"/>
            </a:rPr>
            <a:t>High School Diploma</a:t>
          </a:r>
          <a:endParaRPr lang="en-US" sz="1900" b="1" kern="1200" dirty="0"/>
        </a:p>
      </dsp:txBody>
      <dsp:txXfrm>
        <a:off x="3243996" y="211685"/>
        <a:ext cx="1013643" cy="1013643"/>
      </dsp:txXfrm>
    </dsp:sp>
    <dsp:sp modelId="{FAA99D22-9B45-4B78-8E26-E6B60711718B}">
      <dsp:nvSpPr>
        <dsp:cNvPr id="0" name=""/>
        <dsp:cNvSpPr/>
      </dsp:nvSpPr>
      <dsp:spPr>
        <a:xfrm>
          <a:off x="3408535" y="1847175"/>
          <a:ext cx="1536428" cy="1536428"/>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rtl="0">
            <a:lnSpc>
              <a:spcPct val="90000"/>
            </a:lnSpc>
            <a:spcBef>
              <a:spcPct val="0"/>
            </a:spcBef>
            <a:spcAft>
              <a:spcPct val="35000"/>
            </a:spcAft>
            <a:buNone/>
          </a:pPr>
          <a:r>
            <a:rPr lang="en-US" sz="1900" b="1" kern="1200" dirty="0">
              <a:latin typeface="Calibri Light" panose="020F0302020204030204"/>
            </a:rPr>
            <a:t>WorkForce</a:t>
          </a:r>
          <a:endParaRPr lang="en-US" sz="1900" b="1" kern="1200" dirty="0"/>
        </a:p>
      </dsp:txBody>
      <dsp:txXfrm>
        <a:off x="3633540" y="2072180"/>
        <a:ext cx="1086418" cy="1086418"/>
      </dsp:txXfrm>
    </dsp:sp>
    <dsp:sp modelId="{A2B2BDAF-8243-43B2-B5A5-C56D798D7CE7}">
      <dsp:nvSpPr>
        <dsp:cNvPr id="0" name=""/>
        <dsp:cNvSpPr/>
      </dsp:nvSpPr>
      <dsp:spPr>
        <a:xfrm>
          <a:off x="2900267" y="3744059"/>
          <a:ext cx="1536428" cy="1536428"/>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Calibri Light" panose="020F0302020204030204"/>
            </a:rPr>
            <a:t>Other</a:t>
          </a:r>
          <a:endParaRPr lang="en-US" sz="1900" b="1" kern="1200" dirty="0"/>
        </a:p>
      </dsp:txBody>
      <dsp:txXfrm>
        <a:off x="3125272" y="3969064"/>
        <a:ext cx="1086418" cy="10864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2E88EE-7EB2-4BCF-B909-B273A2809A44}">
      <dsp:nvSpPr>
        <dsp:cNvPr id="0" name=""/>
        <dsp:cNvSpPr/>
      </dsp:nvSpPr>
      <dsp:spPr>
        <a:xfrm rot="5400000">
          <a:off x="4263799" y="-467499"/>
          <a:ext cx="3836830" cy="5364245"/>
        </a:xfrm>
        <a:prstGeom prst="round2SameRect">
          <a:avLst/>
        </a:prstGeom>
        <a:solidFill>
          <a:schemeClr val="accent2">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422400">
            <a:lnSpc>
              <a:spcPct val="90000"/>
            </a:lnSpc>
            <a:spcBef>
              <a:spcPct val="0"/>
            </a:spcBef>
            <a:spcAft>
              <a:spcPct val="15000"/>
            </a:spcAft>
            <a:buChar char="•"/>
          </a:pPr>
          <a:r>
            <a:rPr lang="en-US" sz="3200" kern="1200">
              <a:solidFill>
                <a:schemeClr val="accent1">
                  <a:lumMod val="50000"/>
                </a:schemeClr>
              </a:solidFill>
              <a:latin typeface="Arial"/>
              <a:cs typeface="Arial"/>
            </a:rPr>
            <a:t>Academic focus</a:t>
          </a:r>
        </a:p>
        <a:p>
          <a:pPr marL="285750" lvl="1" indent="-285750" algn="l" defTabSz="1422400">
            <a:lnSpc>
              <a:spcPct val="90000"/>
            </a:lnSpc>
            <a:spcBef>
              <a:spcPct val="0"/>
            </a:spcBef>
            <a:spcAft>
              <a:spcPct val="15000"/>
            </a:spcAft>
            <a:buChar char="•"/>
          </a:pPr>
          <a:r>
            <a:rPr lang="en-US" sz="3200" kern="1200">
              <a:solidFill>
                <a:schemeClr val="accent1">
                  <a:lumMod val="50000"/>
                </a:schemeClr>
              </a:solidFill>
              <a:latin typeface="Arial"/>
              <a:cs typeface="Arial"/>
            </a:rPr>
            <a:t>Meet the demands of the changing workforce</a:t>
          </a:r>
        </a:p>
        <a:p>
          <a:pPr marL="285750" lvl="1" indent="-285750" algn="l" defTabSz="1422400">
            <a:lnSpc>
              <a:spcPct val="90000"/>
            </a:lnSpc>
            <a:spcBef>
              <a:spcPct val="0"/>
            </a:spcBef>
            <a:spcAft>
              <a:spcPct val="15000"/>
            </a:spcAft>
            <a:buChar char="•"/>
          </a:pPr>
          <a:r>
            <a:rPr lang="en-US" sz="3200" kern="1200">
              <a:solidFill>
                <a:schemeClr val="accent1">
                  <a:lumMod val="50000"/>
                </a:schemeClr>
              </a:solidFill>
              <a:latin typeface="Arial"/>
              <a:cs typeface="Arial"/>
            </a:rPr>
            <a:t>Relevant questions designed for adults</a:t>
          </a:r>
        </a:p>
        <a:p>
          <a:pPr marL="285750" lvl="1" indent="-285750" algn="l" defTabSz="1422400">
            <a:lnSpc>
              <a:spcPct val="90000"/>
            </a:lnSpc>
            <a:spcBef>
              <a:spcPct val="0"/>
            </a:spcBef>
            <a:spcAft>
              <a:spcPct val="15000"/>
            </a:spcAft>
            <a:buChar char="•"/>
          </a:pPr>
          <a:endParaRPr lang="en-US" sz="3200" kern="1200">
            <a:solidFill>
              <a:schemeClr val="accent1">
                <a:lumMod val="50000"/>
              </a:schemeClr>
            </a:solidFill>
            <a:latin typeface="Arial"/>
            <a:cs typeface="Arial"/>
          </a:endParaRPr>
        </a:p>
      </dsp:txBody>
      <dsp:txXfrm rot="-5400000">
        <a:off x="3500092" y="483507"/>
        <a:ext cx="5176946" cy="3462232"/>
      </dsp:txXfrm>
    </dsp:sp>
    <dsp:sp modelId="{3899C2EB-150E-4F30-8940-18811F05B9E0}">
      <dsp:nvSpPr>
        <dsp:cNvPr id="0" name=""/>
        <dsp:cNvSpPr/>
      </dsp:nvSpPr>
      <dsp:spPr>
        <a:xfrm>
          <a:off x="2184" y="0"/>
          <a:ext cx="3497907" cy="4424920"/>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2133600" rtl="0">
            <a:lnSpc>
              <a:spcPct val="90000"/>
            </a:lnSpc>
            <a:spcBef>
              <a:spcPct val="0"/>
            </a:spcBef>
            <a:spcAft>
              <a:spcPct val="35000"/>
            </a:spcAft>
            <a:buNone/>
          </a:pPr>
          <a:r>
            <a:rPr lang="en-US" sz="4800" b="1" kern="1200"/>
            <a:t>Aligned to ELP and CCR Standards</a:t>
          </a:r>
          <a:r>
            <a:rPr lang="en-US" sz="4800" b="1" kern="1200">
              <a:latin typeface="Calibri Light" panose="020F0302020204030204"/>
            </a:rPr>
            <a:t> and NRS EFLs</a:t>
          </a:r>
          <a:endParaRPr lang="en-US" sz="4800" b="1" kern="1200"/>
        </a:p>
      </dsp:txBody>
      <dsp:txXfrm>
        <a:off x="172938" y="170754"/>
        <a:ext cx="3156399" cy="40834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A391AE-E893-452D-B192-37C0FDA0DA0E}">
      <dsp:nvSpPr>
        <dsp:cNvPr id="0" name=""/>
        <dsp:cNvSpPr/>
      </dsp:nvSpPr>
      <dsp:spPr>
        <a:xfrm>
          <a:off x="321423" y="2604"/>
          <a:ext cx="5774581" cy="1718964"/>
        </a:xfrm>
        <a:prstGeom prst="rect">
          <a:avLst/>
        </a:prstGeom>
        <a:solidFill>
          <a:srgbClr val="005595"/>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2080" tIns="132080" rIns="132080" bIns="132080" numCol="1" spcCol="1270" anchor="ctr" anchorCtr="0">
          <a:noAutofit/>
        </a:bodyPr>
        <a:lstStyle/>
        <a:p>
          <a:pPr marL="0" lvl="0" indent="0" algn="ctr" defTabSz="2311400">
            <a:lnSpc>
              <a:spcPct val="90000"/>
            </a:lnSpc>
            <a:spcBef>
              <a:spcPct val="0"/>
            </a:spcBef>
            <a:spcAft>
              <a:spcPct val="35000"/>
            </a:spcAft>
            <a:buNone/>
          </a:pPr>
          <a:r>
            <a:rPr lang="en-US" sz="5200" kern="1200"/>
            <a:t>STANDARDS</a:t>
          </a:r>
        </a:p>
      </dsp:txBody>
      <dsp:txXfrm>
        <a:off x="321423" y="2604"/>
        <a:ext cx="5774581" cy="1718964"/>
      </dsp:txXfrm>
    </dsp:sp>
    <dsp:sp modelId="{051B526B-C335-4C10-92EF-5D9B189E5878}">
      <dsp:nvSpPr>
        <dsp:cNvPr id="0" name=""/>
        <dsp:cNvSpPr/>
      </dsp:nvSpPr>
      <dsp:spPr>
        <a:xfrm>
          <a:off x="321424" y="1807517"/>
          <a:ext cx="5774580" cy="1718964"/>
        </a:xfrm>
        <a:prstGeom prst="rect">
          <a:avLst/>
        </a:prstGeom>
        <a:solidFill>
          <a:srgbClr val="92D05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2080" tIns="132080" rIns="132080" bIns="132080" numCol="1" spcCol="1270" anchor="ctr" anchorCtr="0">
          <a:noAutofit/>
        </a:bodyPr>
        <a:lstStyle/>
        <a:p>
          <a:pPr marL="0" lvl="0" indent="0" algn="ctr" defTabSz="2311400">
            <a:lnSpc>
              <a:spcPct val="90000"/>
            </a:lnSpc>
            <a:spcBef>
              <a:spcPct val="0"/>
            </a:spcBef>
            <a:spcAft>
              <a:spcPct val="35000"/>
            </a:spcAft>
            <a:buNone/>
          </a:pPr>
          <a:r>
            <a:rPr lang="en-US" sz="5200" kern="1200"/>
            <a:t>CASAS COMPETENCIES</a:t>
          </a:r>
        </a:p>
      </dsp:txBody>
      <dsp:txXfrm>
        <a:off x="321424" y="1807517"/>
        <a:ext cx="5774580" cy="1718964"/>
      </dsp:txXfrm>
    </dsp:sp>
    <dsp:sp modelId="{11FF85CE-85E5-4AD1-8E07-AFC5F25B57CD}">
      <dsp:nvSpPr>
        <dsp:cNvPr id="0" name=""/>
        <dsp:cNvSpPr/>
      </dsp:nvSpPr>
      <dsp:spPr>
        <a:xfrm>
          <a:off x="321437" y="3612430"/>
          <a:ext cx="5774554" cy="1718964"/>
        </a:xfrm>
        <a:prstGeom prst="rect">
          <a:avLst/>
        </a:prstGeom>
        <a:solidFill>
          <a:srgbClr val="0DB04B"/>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2080" tIns="132080" rIns="132080" bIns="132080" numCol="1" spcCol="1270" anchor="ctr" anchorCtr="0">
          <a:noAutofit/>
        </a:bodyPr>
        <a:lstStyle/>
        <a:p>
          <a:pPr marL="0" lvl="0" indent="0" algn="ctr" defTabSz="2311400">
            <a:lnSpc>
              <a:spcPct val="90000"/>
            </a:lnSpc>
            <a:spcBef>
              <a:spcPct val="0"/>
            </a:spcBef>
            <a:spcAft>
              <a:spcPct val="35000"/>
            </a:spcAft>
            <a:buNone/>
          </a:pPr>
          <a:r>
            <a:rPr lang="en-US" sz="5200" kern="1200"/>
            <a:t>TASK/ITEM TYPES</a:t>
          </a:r>
        </a:p>
      </dsp:txBody>
      <dsp:txXfrm>
        <a:off x="321437" y="3612430"/>
        <a:ext cx="5774554" cy="17189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8360AC-39EE-49DD-A1C6-7EF2414B82C8}">
      <dsp:nvSpPr>
        <dsp:cNvPr id="0" name=""/>
        <dsp:cNvSpPr/>
      </dsp:nvSpPr>
      <dsp:spPr>
        <a:xfrm>
          <a:off x="0" y="507999"/>
          <a:ext cx="1928812" cy="1157287"/>
        </a:xfrm>
        <a:prstGeom prst="rect">
          <a:avLst/>
        </a:prstGeom>
        <a:gradFill rotWithShape="0">
          <a:gsLst>
            <a:gs pos="0">
              <a:schemeClr val="accent1">
                <a:shade val="50000"/>
                <a:hueOff val="0"/>
                <a:satOff val="0"/>
                <a:lumOff val="0"/>
                <a:alphaOff val="0"/>
                <a:satMod val="103000"/>
                <a:lumMod val="102000"/>
                <a:tint val="94000"/>
              </a:schemeClr>
            </a:gs>
            <a:gs pos="50000">
              <a:schemeClr val="accent1">
                <a:shade val="50000"/>
                <a:hueOff val="0"/>
                <a:satOff val="0"/>
                <a:lumOff val="0"/>
                <a:alphaOff val="0"/>
                <a:satMod val="110000"/>
                <a:lumMod val="100000"/>
                <a:shade val="100000"/>
              </a:schemeClr>
            </a:gs>
            <a:gs pos="100000">
              <a:schemeClr val="accent1">
                <a:shade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a:t>Basic Communication</a:t>
          </a:r>
          <a:endParaRPr lang="en-US" sz="2100" kern="1200"/>
        </a:p>
      </dsp:txBody>
      <dsp:txXfrm>
        <a:off x="0" y="507999"/>
        <a:ext cx="1928812" cy="1157287"/>
      </dsp:txXfrm>
    </dsp:sp>
    <dsp:sp modelId="{E887462B-68C0-4B3A-9515-3FD8DD065AFF}">
      <dsp:nvSpPr>
        <dsp:cNvPr id="0" name=""/>
        <dsp:cNvSpPr/>
      </dsp:nvSpPr>
      <dsp:spPr>
        <a:xfrm>
          <a:off x="2121693" y="507999"/>
          <a:ext cx="1928812" cy="1157287"/>
        </a:xfrm>
        <a:prstGeom prst="rect">
          <a:avLst/>
        </a:prstGeom>
        <a:gradFill rotWithShape="0">
          <a:gsLst>
            <a:gs pos="0">
              <a:schemeClr val="accent1">
                <a:shade val="50000"/>
                <a:hueOff val="117736"/>
                <a:satOff val="-2937"/>
                <a:lumOff val="10278"/>
                <a:alphaOff val="0"/>
                <a:satMod val="103000"/>
                <a:lumMod val="102000"/>
                <a:tint val="94000"/>
              </a:schemeClr>
            </a:gs>
            <a:gs pos="50000">
              <a:schemeClr val="accent1">
                <a:shade val="50000"/>
                <a:hueOff val="117736"/>
                <a:satOff val="-2937"/>
                <a:lumOff val="10278"/>
                <a:alphaOff val="0"/>
                <a:satMod val="110000"/>
                <a:lumMod val="100000"/>
                <a:shade val="100000"/>
              </a:schemeClr>
            </a:gs>
            <a:gs pos="100000">
              <a:schemeClr val="accent1">
                <a:shade val="50000"/>
                <a:hueOff val="117736"/>
                <a:satOff val="-2937"/>
                <a:lumOff val="1027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a:t>Community Resources</a:t>
          </a:r>
          <a:endParaRPr lang="en-US" sz="2100" kern="1200"/>
        </a:p>
      </dsp:txBody>
      <dsp:txXfrm>
        <a:off x="2121693" y="507999"/>
        <a:ext cx="1928812" cy="1157287"/>
      </dsp:txXfrm>
    </dsp:sp>
    <dsp:sp modelId="{073E6FFD-EBDB-4063-829A-BFBA942F781C}">
      <dsp:nvSpPr>
        <dsp:cNvPr id="0" name=""/>
        <dsp:cNvSpPr/>
      </dsp:nvSpPr>
      <dsp:spPr>
        <a:xfrm>
          <a:off x="4243387" y="507999"/>
          <a:ext cx="1928812" cy="1157287"/>
        </a:xfrm>
        <a:prstGeom prst="rect">
          <a:avLst/>
        </a:prstGeom>
        <a:gradFill rotWithShape="0">
          <a:gsLst>
            <a:gs pos="0">
              <a:schemeClr val="accent1">
                <a:shade val="50000"/>
                <a:hueOff val="235473"/>
                <a:satOff val="-5875"/>
                <a:lumOff val="20556"/>
                <a:alphaOff val="0"/>
                <a:satMod val="103000"/>
                <a:lumMod val="102000"/>
                <a:tint val="94000"/>
              </a:schemeClr>
            </a:gs>
            <a:gs pos="50000">
              <a:schemeClr val="accent1">
                <a:shade val="50000"/>
                <a:hueOff val="235473"/>
                <a:satOff val="-5875"/>
                <a:lumOff val="20556"/>
                <a:alphaOff val="0"/>
                <a:satMod val="110000"/>
                <a:lumMod val="100000"/>
                <a:shade val="100000"/>
              </a:schemeClr>
            </a:gs>
            <a:gs pos="100000">
              <a:schemeClr val="accent1">
                <a:shade val="50000"/>
                <a:hueOff val="235473"/>
                <a:satOff val="-5875"/>
                <a:lumOff val="2055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a:t>Consumer Economics</a:t>
          </a:r>
          <a:endParaRPr lang="en-US" sz="2100" kern="1200"/>
        </a:p>
      </dsp:txBody>
      <dsp:txXfrm>
        <a:off x="4243387" y="507999"/>
        <a:ext cx="1928812" cy="1157287"/>
      </dsp:txXfrm>
    </dsp:sp>
    <dsp:sp modelId="{15D3F128-1C5A-4642-9FC4-B0EA39391F13}">
      <dsp:nvSpPr>
        <dsp:cNvPr id="0" name=""/>
        <dsp:cNvSpPr/>
      </dsp:nvSpPr>
      <dsp:spPr>
        <a:xfrm>
          <a:off x="0" y="1858168"/>
          <a:ext cx="1928812" cy="1157287"/>
        </a:xfrm>
        <a:prstGeom prst="rect">
          <a:avLst/>
        </a:prstGeom>
        <a:gradFill rotWithShape="0">
          <a:gsLst>
            <a:gs pos="0">
              <a:schemeClr val="accent1">
                <a:shade val="50000"/>
                <a:hueOff val="353209"/>
                <a:satOff val="-8812"/>
                <a:lumOff val="30835"/>
                <a:alphaOff val="0"/>
                <a:satMod val="103000"/>
                <a:lumMod val="102000"/>
                <a:tint val="94000"/>
              </a:schemeClr>
            </a:gs>
            <a:gs pos="50000">
              <a:schemeClr val="accent1">
                <a:shade val="50000"/>
                <a:hueOff val="353209"/>
                <a:satOff val="-8812"/>
                <a:lumOff val="30835"/>
                <a:alphaOff val="0"/>
                <a:satMod val="110000"/>
                <a:lumMod val="100000"/>
                <a:shade val="100000"/>
              </a:schemeClr>
            </a:gs>
            <a:gs pos="100000">
              <a:schemeClr val="accent1">
                <a:shade val="50000"/>
                <a:hueOff val="353209"/>
                <a:satOff val="-8812"/>
                <a:lumOff val="3083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a:t>Health</a:t>
          </a:r>
          <a:endParaRPr lang="en-US" sz="2100" kern="1200"/>
        </a:p>
      </dsp:txBody>
      <dsp:txXfrm>
        <a:off x="0" y="1858168"/>
        <a:ext cx="1928812" cy="1157287"/>
      </dsp:txXfrm>
    </dsp:sp>
    <dsp:sp modelId="{7549A5BC-32C8-4D17-A6C3-21BB32A18DAA}">
      <dsp:nvSpPr>
        <dsp:cNvPr id="0" name=""/>
        <dsp:cNvSpPr/>
      </dsp:nvSpPr>
      <dsp:spPr>
        <a:xfrm>
          <a:off x="2121693" y="1858168"/>
          <a:ext cx="1928812" cy="1157287"/>
        </a:xfrm>
        <a:prstGeom prst="rect">
          <a:avLst/>
        </a:prstGeom>
        <a:gradFill rotWithShape="0">
          <a:gsLst>
            <a:gs pos="0">
              <a:schemeClr val="accent1">
                <a:shade val="50000"/>
                <a:hueOff val="470946"/>
                <a:satOff val="-11749"/>
                <a:lumOff val="41113"/>
                <a:alphaOff val="0"/>
                <a:satMod val="103000"/>
                <a:lumMod val="102000"/>
                <a:tint val="94000"/>
              </a:schemeClr>
            </a:gs>
            <a:gs pos="50000">
              <a:schemeClr val="accent1">
                <a:shade val="50000"/>
                <a:hueOff val="470946"/>
                <a:satOff val="-11749"/>
                <a:lumOff val="41113"/>
                <a:alphaOff val="0"/>
                <a:satMod val="110000"/>
                <a:lumMod val="100000"/>
                <a:shade val="100000"/>
              </a:schemeClr>
            </a:gs>
            <a:gs pos="100000">
              <a:schemeClr val="accent1">
                <a:shade val="50000"/>
                <a:hueOff val="470946"/>
                <a:satOff val="-11749"/>
                <a:lumOff val="4111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a:t>Employment</a:t>
          </a:r>
          <a:endParaRPr lang="en-US" sz="2100" kern="1200"/>
        </a:p>
      </dsp:txBody>
      <dsp:txXfrm>
        <a:off x="2121693" y="1858168"/>
        <a:ext cx="1928812" cy="1157287"/>
      </dsp:txXfrm>
    </dsp:sp>
    <dsp:sp modelId="{BF9A729C-09EB-4939-ACCF-7945475655ED}">
      <dsp:nvSpPr>
        <dsp:cNvPr id="0" name=""/>
        <dsp:cNvSpPr/>
      </dsp:nvSpPr>
      <dsp:spPr>
        <a:xfrm>
          <a:off x="4243387" y="1858168"/>
          <a:ext cx="1928812" cy="1157287"/>
        </a:xfrm>
        <a:prstGeom prst="rect">
          <a:avLst/>
        </a:prstGeom>
        <a:gradFill rotWithShape="0">
          <a:gsLst>
            <a:gs pos="0">
              <a:schemeClr val="accent1">
                <a:shade val="50000"/>
                <a:hueOff val="470946"/>
                <a:satOff val="-11749"/>
                <a:lumOff val="41113"/>
                <a:alphaOff val="0"/>
                <a:satMod val="103000"/>
                <a:lumMod val="102000"/>
                <a:tint val="94000"/>
              </a:schemeClr>
            </a:gs>
            <a:gs pos="50000">
              <a:schemeClr val="accent1">
                <a:shade val="50000"/>
                <a:hueOff val="470946"/>
                <a:satOff val="-11749"/>
                <a:lumOff val="41113"/>
                <a:alphaOff val="0"/>
                <a:satMod val="110000"/>
                <a:lumMod val="100000"/>
                <a:shade val="100000"/>
              </a:schemeClr>
            </a:gs>
            <a:gs pos="100000">
              <a:schemeClr val="accent1">
                <a:shade val="50000"/>
                <a:hueOff val="470946"/>
                <a:satOff val="-11749"/>
                <a:lumOff val="4111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a:t>Government and Law</a:t>
          </a:r>
          <a:endParaRPr lang="en-US" sz="2100" kern="1200"/>
        </a:p>
      </dsp:txBody>
      <dsp:txXfrm>
        <a:off x="4243387" y="1858168"/>
        <a:ext cx="1928812" cy="1157287"/>
      </dsp:txXfrm>
    </dsp:sp>
    <dsp:sp modelId="{225E582E-1B6A-4D13-ACE0-32F0D7A1F0BB}">
      <dsp:nvSpPr>
        <dsp:cNvPr id="0" name=""/>
        <dsp:cNvSpPr/>
      </dsp:nvSpPr>
      <dsp:spPr>
        <a:xfrm>
          <a:off x="0" y="3208337"/>
          <a:ext cx="1928812" cy="1157287"/>
        </a:xfrm>
        <a:prstGeom prst="rect">
          <a:avLst/>
        </a:prstGeom>
        <a:gradFill rotWithShape="0">
          <a:gsLst>
            <a:gs pos="0">
              <a:schemeClr val="accent1">
                <a:shade val="50000"/>
                <a:hueOff val="353209"/>
                <a:satOff val="-8812"/>
                <a:lumOff val="30835"/>
                <a:alphaOff val="0"/>
                <a:satMod val="103000"/>
                <a:lumMod val="102000"/>
                <a:tint val="94000"/>
              </a:schemeClr>
            </a:gs>
            <a:gs pos="50000">
              <a:schemeClr val="accent1">
                <a:shade val="50000"/>
                <a:hueOff val="353209"/>
                <a:satOff val="-8812"/>
                <a:lumOff val="30835"/>
                <a:alphaOff val="0"/>
                <a:satMod val="110000"/>
                <a:lumMod val="100000"/>
                <a:shade val="100000"/>
              </a:schemeClr>
            </a:gs>
            <a:gs pos="100000">
              <a:schemeClr val="accent1">
                <a:shade val="50000"/>
                <a:hueOff val="353209"/>
                <a:satOff val="-8812"/>
                <a:lumOff val="3083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a:t>Math</a:t>
          </a:r>
          <a:endParaRPr lang="en-US" sz="2100" kern="1200"/>
        </a:p>
      </dsp:txBody>
      <dsp:txXfrm>
        <a:off x="0" y="3208337"/>
        <a:ext cx="1928812" cy="1157287"/>
      </dsp:txXfrm>
    </dsp:sp>
    <dsp:sp modelId="{0310AFBC-A817-49CB-9D62-AEF329C5A75E}">
      <dsp:nvSpPr>
        <dsp:cNvPr id="0" name=""/>
        <dsp:cNvSpPr/>
      </dsp:nvSpPr>
      <dsp:spPr>
        <a:xfrm>
          <a:off x="2121693" y="3208337"/>
          <a:ext cx="1928812" cy="1157287"/>
        </a:xfrm>
        <a:prstGeom prst="rect">
          <a:avLst/>
        </a:prstGeom>
        <a:gradFill rotWithShape="0">
          <a:gsLst>
            <a:gs pos="0">
              <a:schemeClr val="accent1">
                <a:shade val="50000"/>
                <a:hueOff val="235473"/>
                <a:satOff val="-5875"/>
                <a:lumOff val="20556"/>
                <a:alphaOff val="0"/>
                <a:satMod val="103000"/>
                <a:lumMod val="102000"/>
                <a:tint val="94000"/>
              </a:schemeClr>
            </a:gs>
            <a:gs pos="50000">
              <a:schemeClr val="accent1">
                <a:shade val="50000"/>
                <a:hueOff val="235473"/>
                <a:satOff val="-5875"/>
                <a:lumOff val="20556"/>
                <a:alphaOff val="0"/>
                <a:satMod val="110000"/>
                <a:lumMod val="100000"/>
                <a:shade val="100000"/>
              </a:schemeClr>
            </a:gs>
            <a:gs pos="100000">
              <a:schemeClr val="accent1">
                <a:shade val="50000"/>
                <a:hueOff val="235473"/>
                <a:satOff val="-5875"/>
                <a:lumOff val="2055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a:t>Learning and Thinking Skills</a:t>
          </a:r>
          <a:endParaRPr lang="en-US" sz="2100" kern="1200"/>
        </a:p>
      </dsp:txBody>
      <dsp:txXfrm>
        <a:off x="2121693" y="3208337"/>
        <a:ext cx="1928812" cy="1157287"/>
      </dsp:txXfrm>
    </dsp:sp>
    <dsp:sp modelId="{F8FD7B07-202E-4654-896C-E484E0DDFCF8}">
      <dsp:nvSpPr>
        <dsp:cNvPr id="0" name=""/>
        <dsp:cNvSpPr/>
      </dsp:nvSpPr>
      <dsp:spPr>
        <a:xfrm>
          <a:off x="4243387" y="3208337"/>
          <a:ext cx="1928812" cy="1157287"/>
        </a:xfrm>
        <a:prstGeom prst="rect">
          <a:avLst/>
        </a:prstGeom>
        <a:gradFill rotWithShape="0">
          <a:gsLst>
            <a:gs pos="0">
              <a:schemeClr val="accent1">
                <a:shade val="50000"/>
                <a:hueOff val="117736"/>
                <a:satOff val="-2937"/>
                <a:lumOff val="10278"/>
                <a:alphaOff val="0"/>
                <a:satMod val="103000"/>
                <a:lumMod val="102000"/>
                <a:tint val="94000"/>
              </a:schemeClr>
            </a:gs>
            <a:gs pos="50000">
              <a:schemeClr val="accent1">
                <a:shade val="50000"/>
                <a:hueOff val="117736"/>
                <a:satOff val="-2937"/>
                <a:lumOff val="10278"/>
                <a:alphaOff val="0"/>
                <a:satMod val="110000"/>
                <a:lumMod val="100000"/>
                <a:shade val="100000"/>
              </a:schemeClr>
            </a:gs>
            <a:gs pos="100000">
              <a:schemeClr val="accent1">
                <a:shade val="50000"/>
                <a:hueOff val="117736"/>
                <a:satOff val="-2937"/>
                <a:lumOff val="1027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a:t>Independent Living</a:t>
          </a:r>
          <a:endParaRPr lang="en-US" sz="2100" kern="1200"/>
        </a:p>
      </dsp:txBody>
      <dsp:txXfrm>
        <a:off x="4243387" y="3208337"/>
        <a:ext cx="1928812" cy="1157287"/>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FCB4D8-1381-43CC-87A2-894B8E6AB2DE}" type="datetimeFigureOut">
              <a:rPr lang="en-US" smtClean="0"/>
              <a:t>10/21/2025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5BBE1B-6D43-4A55-B252-6B4941A905E6}" type="slidenum">
              <a:rPr lang="en-US" smtClean="0"/>
              <a:t>‹#›</a:t>
            </a:fld>
            <a:endParaRPr lang="en-US"/>
          </a:p>
        </p:txBody>
      </p:sp>
    </p:spTree>
    <p:extLst>
      <p:ext uri="{BB962C8B-B14F-4D97-AF65-F5344CB8AC3E}">
        <p14:creationId xmlns:p14="http://schemas.microsoft.com/office/powerpoint/2010/main" val="3884416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345405-3D37-47C9-BE11-8EDD5D7BD4A1}" type="slidenum">
              <a:rPr lang="en-US" smtClean="0"/>
              <a:t>2</a:t>
            </a:fld>
            <a:endParaRPr lang="en-US"/>
          </a:p>
        </p:txBody>
      </p:sp>
    </p:spTree>
    <p:extLst>
      <p:ext uri="{BB962C8B-B14F-4D97-AF65-F5344CB8AC3E}">
        <p14:creationId xmlns:p14="http://schemas.microsoft.com/office/powerpoint/2010/main" val="1792489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Maybe make the point that NRS only allows states/agencies to report an MSG in ONE test modality.</a:t>
            </a:r>
          </a:p>
        </p:txBody>
      </p:sp>
      <p:sp>
        <p:nvSpPr>
          <p:cNvPr id="4" name="Slide Number Placeholder 3"/>
          <p:cNvSpPr>
            <a:spLocks noGrp="1"/>
          </p:cNvSpPr>
          <p:nvPr>
            <p:ph type="sldNum" sz="quarter" idx="5"/>
          </p:nvPr>
        </p:nvSpPr>
        <p:spPr/>
        <p:txBody>
          <a:bodyPr/>
          <a:lstStyle/>
          <a:p>
            <a:fld id="{565BBE1B-6D43-4A55-B252-6B4941A905E6}" type="slidenum">
              <a:rPr lang="en-US" smtClean="0"/>
              <a:t>13</a:t>
            </a:fld>
            <a:endParaRPr lang="en-US"/>
          </a:p>
        </p:txBody>
      </p:sp>
    </p:spTree>
    <p:extLst>
      <p:ext uri="{BB962C8B-B14F-4D97-AF65-F5344CB8AC3E}">
        <p14:creationId xmlns:p14="http://schemas.microsoft.com/office/powerpoint/2010/main" val="1413704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we’ve looked at some of the sample test items, What’s in a test item?</a:t>
            </a:r>
          </a:p>
          <a:p>
            <a:endParaRPr lang="en-US"/>
          </a:p>
          <a:p>
            <a:r>
              <a:rPr lang="en-US"/>
              <a:t>Each Test Item is designed to measure 3 things at the same time  – Content Standards, CASAS Competencies, and a Task/Item Type. These new test series – STEPS and GOALS 2, are more rigorous. Our field studies show that they are more accurate than ever. The NRS approval of 7 years is a vote of confidence in the test series design!</a:t>
            </a:r>
          </a:p>
        </p:txBody>
      </p:sp>
      <p:sp>
        <p:nvSpPr>
          <p:cNvPr id="4" name="Slide Number Placeholder 3"/>
          <p:cNvSpPr>
            <a:spLocks noGrp="1"/>
          </p:cNvSpPr>
          <p:nvPr>
            <p:ph type="sldNum" sz="quarter" idx="5"/>
          </p:nvPr>
        </p:nvSpPr>
        <p:spPr/>
        <p:txBody>
          <a:bodyPr/>
          <a:lstStyle/>
          <a:p>
            <a:fld id="{565BBE1B-6D43-4A55-B252-6B4941A905E6}" type="slidenum">
              <a:rPr lang="en-US" smtClean="0"/>
              <a:t>16</a:t>
            </a:fld>
            <a:endParaRPr lang="en-US"/>
          </a:p>
        </p:txBody>
      </p:sp>
    </p:spTree>
    <p:extLst>
      <p:ext uri="{BB962C8B-B14F-4D97-AF65-F5344CB8AC3E}">
        <p14:creationId xmlns:p14="http://schemas.microsoft.com/office/powerpoint/2010/main" val="548472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CASAS Competencies along with the ELPS and CCRS Standards, form the basis of the CASAS integrated assessment and curriculum management system. The CASAS Competencies identify more than 360 essential life skills that youth and adults need to be functionally competent members of their community, their family, and the workforce.</a:t>
            </a:r>
          </a:p>
          <a:p>
            <a:endParaRPr lang="en-US"/>
          </a:p>
          <a:p>
            <a:r>
              <a:rPr lang="en-US"/>
              <a:t>The competencies are relevant across the full range of instructional levels, from beginning literacy through high school completion including transition to postsecondary education and training. They cover nine broad content areas.</a:t>
            </a:r>
          </a:p>
          <a:p>
            <a:endParaRPr lang="en-US"/>
          </a:p>
          <a:p>
            <a:r>
              <a:rPr lang="en-US"/>
              <a:t>These critical competencies provide instructional objectives for curriculum, direct links to test content for monitoring student learning, criteria for program evaluation, and a referencing system for instructional materials. Based on field research – which began in 1980 – and recommendations from education providers, learners, business and industry representatives, and community-based agencies, the competencies have been regularly updated and validated at state and national levels</a:t>
            </a:r>
          </a:p>
        </p:txBody>
      </p:sp>
      <p:sp>
        <p:nvSpPr>
          <p:cNvPr id="4" name="Slide Number Placeholder 3"/>
          <p:cNvSpPr>
            <a:spLocks noGrp="1"/>
          </p:cNvSpPr>
          <p:nvPr>
            <p:ph type="sldNum" sz="quarter" idx="5"/>
          </p:nvPr>
        </p:nvSpPr>
        <p:spPr/>
        <p:txBody>
          <a:bodyPr/>
          <a:lstStyle/>
          <a:p>
            <a:fld id="{565BBE1B-6D43-4A55-B252-6B4941A905E6}" type="slidenum">
              <a:rPr lang="en-US" smtClean="0"/>
              <a:t>17</a:t>
            </a:fld>
            <a:endParaRPr lang="en-US"/>
          </a:p>
        </p:txBody>
      </p:sp>
    </p:spTree>
    <p:extLst>
      <p:ext uri="{BB962C8B-B14F-4D97-AF65-F5344CB8AC3E}">
        <p14:creationId xmlns:p14="http://schemas.microsoft.com/office/powerpoint/2010/main" val="2580052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8C0E8-B386-6976-D1A4-6E9357824E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C7AD04-832D-3AC1-1D61-57891C0B5F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877BE4-0D2C-1FCF-6802-F63A8ABC19F3}"/>
              </a:ext>
            </a:extLst>
          </p:cNvPr>
          <p:cNvSpPr>
            <a:spLocks noGrp="1"/>
          </p:cNvSpPr>
          <p:nvPr>
            <p:ph type="body" idx="1"/>
          </p:nvPr>
        </p:nvSpPr>
        <p:spPr/>
        <p:txBody>
          <a:bodyPr/>
          <a:lstStyle/>
          <a:p>
            <a:r>
              <a:rPr lang="en-US"/>
              <a:t>The CASAS Competencies along with the ELPS and CCRS Standards, form the basis of the CASAS integrated assessment and curriculum management system. The CASAS Competencies identify more than 360 essential life skills that youth and adults need to be functionally competent members of their community, their family, and the workforce.</a:t>
            </a:r>
          </a:p>
          <a:p>
            <a:endParaRPr lang="en-US"/>
          </a:p>
          <a:p>
            <a:r>
              <a:rPr lang="en-US"/>
              <a:t>The competencies are relevant across the full range of instructional levels, from beginning literacy through high school completion including transition to postsecondary education and training. They cover nine broad content areas.</a:t>
            </a:r>
          </a:p>
          <a:p>
            <a:endParaRPr lang="en-US"/>
          </a:p>
          <a:p>
            <a:r>
              <a:rPr lang="en-US"/>
              <a:t>These critical competencies provide instructional objectives for curriculum, direct links to test content for monitoring student learning, criteria for program evaluation, and a referencing system for instructional materials. Based on field research – which began in 1980 – and recommendations from education providers, learners, business and industry representatives, and community-based agencies, the competencies have been regularly updated and validated at state and national levels</a:t>
            </a:r>
          </a:p>
        </p:txBody>
      </p:sp>
      <p:sp>
        <p:nvSpPr>
          <p:cNvPr id="4" name="Slide Number Placeholder 3">
            <a:extLst>
              <a:ext uri="{FF2B5EF4-FFF2-40B4-BE49-F238E27FC236}">
                <a16:creationId xmlns:a16="http://schemas.microsoft.com/office/drawing/2014/main" id="{45449FD7-A452-A007-0F96-4B00885D5D36}"/>
              </a:ext>
            </a:extLst>
          </p:cNvPr>
          <p:cNvSpPr>
            <a:spLocks noGrp="1"/>
          </p:cNvSpPr>
          <p:nvPr>
            <p:ph type="sldNum" sz="quarter" idx="5"/>
          </p:nvPr>
        </p:nvSpPr>
        <p:spPr/>
        <p:txBody>
          <a:bodyPr/>
          <a:lstStyle/>
          <a:p>
            <a:fld id="{565BBE1B-6D43-4A55-B252-6B4941A905E6}" type="slidenum">
              <a:rPr lang="en-US" smtClean="0"/>
              <a:t>18</a:t>
            </a:fld>
            <a:endParaRPr lang="en-US"/>
          </a:p>
        </p:txBody>
      </p:sp>
    </p:spTree>
    <p:extLst>
      <p:ext uri="{BB962C8B-B14F-4D97-AF65-F5344CB8AC3E}">
        <p14:creationId xmlns:p14="http://schemas.microsoft.com/office/powerpoint/2010/main" val="582570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7C119-A970-CD79-C6FA-5AA5A07C29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0EA784-873B-572F-DD34-6B96EE4FE1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F5EFF3-938F-870E-F225-1AE60B2E80F5}"/>
              </a:ext>
            </a:extLst>
          </p:cNvPr>
          <p:cNvSpPr>
            <a:spLocks noGrp="1"/>
          </p:cNvSpPr>
          <p:nvPr>
            <p:ph type="body" idx="1"/>
          </p:nvPr>
        </p:nvSpPr>
        <p:spPr/>
        <p:txBody>
          <a:bodyPr/>
          <a:lstStyle/>
          <a:p>
            <a:r>
              <a:rPr lang="en-US"/>
              <a:t>The CASAS Competencies along with the ELPS and CCRS Standards, form the basis of the CASAS integrated assessment and curriculum management system. The CASAS Competencies identify more than 360 essential life skills that youth and adults need to be functionally competent members of their community, their family, and the workforce.</a:t>
            </a:r>
          </a:p>
          <a:p>
            <a:endParaRPr lang="en-US"/>
          </a:p>
          <a:p>
            <a:r>
              <a:rPr lang="en-US"/>
              <a:t>The competencies are relevant across the full range of instructional levels, from beginning literacy through high school completion including transition to postsecondary education and training. They cover nine broad content areas.</a:t>
            </a:r>
          </a:p>
          <a:p>
            <a:endParaRPr lang="en-US"/>
          </a:p>
          <a:p>
            <a:r>
              <a:rPr lang="en-US"/>
              <a:t>These critical competencies provide instructional objectives for curriculum, direct links to test content for monitoring student learning, criteria for program evaluation, and a referencing system for instructional materials. Based on field research – which began in 1980 – and recommendations from education providers, learners, business and industry representatives, and community-based agencies, the competencies have been regularly updated and validated at state and national levels</a:t>
            </a:r>
          </a:p>
        </p:txBody>
      </p:sp>
      <p:sp>
        <p:nvSpPr>
          <p:cNvPr id="4" name="Slide Number Placeholder 3">
            <a:extLst>
              <a:ext uri="{FF2B5EF4-FFF2-40B4-BE49-F238E27FC236}">
                <a16:creationId xmlns:a16="http://schemas.microsoft.com/office/drawing/2014/main" id="{98E2ADE5-6B7A-F03A-DE58-28C5508544E1}"/>
              </a:ext>
            </a:extLst>
          </p:cNvPr>
          <p:cNvSpPr>
            <a:spLocks noGrp="1"/>
          </p:cNvSpPr>
          <p:nvPr>
            <p:ph type="sldNum" sz="quarter" idx="5"/>
          </p:nvPr>
        </p:nvSpPr>
        <p:spPr/>
        <p:txBody>
          <a:bodyPr/>
          <a:lstStyle/>
          <a:p>
            <a:fld id="{565BBE1B-6D43-4A55-B252-6B4941A905E6}" type="slidenum">
              <a:rPr lang="en-US" smtClean="0"/>
              <a:t>20</a:t>
            </a:fld>
            <a:endParaRPr lang="en-US"/>
          </a:p>
        </p:txBody>
      </p:sp>
    </p:spTree>
    <p:extLst>
      <p:ext uri="{BB962C8B-B14F-4D97-AF65-F5344CB8AC3E}">
        <p14:creationId xmlns:p14="http://schemas.microsoft.com/office/powerpoint/2010/main" val="24065328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A2E95-F1D9-D0BF-983A-90B1D7AC29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B8FD41-F67B-818E-866A-BCC6E3C2AE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71AFE7-9CDA-AE44-E207-5376734EEB26}"/>
              </a:ext>
            </a:extLst>
          </p:cNvPr>
          <p:cNvSpPr>
            <a:spLocks noGrp="1"/>
          </p:cNvSpPr>
          <p:nvPr>
            <p:ph type="body" idx="1"/>
          </p:nvPr>
        </p:nvSpPr>
        <p:spPr/>
        <p:txBody>
          <a:bodyPr/>
          <a:lstStyle/>
          <a:p>
            <a:r>
              <a:rPr lang="en-US"/>
              <a:t>The CASAS Competencies along with the ELPS and CCRS Standards, form the basis of the CASAS integrated assessment and curriculum management system. The CASAS Competencies identify more than 360 essential life skills that youth and adults need to be functionally competent members of their community, their family, and the workforce.</a:t>
            </a:r>
          </a:p>
          <a:p>
            <a:endParaRPr lang="en-US"/>
          </a:p>
          <a:p>
            <a:r>
              <a:rPr lang="en-US"/>
              <a:t>The competencies are relevant across the full range of instructional levels, from beginning literacy through high school completion including transition to postsecondary education and training. They cover nine broad content areas.</a:t>
            </a:r>
          </a:p>
          <a:p>
            <a:endParaRPr lang="en-US"/>
          </a:p>
          <a:p>
            <a:r>
              <a:rPr lang="en-US"/>
              <a:t>These critical competencies provide instructional objectives for curriculum, direct links to test content for monitoring student learning, criteria for program evaluation, and a referencing system for instructional materials. Based on field research – which began in 1980 – and recommendations from education providers, learners, business and industry representatives, and community-based agencies, the competencies have been regularly updated and validated at state and national levels</a:t>
            </a:r>
          </a:p>
        </p:txBody>
      </p:sp>
      <p:sp>
        <p:nvSpPr>
          <p:cNvPr id="4" name="Slide Number Placeholder 3">
            <a:extLst>
              <a:ext uri="{FF2B5EF4-FFF2-40B4-BE49-F238E27FC236}">
                <a16:creationId xmlns:a16="http://schemas.microsoft.com/office/drawing/2014/main" id="{F56C0811-CFAD-BFE5-9BEB-B524257E6D23}"/>
              </a:ext>
            </a:extLst>
          </p:cNvPr>
          <p:cNvSpPr>
            <a:spLocks noGrp="1"/>
          </p:cNvSpPr>
          <p:nvPr>
            <p:ph type="sldNum" sz="quarter" idx="5"/>
          </p:nvPr>
        </p:nvSpPr>
        <p:spPr/>
        <p:txBody>
          <a:bodyPr/>
          <a:lstStyle/>
          <a:p>
            <a:fld id="{565BBE1B-6D43-4A55-B252-6B4941A905E6}" type="slidenum">
              <a:rPr lang="en-US" smtClean="0"/>
              <a:t>21</a:t>
            </a:fld>
            <a:endParaRPr lang="en-US"/>
          </a:p>
        </p:txBody>
      </p:sp>
    </p:spTree>
    <p:extLst>
      <p:ext uri="{BB962C8B-B14F-4D97-AF65-F5344CB8AC3E}">
        <p14:creationId xmlns:p14="http://schemas.microsoft.com/office/powerpoint/2010/main" val="420550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 Marty – The CASAS Locator is not computer adaptive, FYI, but does automatically move student directly into the appropriate leveled based on the student’s answers on the locator. </a:t>
            </a:r>
            <a:r>
              <a:rPr lang="en-US">
                <a:sym typeface="Wingdings" panose="05000000000000000000" pitchFamily="2" charset="2"/>
              </a:rPr>
              <a:t> Thanks.</a:t>
            </a:r>
            <a:endParaRPr lang="en-US"/>
          </a:p>
        </p:txBody>
      </p:sp>
      <p:sp>
        <p:nvSpPr>
          <p:cNvPr id="4" name="Slide Number Placeholder 3"/>
          <p:cNvSpPr>
            <a:spLocks noGrp="1"/>
          </p:cNvSpPr>
          <p:nvPr>
            <p:ph type="sldNum" sz="quarter" idx="5"/>
          </p:nvPr>
        </p:nvSpPr>
        <p:spPr/>
        <p:txBody>
          <a:bodyPr/>
          <a:lstStyle/>
          <a:p>
            <a:fld id="{565BBE1B-6D43-4A55-B252-6B4941A905E6}" type="slidenum">
              <a:rPr lang="en-US" smtClean="0"/>
              <a:t>23</a:t>
            </a:fld>
            <a:endParaRPr lang="en-US"/>
          </a:p>
        </p:txBody>
      </p:sp>
    </p:spTree>
    <p:extLst>
      <p:ext uri="{BB962C8B-B14F-4D97-AF65-F5344CB8AC3E}">
        <p14:creationId xmlns:p14="http://schemas.microsoft.com/office/powerpoint/2010/main" val="2516552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62279-0738-8F3C-A55B-44F4F9A30D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7986DC-1C4E-AC42-B3B3-5ABA35BBD2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049C8F-7953-023C-60F4-2C6F515C3354}"/>
              </a:ext>
            </a:extLst>
          </p:cNvPr>
          <p:cNvSpPr>
            <a:spLocks noGrp="1"/>
          </p:cNvSpPr>
          <p:nvPr>
            <p:ph type="body" idx="1"/>
          </p:nvPr>
        </p:nvSpPr>
        <p:spPr/>
        <p:txBody>
          <a:bodyPr/>
          <a:lstStyle/>
          <a:p>
            <a:r>
              <a:rPr lang="en-US"/>
              <a:t>The CASAS Competencies along with the ELPS and CCRS Standards, form the basis of the CASAS integrated assessment and curriculum management system. The CASAS Competencies identify more than 360 essential life skills that youth and adults need to be functionally competent members of their community, their family, and the workforce.</a:t>
            </a:r>
          </a:p>
          <a:p>
            <a:endParaRPr lang="en-US"/>
          </a:p>
          <a:p>
            <a:r>
              <a:rPr lang="en-US"/>
              <a:t>The competencies are relevant across the full range of instructional levels, from beginning literacy through high school completion including transition to postsecondary education and training. They cover nine broad content areas.</a:t>
            </a:r>
          </a:p>
          <a:p>
            <a:endParaRPr lang="en-US"/>
          </a:p>
          <a:p>
            <a:r>
              <a:rPr lang="en-US"/>
              <a:t>These critical competencies provide instructional objectives for curriculum, direct links to test content for monitoring student learning, criteria for program evaluation, and a referencing system for instructional materials. Based on field research – which began in 1980 – and recommendations from education providers, learners, business and industry representatives, and community-based agencies, the competencies have been regularly updated and validated at state and national levels</a:t>
            </a:r>
          </a:p>
        </p:txBody>
      </p:sp>
      <p:sp>
        <p:nvSpPr>
          <p:cNvPr id="4" name="Slide Number Placeholder 3">
            <a:extLst>
              <a:ext uri="{FF2B5EF4-FFF2-40B4-BE49-F238E27FC236}">
                <a16:creationId xmlns:a16="http://schemas.microsoft.com/office/drawing/2014/main" id="{A61AA9B4-1B1E-749A-B312-A698081801BC}"/>
              </a:ext>
            </a:extLst>
          </p:cNvPr>
          <p:cNvSpPr>
            <a:spLocks noGrp="1"/>
          </p:cNvSpPr>
          <p:nvPr>
            <p:ph type="sldNum" sz="quarter" idx="5"/>
          </p:nvPr>
        </p:nvSpPr>
        <p:spPr/>
        <p:txBody>
          <a:bodyPr/>
          <a:lstStyle/>
          <a:p>
            <a:fld id="{565BBE1B-6D43-4A55-B252-6B4941A905E6}" type="slidenum">
              <a:rPr lang="en-US" smtClean="0"/>
              <a:t>25</a:t>
            </a:fld>
            <a:endParaRPr lang="en-US"/>
          </a:p>
        </p:txBody>
      </p:sp>
    </p:spTree>
    <p:extLst>
      <p:ext uri="{BB962C8B-B14F-4D97-AF65-F5344CB8AC3E}">
        <p14:creationId xmlns:p14="http://schemas.microsoft.com/office/powerpoint/2010/main" val="30143991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Pt. Although the test time allowed for a locator and pre-test is 45 minutes…Our field studies show that the average test time to complete a Reading Locator + Pre-Test Online for a beginning ESL students at Level A /NRS Level 1 or 2 is about 30 minutes.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BBE1B-6D43-4A55-B252-6B4941A905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88732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FF6563-7CD8-4E56-8124-E4C3DD00BD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0625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345405-3D37-47C9-BE11-8EDD5D7BD4A1}" type="slidenum">
              <a:rPr lang="en-US" smtClean="0"/>
              <a:t>3</a:t>
            </a:fld>
            <a:endParaRPr lang="en-US"/>
          </a:p>
        </p:txBody>
      </p:sp>
    </p:spTree>
    <p:extLst>
      <p:ext uri="{BB962C8B-B14F-4D97-AF65-F5344CB8AC3E}">
        <p14:creationId xmlns:p14="http://schemas.microsoft.com/office/powerpoint/2010/main" val="23828796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2CD1C-E594-7715-F566-E96962DEE9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B73D76-79B7-AFA4-75C4-F5034DD3EE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FFABAE-4E59-AB80-8338-704A6E638383}"/>
              </a:ext>
            </a:extLst>
          </p:cNvPr>
          <p:cNvSpPr>
            <a:spLocks noGrp="1"/>
          </p:cNvSpPr>
          <p:nvPr>
            <p:ph type="body" idx="1"/>
          </p:nvPr>
        </p:nvSpPr>
        <p:spPr/>
        <p:txBody>
          <a:bodyPr/>
          <a:lstStyle/>
          <a:p>
            <a:r>
              <a:rPr lang="en-US"/>
              <a:t>The CASAS Competencies along with the ELPS and CCRS Standards, form the basis of the CASAS integrated assessment and curriculum management system. The CASAS Competencies identify more than 360 essential life skills that youth and adults need to be functionally competent members of their community, their family, and the workforce.</a:t>
            </a:r>
          </a:p>
          <a:p>
            <a:endParaRPr lang="en-US"/>
          </a:p>
          <a:p>
            <a:r>
              <a:rPr lang="en-US"/>
              <a:t>The competencies are relevant across the full range of instructional levels, from beginning literacy through high school completion including transition to postsecondary education and training. They cover nine broad content areas.</a:t>
            </a:r>
          </a:p>
          <a:p>
            <a:endParaRPr lang="en-US"/>
          </a:p>
          <a:p>
            <a:r>
              <a:rPr lang="en-US"/>
              <a:t>These critical competencies provide instructional objectives for curriculum, direct links to test content for monitoring student learning, criteria for program evaluation, and a referencing system for instructional materials. Based on field research – which began in 1980 – and recommendations from education providers, learners, business and industry representatives, and community-based agencies, the competencies have been regularly updated and validated at state and national levels</a:t>
            </a:r>
          </a:p>
        </p:txBody>
      </p:sp>
      <p:sp>
        <p:nvSpPr>
          <p:cNvPr id="4" name="Slide Number Placeholder 3">
            <a:extLst>
              <a:ext uri="{FF2B5EF4-FFF2-40B4-BE49-F238E27FC236}">
                <a16:creationId xmlns:a16="http://schemas.microsoft.com/office/drawing/2014/main" id="{8E47FB20-EBC0-5754-2844-CFF9C339E3E6}"/>
              </a:ext>
            </a:extLst>
          </p:cNvPr>
          <p:cNvSpPr>
            <a:spLocks noGrp="1"/>
          </p:cNvSpPr>
          <p:nvPr>
            <p:ph type="sldNum" sz="quarter" idx="5"/>
          </p:nvPr>
        </p:nvSpPr>
        <p:spPr/>
        <p:txBody>
          <a:bodyPr/>
          <a:lstStyle/>
          <a:p>
            <a:fld id="{565BBE1B-6D43-4A55-B252-6B4941A905E6}" type="slidenum">
              <a:rPr lang="en-US" smtClean="0"/>
              <a:t>30</a:t>
            </a:fld>
            <a:endParaRPr lang="en-US"/>
          </a:p>
        </p:txBody>
      </p:sp>
    </p:spTree>
    <p:extLst>
      <p:ext uri="{BB962C8B-B14F-4D97-AF65-F5344CB8AC3E}">
        <p14:creationId xmlns:p14="http://schemas.microsoft.com/office/powerpoint/2010/main" val="5409816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40629-C155-D24C-AD5E-8304FBA7FA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88E3F5-B29C-7BEF-CF28-7F293A3619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85CF15-5A0F-AE0A-3A88-915496FA0B22}"/>
              </a:ext>
            </a:extLst>
          </p:cNvPr>
          <p:cNvSpPr>
            <a:spLocks noGrp="1"/>
          </p:cNvSpPr>
          <p:nvPr>
            <p:ph type="body" idx="1"/>
          </p:nvPr>
        </p:nvSpPr>
        <p:spPr/>
        <p:txBody>
          <a:bodyPr/>
          <a:lstStyle/>
          <a:p>
            <a:r>
              <a:rPr lang="en-US"/>
              <a:t>The CASAS Competencies along with the ELPS and CCRS Standards, form the basis of the CASAS integrated assessment and curriculum management system. The CASAS Competencies identify more than 360 essential life skills that youth and adults need to be functionally competent members of their community, their family, and the workforce.</a:t>
            </a:r>
          </a:p>
          <a:p>
            <a:endParaRPr lang="en-US"/>
          </a:p>
          <a:p>
            <a:r>
              <a:rPr lang="en-US"/>
              <a:t>The competencies are relevant across the full range of instructional levels, from beginning literacy through high school completion including transition to postsecondary education and training. They cover nine broad content areas.</a:t>
            </a:r>
          </a:p>
          <a:p>
            <a:endParaRPr lang="en-US"/>
          </a:p>
          <a:p>
            <a:r>
              <a:rPr lang="en-US"/>
              <a:t>These critical competencies provide instructional objectives for curriculum, direct links to test content for monitoring student learning, criteria for program evaluation, and a referencing system for instructional materials. Based on field research – which began in 1980 – and recommendations from education providers, learners, business and industry representatives, and community-based agencies, the competencies have been regularly updated and validated at state and national levels</a:t>
            </a:r>
          </a:p>
        </p:txBody>
      </p:sp>
      <p:sp>
        <p:nvSpPr>
          <p:cNvPr id="4" name="Slide Number Placeholder 3">
            <a:extLst>
              <a:ext uri="{FF2B5EF4-FFF2-40B4-BE49-F238E27FC236}">
                <a16:creationId xmlns:a16="http://schemas.microsoft.com/office/drawing/2014/main" id="{15017768-0259-60E3-C684-9A5E2CA1F0E0}"/>
              </a:ext>
            </a:extLst>
          </p:cNvPr>
          <p:cNvSpPr>
            <a:spLocks noGrp="1"/>
          </p:cNvSpPr>
          <p:nvPr>
            <p:ph type="sldNum" sz="quarter" idx="5"/>
          </p:nvPr>
        </p:nvSpPr>
        <p:spPr/>
        <p:txBody>
          <a:bodyPr/>
          <a:lstStyle/>
          <a:p>
            <a:fld id="{565BBE1B-6D43-4A55-B252-6B4941A905E6}" type="slidenum">
              <a:rPr lang="en-US" smtClean="0"/>
              <a:t>31</a:t>
            </a:fld>
            <a:endParaRPr lang="en-US"/>
          </a:p>
        </p:txBody>
      </p:sp>
    </p:spTree>
    <p:extLst>
      <p:ext uri="{BB962C8B-B14F-4D97-AF65-F5344CB8AC3E}">
        <p14:creationId xmlns:p14="http://schemas.microsoft.com/office/powerpoint/2010/main" val="9495327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8AAF1-20A4-6BF6-AA98-35DCC855A5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807242-75A5-4462-D143-F2A8670F21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94DA93-AD36-D403-DC90-9A9294C94131}"/>
              </a:ext>
            </a:extLst>
          </p:cNvPr>
          <p:cNvSpPr>
            <a:spLocks noGrp="1"/>
          </p:cNvSpPr>
          <p:nvPr>
            <p:ph type="body" idx="1"/>
          </p:nvPr>
        </p:nvSpPr>
        <p:spPr/>
        <p:txBody>
          <a:bodyPr/>
          <a:lstStyle/>
          <a:p>
            <a:r>
              <a:rPr lang="en-US"/>
              <a:t>The CASAS Competencies along with the ELPS and CCRS Standards, form the basis of the CASAS integrated assessment and curriculum management system. The CASAS Competencies identify more than 360 essential life skills that youth and adults need to be functionally competent members of their community, their family, and the workforce.</a:t>
            </a:r>
          </a:p>
          <a:p>
            <a:endParaRPr lang="en-US"/>
          </a:p>
          <a:p>
            <a:r>
              <a:rPr lang="en-US"/>
              <a:t>The competencies are relevant across the full range of instructional levels, from beginning literacy through high school completion including transition to postsecondary education and training. They cover nine broad content areas.</a:t>
            </a:r>
          </a:p>
          <a:p>
            <a:endParaRPr lang="en-US"/>
          </a:p>
          <a:p>
            <a:r>
              <a:rPr lang="en-US"/>
              <a:t>These critical competencies provide instructional objectives for curriculum, direct links to test content for monitoring student learning, criteria for program evaluation, and a referencing system for instructional materials. Based on field research – which began in 1980 – and recommendations from education providers, learners, business and industry representatives, and community-based agencies, the competencies have been regularly updated and validated at state and national levels</a:t>
            </a:r>
          </a:p>
        </p:txBody>
      </p:sp>
      <p:sp>
        <p:nvSpPr>
          <p:cNvPr id="4" name="Slide Number Placeholder 3">
            <a:extLst>
              <a:ext uri="{FF2B5EF4-FFF2-40B4-BE49-F238E27FC236}">
                <a16:creationId xmlns:a16="http://schemas.microsoft.com/office/drawing/2014/main" id="{71B43851-0808-E90F-0A16-87C0FC2D0139}"/>
              </a:ext>
            </a:extLst>
          </p:cNvPr>
          <p:cNvSpPr>
            <a:spLocks noGrp="1"/>
          </p:cNvSpPr>
          <p:nvPr>
            <p:ph type="sldNum" sz="quarter" idx="5"/>
          </p:nvPr>
        </p:nvSpPr>
        <p:spPr/>
        <p:txBody>
          <a:bodyPr/>
          <a:lstStyle/>
          <a:p>
            <a:fld id="{565BBE1B-6D43-4A55-B252-6B4941A905E6}" type="slidenum">
              <a:rPr lang="en-US" smtClean="0"/>
              <a:t>33</a:t>
            </a:fld>
            <a:endParaRPr lang="en-US"/>
          </a:p>
        </p:txBody>
      </p:sp>
    </p:spTree>
    <p:extLst>
      <p:ext uri="{BB962C8B-B14F-4D97-AF65-F5344CB8AC3E}">
        <p14:creationId xmlns:p14="http://schemas.microsoft.com/office/powerpoint/2010/main" val="20150120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07475-4432-2C7B-4DC9-A82C2EE8E6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432C1-5858-5DA7-AE2C-9E4B7B7189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6D9E05-AF55-AA29-CB06-EFDDF6AE602F}"/>
              </a:ext>
            </a:extLst>
          </p:cNvPr>
          <p:cNvSpPr>
            <a:spLocks noGrp="1"/>
          </p:cNvSpPr>
          <p:nvPr>
            <p:ph type="body" idx="1"/>
          </p:nvPr>
        </p:nvSpPr>
        <p:spPr/>
        <p:txBody>
          <a:bodyPr/>
          <a:lstStyle/>
          <a:p>
            <a:r>
              <a:rPr lang="en-US"/>
              <a:t>The CASAS Competencies along with the ELPS and CCRS Standards, form the basis of the CASAS integrated assessment and curriculum management system. The CASAS Competencies identify more than 360 essential life skills that youth and adults need to be functionally competent members of their community, their family, and the workforce.</a:t>
            </a:r>
          </a:p>
          <a:p>
            <a:endParaRPr lang="en-US"/>
          </a:p>
          <a:p>
            <a:r>
              <a:rPr lang="en-US"/>
              <a:t>The competencies are relevant across the full range of instructional levels, from beginning literacy through high school completion including transition to postsecondary education and training. They cover nine broad content areas.</a:t>
            </a:r>
          </a:p>
          <a:p>
            <a:endParaRPr lang="en-US"/>
          </a:p>
          <a:p>
            <a:r>
              <a:rPr lang="en-US"/>
              <a:t>These critical competencies provide instructional objectives for curriculum, direct links to test content for monitoring student learning, criteria for program evaluation, and a referencing system for instructional materials. Based on field research – which began in 1980 – and recommendations from education providers, learners, business and industry representatives, and community-based agencies, the competencies have been regularly updated and validated at state and national levels</a:t>
            </a:r>
          </a:p>
        </p:txBody>
      </p:sp>
      <p:sp>
        <p:nvSpPr>
          <p:cNvPr id="4" name="Slide Number Placeholder 3">
            <a:extLst>
              <a:ext uri="{FF2B5EF4-FFF2-40B4-BE49-F238E27FC236}">
                <a16:creationId xmlns:a16="http://schemas.microsoft.com/office/drawing/2014/main" id="{FBE03211-B031-0084-D5A1-A15AFC887937}"/>
              </a:ext>
            </a:extLst>
          </p:cNvPr>
          <p:cNvSpPr>
            <a:spLocks noGrp="1"/>
          </p:cNvSpPr>
          <p:nvPr>
            <p:ph type="sldNum" sz="quarter" idx="5"/>
          </p:nvPr>
        </p:nvSpPr>
        <p:spPr/>
        <p:txBody>
          <a:bodyPr/>
          <a:lstStyle/>
          <a:p>
            <a:fld id="{565BBE1B-6D43-4A55-B252-6B4941A905E6}" type="slidenum">
              <a:rPr lang="en-US" smtClean="0"/>
              <a:t>34</a:t>
            </a:fld>
            <a:endParaRPr lang="en-US"/>
          </a:p>
        </p:txBody>
      </p:sp>
    </p:spTree>
    <p:extLst>
      <p:ext uri="{BB962C8B-B14F-4D97-AF65-F5344CB8AC3E}">
        <p14:creationId xmlns:p14="http://schemas.microsoft.com/office/powerpoint/2010/main" val="25765660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6BE19-E0BD-1010-B7C5-8AC4BDB851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B567E2-5B6C-2B54-03CB-F62F8A5EFB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8C14C5-D45B-7195-9F38-1A88FAAED0E0}"/>
              </a:ext>
            </a:extLst>
          </p:cNvPr>
          <p:cNvSpPr>
            <a:spLocks noGrp="1"/>
          </p:cNvSpPr>
          <p:nvPr>
            <p:ph type="body" idx="1"/>
          </p:nvPr>
        </p:nvSpPr>
        <p:spPr/>
        <p:txBody>
          <a:bodyPr/>
          <a:lstStyle/>
          <a:p>
            <a:r>
              <a:rPr lang="en-US"/>
              <a:t>The CASAS Competencies along with the ELPS and CCRS Standards, form the basis of the CASAS integrated assessment and curriculum management system. The CASAS Competencies identify more than 360 essential life skills that youth and adults need to be functionally competent members of their community, their family, and the workforce.</a:t>
            </a:r>
          </a:p>
          <a:p>
            <a:endParaRPr lang="en-US"/>
          </a:p>
          <a:p>
            <a:r>
              <a:rPr lang="en-US"/>
              <a:t>The competencies are relevant across the full range of instructional levels, from beginning literacy through high school completion including transition to postsecondary education and training. They cover nine broad content areas.</a:t>
            </a:r>
          </a:p>
          <a:p>
            <a:endParaRPr lang="en-US"/>
          </a:p>
          <a:p>
            <a:r>
              <a:rPr lang="en-US"/>
              <a:t>These critical competencies provide instructional objectives for curriculum, direct links to test content for monitoring student learning, criteria for program evaluation, and a referencing system for instructional materials. Based on field research – which began in 1980 – and recommendations from education providers, learners, business and industry representatives, and community-based agencies, the competencies have been regularly updated and validated at state and national levels</a:t>
            </a:r>
          </a:p>
        </p:txBody>
      </p:sp>
      <p:sp>
        <p:nvSpPr>
          <p:cNvPr id="4" name="Slide Number Placeholder 3">
            <a:extLst>
              <a:ext uri="{FF2B5EF4-FFF2-40B4-BE49-F238E27FC236}">
                <a16:creationId xmlns:a16="http://schemas.microsoft.com/office/drawing/2014/main" id="{853B442F-B8D5-FEE5-A4E6-284CAC40E86F}"/>
              </a:ext>
            </a:extLst>
          </p:cNvPr>
          <p:cNvSpPr>
            <a:spLocks noGrp="1"/>
          </p:cNvSpPr>
          <p:nvPr>
            <p:ph type="sldNum" sz="quarter" idx="5"/>
          </p:nvPr>
        </p:nvSpPr>
        <p:spPr/>
        <p:txBody>
          <a:bodyPr/>
          <a:lstStyle/>
          <a:p>
            <a:fld id="{565BBE1B-6D43-4A55-B252-6B4941A905E6}" type="slidenum">
              <a:rPr lang="en-US" smtClean="0"/>
              <a:t>36</a:t>
            </a:fld>
            <a:endParaRPr lang="en-US"/>
          </a:p>
        </p:txBody>
      </p:sp>
    </p:spTree>
    <p:extLst>
      <p:ext uri="{BB962C8B-B14F-4D97-AF65-F5344CB8AC3E}">
        <p14:creationId xmlns:p14="http://schemas.microsoft.com/office/powerpoint/2010/main" val="7100091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8BB04-883F-9325-B474-24F4B11205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BC1B6D-AD1B-DFAA-E055-A50370DF4A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021391-3067-BF20-2782-FAA99840CE36}"/>
              </a:ext>
            </a:extLst>
          </p:cNvPr>
          <p:cNvSpPr>
            <a:spLocks noGrp="1"/>
          </p:cNvSpPr>
          <p:nvPr>
            <p:ph type="body" idx="1"/>
          </p:nvPr>
        </p:nvSpPr>
        <p:spPr/>
        <p:txBody>
          <a:bodyPr/>
          <a:lstStyle/>
          <a:p>
            <a:r>
              <a:rPr lang="en-US"/>
              <a:t>The CASAS Competencies along with the ELPS and CCRS Standards, form the basis of the CASAS integrated assessment and curriculum management system. The CASAS Competencies identify more than 360 essential life skills that youth and adults need to be functionally competent members of their community, their family, and the workforce.</a:t>
            </a:r>
          </a:p>
          <a:p>
            <a:endParaRPr lang="en-US"/>
          </a:p>
          <a:p>
            <a:r>
              <a:rPr lang="en-US"/>
              <a:t>The competencies are relevant across the full range of instructional levels, from beginning literacy through high school completion including transition to postsecondary education and training. They cover nine broad content areas.</a:t>
            </a:r>
          </a:p>
          <a:p>
            <a:endParaRPr lang="en-US"/>
          </a:p>
          <a:p>
            <a:r>
              <a:rPr lang="en-US"/>
              <a:t>These critical competencies provide instructional objectives for curriculum, direct links to test content for monitoring student learning, criteria for program evaluation, and a referencing system for instructional materials. Based on field research – which began in 1980 – and recommendations from education providers, learners, business and industry representatives, and community-based agencies, the competencies have been regularly updated and validated at state and national levels</a:t>
            </a:r>
          </a:p>
        </p:txBody>
      </p:sp>
      <p:sp>
        <p:nvSpPr>
          <p:cNvPr id="4" name="Slide Number Placeholder 3">
            <a:extLst>
              <a:ext uri="{FF2B5EF4-FFF2-40B4-BE49-F238E27FC236}">
                <a16:creationId xmlns:a16="http://schemas.microsoft.com/office/drawing/2014/main" id="{04B0418E-2F46-B6A4-BBB9-0F81D42825CC}"/>
              </a:ext>
            </a:extLst>
          </p:cNvPr>
          <p:cNvSpPr>
            <a:spLocks noGrp="1"/>
          </p:cNvSpPr>
          <p:nvPr>
            <p:ph type="sldNum" sz="quarter" idx="5"/>
          </p:nvPr>
        </p:nvSpPr>
        <p:spPr/>
        <p:txBody>
          <a:bodyPr/>
          <a:lstStyle/>
          <a:p>
            <a:fld id="{565BBE1B-6D43-4A55-B252-6B4941A905E6}" type="slidenum">
              <a:rPr lang="en-US" smtClean="0"/>
              <a:t>37</a:t>
            </a:fld>
            <a:endParaRPr lang="en-US"/>
          </a:p>
        </p:txBody>
      </p:sp>
    </p:spTree>
    <p:extLst>
      <p:ext uri="{BB962C8B-B14F-4D97-AF65-F5344CB8AC3E}">
        <p14:creationId xmlns:p14="http://schemas.microsoft.com/office/powerpoint/2010/main" val="41152585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2C4E5-01D2-86AA-793C-724FEDFA2F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A07B76-9A59-2927-2E96-6CC29AA23B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2F1552-A348-3DFA-17C1-D8539A15ED00}"/>
              </a:ext>
            </a:extLst>
          </p:cNvPr>
          <p:cNvSpPr>
            <a:spLocks noGrp="1"/>
          </p:cNvSpPr>
          <p:nvPr>
            <p:ph type="body" idx="1"/>
          </p:nvPr>
        </p:nvSpPr>
        <p:spPr/>
        <p:txBody>
          <a:bodyPr/>
          <a:lstStyle/>
          <a:p>
            <a:r>
              <a:rPr lang="en-US"/>
              <a:t>The CASAS Competencies along with the ELPS and CCRS Standards, form the basis of the CASAS integrated assessment and curriculum management system. The CASAS Competencies identify more than 360 essential life skills that youth and adults need to be functionally competent members of their community, their family, and the workforce.</a:t>
            </a:r>
          </a:p>
          <a:p>
            <a:endParaRPr lang="en-US"/>
          </a:p>
          <a:p>
            <a:r>
              <a:rPr lang="en-US"/>
              <a:t>The competencies are relevant across the full range of instructional levels, from beginning literacy through high school completion including transition to postsecondary education and training. They cover nine broad content areas.</a:t>
            </a:r>
          </a:p>
          <a:p>
            <a:endParaRPr lang="en-US"/>
          </a:p>
          <a:p>
            <a:r>
              <a:rPr lang="en-US"/>
              <a:t>These critical competencies provide instructional objectives for curriculum, direct links to test content for monitoring student learning, criteria for program evaluation, and a referencing system for instructional materials. Based on field research – which began in 1980 – and recommendations from education providers, learners, business and industry representatives, and community-based agencies, the competencies have been regularly updated and validated at state and national levels</a:t>
            </a:r>
          </a:p>
        </p:txBody>
      </p:sp>
      <p:sp>
        <p:nvSpPr>
          <p:cNvPr id="4" name="Slide Number Placeholder 3">
            <a:extLst>
              <a:ext uri="{FF2B5EF4-FFF2-40B4-BE49-F238E27FC236}">
                <a16:creationId xmlns:a16="http://schemas.microsoft.com/office/drawing/2014/main" id="{76500CE7-CF09-8B6C-7708-A15C18B5E7A2}"/>
              </a:ext>
            </a:extLst>
          </p:cNvPr>
          <p:cNvSpPr>
            <a:spLocks noGrp="1"/>
          </p:cNvSpPr>
          <p:nvPr>
            <p:ph type="sldNum" sz="quarter" idx="5"/>
          </p:nvPr>
        </p:nvSpPr>
        <p:spPr/>
        <p:txBody>
          <a:bodyPr/>
          <a:lstStyle/>
          <a:p>
            <a:fld id="{565BBE1B-6D43-4A55-B252-6B4941A905E6}" type="slidenum">
              <a:rPr lang="en-US" smtClean="0"/>
              <a:t>38</a:t>
            </a:fld>
            <a:endParaRPr lang="en-US"/>
          </a:p>
        </p:txBody>
      </p:sp>
    </p:spTree>
    <p:extLst>
      <p:ext uri="{BB962C8B-B14F-4D97-AF65-F5344CB8AC3E}">
        <p14:creationId xmlns:p14="http://schemas.microsoft.com/office/powerpoint/2010/main" val="20510787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AEDB7-7EC4-D65B-704C-B7E9C11CF2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6B4F64-34E7-3001-FE44-0599009A77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35B6F8-91E5-4EBB-C391-5AFECC7ED5AF}"/>
              </a:ext>
            </a:extLst>
          </p:cNvPr>
          <p:cNvSpPr>
            <a:spLocks noGrp="1"/>
          </p:cNvSpPr>
          <p:nvPr>
            <p:ph type="body" idx="1"/>
          </p:nvPr>
        </p:nvSpPr>
        <p:spPr/>
        <p:txBody>
          <a:bodyPr/>
          <a:lstStyle/>
          <a:p>
            <a:r>
              <a:rPr lang="en-US"/>
              <a:t>The CASAS Competencies along with the ELPS and CCRS Standards, form the basis of the CASAS integrated assessment and curriculum management system. The CASAS Competencies identify more than 360 essential life skills that youth and adults need to be functionally competent members of their community, their family, and the workforce.</a:t>
            </a:r>
          </a:p>
          <a:p>
            <a:endParaRPr lang="en-US"/>
          </a:p>
          <a:p>
            <a:r>
              <a:rPr lang="en-US"/>
              <a:t>The competencies are relevant across the full range of instructional levels, from beginning literacy through high school completion including transition to postsecondary education and training. They cover nine broad content areas.</a:t>
            </a:r>
          </a:p>
          <a:p>
            <a:endParaRPr lang="en-US"/>
          </a:p>
          <a:p>
            <a:r>
              <a:rPr lang="en-US"/>
              <a:t>These critical competencies provide instructional objectives for curriculum, direct links to test content for monitoring student learning, criteria for program evaluation, and a referencing system for instructional materials. Based on field research – which began in 1980 – and recommendations from education providers, learners, business and industry representatives, and community-based agencies, the competencies have been regularly updated and validated at state and national levels</a:t>
            </a:r>
          </a:p>
        </p:txBody>
      </p:sp>
      <p:sp>
        <p:nvSpPr>
          <p:cNvPr id="4" name="Slide Number Placeholder 3">
            <a:extLst>
              <a:ext uri="{FF2B5EF4-FFF2-40B4-BE49-F238E27FC236}">
                <a16:creationId xmlns:a16="http://schemas.microsoft.com/office/drawing/2014/main" id="{10E6051F-59E3-B4F6-8F28-C83CEBF81D5F}"/>
              </a:ext>
            </a:extLst>
          </p:cNvPr>
          <p:cNvSpPr>
            <a:spLocks noGrp="1"/>
          </p:cNvSpPr>
          <p:nvPr>
            <p:ph type="sldNum" sz="quarter" idx="5"/>
          </p:nvPr>
        </p:nvSpPr>
        <p:spPr/>
        <p:txBody>
          <a:bodyPr/>
          <a:lstStyle/>
          <a:p>
            <a:fld id="{565BBE1B-6D43-4A55-B252-6B4941A905E6}" type="slidenum">
              <a:rPr lang="en-US" smtClean="0"/>
              <a:t>39</a:t>
            </a:fld>
            <a:endParaRPr lang="en-US"/>
          </a:p>
        </p:txBody>
      </p:sp>
    </p:spTree>
    <p:extLst>
      <p:ext uri="{BB962C8B-B14F-4D97-AF65-F5344CB8AC3E}">
        <p14:creationId xmlns:p14="http://schemas.microsoft.com/office/powerpoint/2010/main" val="21107888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CASAS eTests Sampler</a:t>
            </a:r>
          </a:p>
        </p:txBody>
      </p:sp>
      <p:sp>
        <p:nvSpPr>
          <p:cNvPr id="4" name="Slide Number Placeholder 3"/>
          <p:cNvSpPr>
            <a:spLocks noGrp="1"/>
          </p:cNvSpPr>
          <p:nvPr>
            <p:ph type="sldNum" sz="quarter" idx="5"/>
          </p:nvPr>
        </p:nvSpPr>
        <p:spPr/>
        <p:txBody>
          <a:bodyPr/>
          <a:lstStyle/>
          <a:p>
            <a:fld id="{565BBE1B-6D43-4A55-B252-6B4941A905E6}" type="slidenum">
              <a:rPr lang="en-US" smtClean="0"/>
              <a:t>41</a:t>
            </a:fld>
            <a:endParaRPr lang="en-US"/>
          </a:p>
        </p:txBody>
      </p:sp>
    </p:spTree>
    <p:extLst>
      <p:ext uri="{BB962C8B-B14F-4D97-AF65-F5344CB8AC3E}">
        <p14:creationId xmlns:p14="http://schemas.microsoft.com/office/powerpoint/2010/main" val="16218839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74F33-D3B2-56AB-7557-9703AC583A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B29016-C84B-2131-204A-788A50CB88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4E0B1F-9D2E-F55F-0F4F-BABB19E5DC2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CE288C9-AA8C-65A4-A714-1B749136B8F3}"/>
              </a:ext>
            </a:extLst>
          </p:cNvPr>
          <p:cNvSpPr>
            <a:spLocks noGrp="1"/>
          </p:cNvSpPr>
          <p:nvPr>
            <p:ph type="sldNum" sz="quarter" idx="5"/>
          </p:nvPr>
        </p:nvSpPr>
        <p:spPr/>
        <p:txBody>
          <a:bodyPr/>
          <a:lstStyle/>
          <a:p>
            <a:fld id="{565BBE1B-6D43-4A55-B252-6B4941A905E6}" type="slidenum">
              <a:rPr lang="en-US" smtClean="0"/>
              <a:t>47</a:t>
            </a:fld>
            <a:endParaRPr lang="en-US"/>
          </a:p>
        </p:txBody>
      </p:sp>
    </p:spTree>
    <p:extLst>
      <p:ext uri="{BB962C8B-B14F-4D97-AF65-F5344CB8AC3E}">
        <p14:creationId xmlns:p14="http://schemas.microsoft.com/office/powerpoint/2010/main" val="1871876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345405-3D37-47C9-BE11-8EDD5D7BD4A1}" type="slidenum">
              <a:rPr lang="en-US" smtClean="0"/>
              <a:t>4</a:t>
            </a:fld>
            <a:endParaRPr lang="en-US"/>
          </a:p>
        </p:txBody>
      </p:sp>
    </p:spTree>
    <p:extLst>
      <p:ext uri="{BB962C8B-B14F-4D97-AF65-F5344CB8AC3E}">
        <p14:creationId xmlns:p14="http://schemas.microsoft.com/office/powerpoint/2010/main" val="22857650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B8705-6345-3783-969C-C43788DC35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94889A-EAE1-59FE-007D-21383B59C6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00D7A7-AB1D-84D0-97F7-E9AB5E78112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3E730E7-ACCC-7F07-16D5-308413056621}"/>
              </a:ext>
            </a:extLst>
          </p:cNvPr>
          <p:cNvSpPr>
            <a:spLocks noGrp="1"/>
          </p:cNvSpPr>
          <p:nvPr>
            <p:ph type="sldNum" sz="quarter" idx="5"/>
          </p:nvPr>
        </p:nvSpPr>
        <p:spPr/>
        <p:txBody>
          <a:bodyPr/>
          <a:lstStyle/>
          <a:p>
            <a:fld id="{565BBE1B-6D43-4A55-B252-6B4941A905E6}" type="slidenum">
              <a:rPr lang="en-US" smtClean="0"/>
              <a:t>48</a:t>
            </a:fld>
            <a:endParaRPr lang="en-US"/>
          </a:p>
        </p:txBody>
      </p:sp>
    </p:spTree>
    <p:extLst>
      <p:ext uri="{BB962C8B-B14F-4D97-AF65-F5344CB8AC3E}">
        <p14:creationId xmlns:p14="http://schemas.microsoft.com/office/powerpoint/2010/main" val="10669133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NRS-Approved Tests for both</a:t>
            </a:r>
          </a:p>
        </p:txBody>
      </p:sp>
      <p:sp>
        <p:nvSpPr>
          <p:cNvPr id="4" name="Slide Number Placeholder 3"/>
          <p:cNvSpPr>
            <a:spLocks noGrp="1"/>
          </p:cNvSpPr>
          <p:nvPr>
            <p:ph type="sldNum" sz="quarter" idx="5"/>
          </p:nvPr>
        </p:nvSpPr>
        <p:spPr/>
        <p:txBody>
          <a:bodyPr/>
          <a:lstStyle/>
          <a:p>
            <a:fld id="{565BBE1B-6D43-4A55-B252-6B4941A905E6}" type="slidenum">
              <a:rPr lang="en-US" smtClean="0"/>
              <a:t>49</a:t>
            </a:fld>
            <a:endParaRPr lang="en-US"/>
          </a:p>
        </p:txBody>
      </p:sp>
    </p:spTree>
    <p:extLst>
      <p:ext uri="{BB962C8B-B14F-4D97-AF65-F5344CB8AC3E}">
        <p14:creationId xmlns:p14="http://schemas.microsoft.com/office/powerpoint/2010/main" val="21235382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an example of the NEWEST Competency and Content Standard Reports. You can learn more about how to read and interpret the CASAS Test Results and reports in Module 4 (4 a &amp; 4b Online Training).</a:t>
            </a:r>
          </a:p>
        </p:txBody>
      </p:sp>
      <p:sp>
        <p:nvSpPr>
          <p:cNvPr id="4" name="Slide Number Placeholder 3"/>
          <p:cNvSpPr>
            <a:spLocks noGrp="1"/>
          </p:cNvSpPr>
          <p:nvPr>
            <p:ph type="sldNum" sz="quarter" idx="5"/>
          </p:nvPr>
        </p:nvSpPr>
        <p:spPr/>
        <p:txBody>
          <a:bodyPr/>
          <a:lstStyle/>
          <a:p>
            <a:fld id="{565BBE1B-6D43-4A55-B252-6B4941A905E6}" type="slidenum">
              <a:rPr lang="en-US" smtClean="0"/>
              <a:t>54</a:t>
            </a:fld>
            <a:endParaRPr lang="en-US"/>
          </a:p>
        </p:txBody>
      </p:sp>
    </p:spTree>
    <p:extLst>
      <p:ext uri="{BB962C8B-B14F-4D97-AF65-F5344CB8AC3E}">
        <p14:creationId xmlns:p14="http://schemas.microsoft.com/office/powerpoint/2010/main" val="41997538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B422C-FE37-9F26-9089-47476E9E31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119884-255F-ECFA-9B22-2CC788AFCD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EA7028-645D-2682-2A79-3FB60A1B23F3}"/>
              </a:ext>
            </a:extLst>
          </p:cNvPr>
          <p:cNvSpPr>
            <a:spLocks noGrp="1"/>
          </p:cNvSpPr>
          <p:nvPr>
            <p:ph type="body" idx="1"/>
          </p:nvPr>
        </p:nvSpPr>
        <p:spPr/>
        <p:txBody>
          <a:bodyPr/>
          <a:lstStyle/>
          <a:p>
            <a:r>
              <a:rPr lang="en-US"/>
              <a:t>This an example of the NEWEST Competency and Content Standard Reports. You can learn more about how to read and interpret the CASAS Test Results and reports in Module 4 (4 a &amp; 4b Online Training).</a:t>
            </a:r>
          </a:p>
        </p:txBody>
      </p:sp>
      <p:sp>
        <p:nvSpPr>
          <p:cNvPr id="4" name="Slide Number Placeholder 3">
            <a:extLst>
              <a:ext uri="{FF2B5EF4-FFF2-40B4-BE49-F238E27FC236}">
                <a16:creationId xmlns:a16="http://schemas.microsoft.com/office/drawing/2014/main" id="{CAFE5AC4-9A27-23ED-DB53-B3B230DE484E}"/>
              </a:ext>
            </a:extLst>
          </p:cNvPr>
          <p:cNvSpPr>
            <a:spLocks noGrp="1"/>
          </p:cNvSpPr>
          <p:nvPr>
            <p:ph type="sldNum" sz="quarter" idx="5"/>
          </p:nvPr>
        </p:nvSpPr>
        <p:spPr/>
        <p:txBody>
          <a:bodyPr/>
          <a:lstStyle/>
          <a:p>
            <a:fld id="{565BBE1B-6D43-4A55-B252-6B4941A905E6}" type="slidenum">
              <a:rPr lang="en-US" smtClean="0"/>
              <a:t>57</a:t>
            </a:fld>
            <a:endParaRPr lang="en-US"/>
          </a:p>
        </p:txBody>
      </p:sp>
    </p:spTree>
    <p:extLst>
      <p:ext uri="{BB962C8B-B14F-4D97-AF65-F5344CB8AC3E}">
        <p14:creationId xmlns:p14="http://schemas.microsoft.com/office/powerpoint/2010/main" val="6609104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rgbClr val="23AF4B"/>
                </a:solidFill>
                <a:effectLst/>
                <a:latin typeface="Arial" panose="020B0604020202020204" pitchFamily="34" charset="0"/>
              </a:rPr>
              <a:t>CASAS </a:t>
            </a:r>
            <a:r>
              <a:rPr lang="en-US" sz="1200" b="1" i="0" err="1">
                <a:solidFill>
                  <a:srgbClr val="23AF4B"/>
                </a:solidFill>
                <a:effectLst/>
                <a:latin typeface="Arial" panose="020B0604020202020204" pitchFamily="34" charset="0"/>
              </a:rPr>
              <a:t>eWORKs</a:t>
            </a:r>
            <a:r>
              <a:rPr lang="en-US" sz="1200" b="1" i="0">
                <a:solidFill>
                  <a:srgbClr val="23AF4B"/>
                </a:solidFill>
                <a:effectLst/>
                <a:latin typeface="Arial" panose="020B0604020202020204" pitchFamily="34" charset="0"/>
              </a:rPr>
              <a:t> Document and develop employer-validated academic and soft skills and facilitate transition to the workforce using CASAS eTests, Teacher Portal and Student Portal.</a:t>
            </a:r>
            <a:endParaRPr lang="en-US" sz="1200" b="1">
              <a:solidFill>
                <a:srgbClr val="23AF4B"/>
              </a:solidFill>
            </a:endParaRPr>
          </a:p>
          <a:p>
            <a:endParaRPr lang="en-US" sz="1200"/>
          </a:p>
          <a:p>
            <a:r>
              <a:rPr lang="en-US" sz="1200"/>
              <a:t>CASAS eWorks Creates an individual profile of skills, including:</a:t>
            </a:r>
          </a:p>
          <a:p>
            <a:endParaRPr lang="en-US" sz="1200"/>
          </a:p>
          <a:p>
            <a:r>
              <a:rPr lang="en-US" sz="1200"/>
              <a:t>Employer validated academic skills </a:t>
            </a:r>
          </a:p>
          <a:p>
            <a:r>
              <a:rPr lang="en-US" sz="1200"/>
              <a:t>– Reading and Math ‘essential academic foundational skills’ needed for the workplace</a:t>
            </a:r>
          </a:p>
          <a:p>
            <a:endParaRPr lang="en-US" sz="1200"/>
          </a:p>
          <a:p>
            <a:r>
              <a:rPr lang="en-US" sz="1200"/>
              <a:t>Soft Skills (Workplace Behaviors) Video-based Assessments</a:t>
            </a:r>
          </a:p>
          <a:p>
            <a:r>
              <a:rPr lang="en-US" sz="1200"/>
              <a:t>– Personal Qualities &amp; Customer Care</a:t>
            </a:r>
          </a:p>
          <a:p>
            <a:endParaRPr lang="en-US" sz="1200"/>
          </a:p>
          <a:p>
            <a:r>
              <a:rPr lang="en-US" sz="1200"/>
              <a:t>Includes an Individualized Learning Plan Tool for Counselors &amp; Career Navigators</a:t>
            </a:r>
          </a:p>
          <a:p>
            <a:endParaRPr lang="en-US" sz="1200"/>
          </a:p>
          <a:p>
            <a:r>
              <a:rPr lang="en-US" sz="1200"/>
              <a:t>And… includes scenario-based Curriculum</a:t>
            </a:r>
          </a:p>
          <a:p>
            <a:r>
              <a:rPr lang="en-US" sz="1200"/>
              <a:t>– Use with Individuals or Group</a:t>
            </a:r>
          </a:p>
          <a:p>
            <a:endParaRPr lang="en-US"/>
          </a:p>
        </p:txBody>
      </p:sp>
      <p:sp>
        <p:nvSpPr>
          <p:cNvPr id="4" name="Slide Number Placeholder 3"/>
          <p:cNvSpPr>
            <a:spLocks noGrp="1"/>
          </p:cNvSpPr>
          <p:nvPr>
            <p:ph type="sldNum" sz="quarter" idx="5"/>
          </p:nvPr>
        </p:nvSpPr>
        <p:spPr/>
        <p:txBody>
          <a:bodyPr/>
          <a:lstStyle/>
          <a:p>
            <a:fld id="{565BBE1B-6D43-4A55-B252-6B4941A905E6}" type="slidenum">
              <a:rPr lang="en-US" smtClean="0"/>
              <a:t>60</a:t>
            </a:fld>
            <a:endParaRPr lang="en-US"/>
          </a:p>
        </p:txBody>
      </p:sp>
    </p:spTree>
    <p:extLst>
      <p:ext uri="{BB962C8B-B14F-4D97-AF65-F5344CB8AC3E}">
        <p14:creationId xmlns:p14="http://schemas.microsoft.com/office/powerpoint/2010/main" val="25106561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5BBE1B-6D43-4A55-B252-6B4941A905E6}" type="slidenum">
              <a:rPr lang="en-US" smtClean="0"/>
              <a:t>64</a:t>
            </a:fld>
            <a:endParaRPr lang="en-US"/>
          </a:p>
        </p:txBody>
      </p:sp>
    </p:spTree>
    <p:extLst>
      <p:ext uri="{BB962C8B-B14F-4D97-AF65-F5344CB8AC3E}">
        <p14:creationId xmlns:p14="http://schemas.microsoft.com/office/powerpoint/2010/main" val="2416899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MENTI meter with question bubbles?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345405-3D37-47C9-BE11-8EDD5D7BD4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69229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2363" y="527050"/>
            <a:ext cx="4684712" cy="2635250"/>
          </a:xfrm>
        </p:spPr>
      </p:sp>
      <p:sp>
        <p:nvSpPr>
          <p:cNvPr id="3" name="Notes Placeholder 2"/>
          <p:cNvSpPr>
            <a:spLocks noGrp="1"/>
          </p:cNvSpPr>
          <p:nvPr>
            <p:ph type="body" idx="1"/>
          </p:nvPr>
        </p:nvSpPr>
        <p:spPr/>
        <p:txBody>
          <a:bodyPr/>
          <a:lstStyle/>
          <a:p>
            <a:pPr defTabSz="942289">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2362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[Note: Before beginning, use a Parking Lot/WANT TO KNOW (virtual or flip chart) to capture questions participants have. Be sure to revisit these during and at the end of the training.]</a:t>
            </a:r>
          </a:p>
          <a:p>
            <a:endParaRPr lang="en-US">
              <a:cs typeface="Calibri"/>
            </a:endParaRPr>
          </a:p>
          <a:p>
            <a:endParaRPr lang="en-US">
              <a:cs typeface="Calibri"/>
            </a:endParaRPr>
          </a:p>
          <a:p>
            <a:r>
              <a:rPr lang="en-US">
                <a:cs typeface="Calibri"/>
              </a:rPr>
              <a:t>[Possible online tools – Mural (https://www.mural.co/) , </a:t>
            </a:r>
            <a:r>
              <a:rPr lang="en-US" err="1">
                <a:cs typeface="Calibri"/>
              </a:rPr>
              <a:t>Mentimeter</a:t>
            </a:r>
            <a:r>
              <a:rPr lang="en-US">
                <a:cs typeface="Calibri"/>
              </a:rPr>
              <a:t> (https://www.mentimeter.com/), Miro (https://miro.com/)]</a:t>
            </a:r>
          </a:p>
          <a:p>
            <a:endParaRPr lang="en-US">
              <a:cs typeface="Calibri"/>
            </a:endParaRPr>
          </a:p>
          <a:p>
            <a:r>
              <a:rPr lang="en-US">
                <a:cs typeface="Calibri"/>
              </a:rPr>
              <a:t>Before we begin, we want to know what you know about CASAS, and what you want to know by the time we finish this overview of CASAAS and how to get started with either eTests or paper-based tests. </a:t>
            </a:r>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565BBE1B-6D43-4A55-B252-6B4941A905E6}" type="slidenum">
              <a:rPr lang="en-US" smtClean="0"/>
              <a:t>5</a:t>
            </a:fld>
            <a:endParaRPr lang="en-US"/>
          </a:p>
        </p:txBody>
      </p:sp>
    </p:spTree>
    <p:extLst>
      <p:ext uri="{BB962C8B-B14F-4D97-AF65-F5344CB8AC3E}">
        <p14:creationId xmlns:p14="http://schemas.microsoft.com/office/powerpoint/2010/main" val="1715285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CASAS celebrates a 45-year anniversary this year! Through changing times and administrations, CASAS has been a constant, national leader in adult education.</a:t>
            </a:r>
          </a:p>
          <a:p>
            <a:pPr marL="0" indent="0">
              <a:buFont typeface="Arial" panose="020B0604020202020204" pitchFamily="34" charset="0"/>
              <a:buNone/>
            </a:pPr>
            <a:r>
              <a:rPr lang="en-US"/>
              <a:t>50 States – and 3 territories.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CASAS is looked to as a National Leader in Adult Ed – We s</a:t>
            </a:r>
            <a:r>
              <a:rPr lang="en-US" sz="1200">
                <a:solidFill>
                  <a:srgbClr val="005596"/>
                </a:solidFill>
                <a:ea typeface="+mj-ea"/>
              </a:rPr>
              <a:t>pecialize in assessing adult learners – always have, always will. </a:t>
            </a:r>
          </a:p>
          <a:p>
            <a:pPr marL="171450" indent="-171450">
              <a:buFont typeface="Arial" panose="020B0604020202020204" pitchFamily="34" charset="0"/>
              <a:buChar char="•"/>
            </a:pPr>
            <a:r>
              <a:rPr lang="en-US" sz="1200">
                <a:solidFill>
                  <a:srgbClr val="005596"/>
                </a:solidFill>
                <a:ea typeface="+mj-ea"/>
              </a:rPr>
              <a:t>Fully integrated assessment and data management system use to assess functional literacy and numeracy skills</a:t>
            </a:r>
          </a:p>
          <a:p>
            <a:pPr marL="171450" indent="-171450">
              <a:buFont typeface="Arial" panose="020B0604020202020204" pitchFamily="34" charset="0"/>
              <a:buChar char="•"/>
            </a:pPr>
            <a:r>
              <a:rPr lang="en-US" sz="1200">
                <a:solidFill>
                  <a:srgbClr val="005596"/>
                </a:solidFill>
                <a:ea typeface="+mj-ea"/>
              </a:rPr>
              <a:t>As a non-profit organization, CASAS is committed to helping you help your learners achieve their educational and workplace goals.</a:t>
            </a:r>
          </a:p>
          <a:p>
            <a:pPr marL="171450" indent="-171450">
              <a:buFont typeface="Arial" panose="020B0604020202020204" pitchFamily="34" charset="0"/>
              <a:buChar char="•"/>
            </a:pPr>
            <a:r>
              <a:rPr lang="en-US" sz="1200">
                <a:solidFill>
                  <a:srgbClr val="005596"/>
                </a:solidFill>
                <a:ea typeface="+mj-ea"/>
              </a:rPr>
              <a:t>We are adult educators focused on adult learners’ needs – that’s what sets up apart!</a:t>
            </a:r>
            <a:endParaRPr lang="en-US" sz="1050">
              <a:solidFill>
                <a:schemeClr val="tx2"/>
              </a:solidFill>
            </a:endParaRPr>
          </a:p>
          <a:p>
            <a:endParaRPr lang="en-US"/>
          </a:p>
        </p:txBody>
      </p:sp>
      <p:sp>
        <p:nvSpPr>
          <p:cNvPr id="4" name="Slide Number Placeholder 3"/>
          <p:cNvSpPr>
            <a:spLocks noGrp="1"/>
          </p:cNvSpPr>
          <p:nvPr>
            <p:ph type="sldNum" sz="quarter" idx="5"/>
          </p:nvPr>
        </p:nvSpPr>
        <p:spPr/>
        <p:txBody>
          <a:bodyPr/>
          <a:lstStyle/>
          <a:p>
            <a:fld id="{565BBE1B-6D43-4A55-B252-6B4941A905E6}" type="slidenum">
              <a:rPr lang="en-US" smtClean="0"/>
              <a:t>6</a:t>
            </a:fld>
            <a:endParaRPr lang="en-US"/>
          </a:p>
        </p:txBody>
      </p:sp>
    </p:spTree>
    <p:extLst>
      <p:ext uri="{BB962C8B-B14F-4D97-AF65-F5344CB8AC3E}">
        <p14:creationId xmlns:p14="http://schemas.microsoft.com/office/powerpoint/2010/main" val="4028040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6CEDA-8C95-2A6E-616D-38EF6FAD0F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062395-908B-F63E-91F4-1171418D8A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98DBEF-1638-DB6D-0A61-C24EC74F8A01}"/>
              </a:ext>
            </a:extLst>
          </p:cNvPr>
          <p:cNvSpPr>
            <a:spLocks noGrp="1"/>
          </p:cNvSpPr>
          <p:nvPr>
            <p:ph type="body" idx="1"/>
          </p:nvPr>
        </p:nvSpPr>
        <p:spPr/>
        <p:txBody>
          <a:bodyPr/>
          <a:lstStyle/>
          <a:p>
            <a:r>
              <a:rPr lang="en-US"/>
              <a:t>CASAS celebrates a 45-year anniversary this year! Through changing times and administrations, CASAS has been a constant, national leader in adult education.</a:t>
            </a:r>
          </a:p>
          <a:p>
            <a:pPr marL="171450" indent="-171450">
              <a:buFont typeface="Arial" panose="020B0604020202020204" pitchFamily="34" charset="0"/>
              <a:buChar char="•"/>
            </a:pPr>
            <a:r>
              <a:rPr lang="en-US"/>
              <a:t>49 States – and 3 territories.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CASAS is looked to as a National Leader in Adult Ed – We s</a:t>
            </a:r>
            <a:r>
              <a:rPr lang="en-US" sz="1200">
                <a:solidFill>
                  <a:srgbClr val="005596"/>
                </a:solidFill>
                <a:ea typeface="+mj-ea"/>
              </a:rPr>
              <a:t>pecialize in assessing adult learners – always have, always will. </a:t>
            </a:r>
          </a:p>
          <a:p>
            <a:pPr marL="171450" indent="-171450">
              <a:buFont typeface="Arial" panose="020B0604020202020204" pitchFamily="34" charset="0"/>
              <a:buChar char="•"/>
            </a:pPr>
            <a:r>
              <a:rPr lang="en-US" sz="1200">
                <a:solidFill>
                  <a:srgbClr val="005596"/>
                </a:solidFill>
                <a:ea typeface="+mj-ea"/>
              </a:rPr>
              <a:t>Fully integrated assessment and data management system use to assess functional literacy and numeracy skills</a:t>
            </a:r>
          </a:p>
          <a:p>
            <a:pPr marL="171450" indent="-171450">
              <a:buFont typeface="Arial" panose="020B0604020202020204" pitchFamily="34" charset="0"/>
              <a:buChar char="•"/>
            </a:pPr>
            <a:r>
              <a:rPr lang="en-US" sz="1200">
                <a:solidFill>
                  <a:srgbClr val="005596"/>
                </a:solidFill>
                <a:ea typeface="+mj-ea"/>
              </a:rPr>
              <a:t>As a non-profit organization, CASAS is committed to helping you help your learners achieve their educational and workplace goals.</a:t>
            </a:r>
          </a:p>
          <a:p>
            <a:pPr marL="171450" indent="-171450">
              <a:buFont typeface="Arial" panose="020B0604020202020204" pitchFamily="34" charset="0"/>
              <a:buChar char="•"/>
            </a:pPr>
            <a:r>
              <a:rPr lang="en-US" sz="1200">
                <a:solidFill>
                  <a:srgbClr val="005596"/>
                </a:solidFill>
                <a:ea typeface="+mj-ea"/>
              </a:rPr>
              <a:t>We are adult educators focused on adult learners’ needs – that’s what sets up apart!</a:t>
            </a:r>
            <a:endParaRPr lang="en-US" sz="1050">
              <a:solidFill>
                <a:schemeClr val="tx2"/>
              </a:solidFill>
            </a:endParaRPr>
          </a:p>
          <a:p>
            <a:endParaRPr lang="en-US"/>
          </a:p>
        </p:txBody>
      </p:sp>
      <p:sp>
        <p:nvSpPr>
          <p:cNvPr id="4" name="Slide Number Placeholder 3">
            <a:extLst>
              <a:ext uri="{FF2B5EF4-FFF2-40B4-BE49-F238E27FC236}">
                <a16:creationId xmlns:a16="http://schemas.microsoft.com/office/drawing/2014/main" id="{F6DBF2B7-CA74-01E7-6F1D-20CCC6F7C74E}"/>
              </a:ext>
            </a:extLst>
          </p:cNvPr>
          <p:cNvSpPr>
            <a:spLocks noGrp="1"/>
          </p:cNvSpPr>
          <p:nvPr>
            <p:ph type="sldNum" sz="quarter" idx="5"/>
          </p:nvPr>
        </p:nvSpPr>
        <p:spPr/>
        <p:txBody>
          <a:bodyPr/>
          <a:lstStyle/>
          <a:p>
            <a:fld id="{565BBE1B-6D43-4A55-B252-6B4941A905E6}" type="slidenum">
              <a:rPr lang="en-US" smtClean="0"/>
              <a:t>7</a:t>
            </a:fld>
            <a:endParaRPr lang="en-US"/>
          </a:p>
        </p:txBody>
      </p:sp>
    </p:spTree>
    <p:extLst>
      <p:ext uri="{BB962C8B-B14F-4D97-AF65-F5344CB8AC3E}">
        <p14:creationId xmlns:p14="http://schemas.microsoft.com/office/powerpoint/2010/main" val="3294802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CASAS journey begins with Intake Screening.</a:t>
            </a:r>
          </a:p>
          <a:p>
            <a:endParaRPr lang="en-US"/>
          </a:p>
          <a:p>
            <a:r>
              <a:rPr lang="en-US"/>
              <a:t>Intake and orientation is your opportunity to welcome students to your program. With an effective intake and orientation process, programs can create a learning environment that works to determine students’ needs, goals, skill levels, and education and work backgrounds. When we engage students at the beginning, they are more likely to have higher retention and completion rates, improved learning gains, and overall program success.</a:t>
            </a:r>
          </a:p>
          <a:p>
            <a:endParaRPr lang="en-US"/>
          </a:p>
          <a:p>
            <a:r>
              <a:rPr lang="en-US"/>
              <a:t>The next step is administering a Locator or Appraisal and Pre-Test to determine the test taker’s basic functional level. </a:t>
            </a:r>
            <a:r>
              <a:rPr lang="en-US" b="0" i="0">
                <a:solidFill>
                  <a:srgbClr val="363636"/>
                </a:solidFill>
                <a:effectLst/>
                <a:latin typeface="Arial" panose="020B0604020202020204" pitchFamily="34" charset="0"/>
              </a:rPr>
              <a:t>Students should be pre-tested as soon as is feasible upon entry into the program or before any substantial instructional intervention has occurred. </a:t>
            </a:r>
          </a:p>
          <a:p>
            <a:endParaRPr lang="en-US" b="0" i="0">
              <a:solidFill>
                <a:srgbClr val="363636"/>
              </a:solidFill>
              <a:effectLst/>
              <a:latin typeface="Arial" panose="020B0604020202020204" pitchFamily="34" charset="0"/>
            </a:endParaRPr>
          </a:p>
          <a:p>
            <a:pPr algn="l">
              <a:lnSpc>
                <a:spcPts val="1350"/>
              </a:lnSpc>
              <a:buNone/>
            </a:pPr>
            <a:r>
              <a:rPr lang="en-US" b="0" i="0">
                <a:solidFill>
                  <a:srgbClr val="363636"/>
                </a:solidFill>
                <a:effectLst/>
                <a:latin typeface="Arial" panose="020B0604020202020204" pitchFamily="34" charset="0"/>
              </a:rPr>
              <a:t>Post-testing - Research indicates that the more time allowed for instruction and learning between pre- and post-testing, the higher the probability of increased learning gains and other learning outcomes. Agencies should administer post-tests, using alternate forms, at the end of a semester, term, quarter, or other substantial block of instruction to document learning gains. Typically programs assess after approximately 70-100 hours of instruction. However, testing should not occur before at least 40 hours of instruction.</a:t>
            </a:r>
          </a:p>
          <a:p>
            <a:pPr algn="l">
              <a:lnSpc>
                <a:spcPts val="1350"/>
              </a:lnSpc>
              <a:buNone/>
            </a:pPr>
            <a:endParaRPr lang="en-US" b="0" i="0">
              <a:solidFill>
                <a:srgbClr val="363636"/>
              </a:solidFill>
              <a:effectLst/>
              <a:latin typeface="Arial" panose="020B0604020202020204" pitchFamily="34" charset="0"/>
            </a:endParaRPr>
          </a:p>
          <a:p>
            <a:pPr algn="l">
              <a:lnSpc>
                <a:spcPts val="1350"/>
              </a:lnSpc>
            </a:pPr>
            <a:r>
              <a:rPr lang="en-US" b="0" i="0">
                <a:solidFill>
                  <a:srgbClr val="363636"/>
                </a:solidFill>
                <a:effectLst/>
                <a:latin typeface="Arial" panose="020B0604020202020204" pitchFamily="34" charset="0"/>
              </a:rPr>
              <a:t>Programs offering high intensity courses (e.g., class meets more than 15 hours per week) may choose to test at the end of a semester, term, quarter, or other substantial block of instruction, even though the instructional intervention is more than 100 hours of instruction. </a:t>
            </a:r>
            <a:r>
              <a:rPr lang="en-US" b="1" i="0">
                <a:solidFill>
                  <a:srgbClr val="363636"/>
                </a:solidFill>
                <a:effectLst/>
                <a:latin typeface="Arial" panose="020B0604020202020204" pitchFamily="34" charset="0"/>
              </a:rPr>
              <a:t>While this is CASAS’s research-based guidance,</a:t>
            </a:r>
            <a:r>
              <a:rPr lang="en-US" b="0" i="0">
                <a:solidFill>
                  <a:srgbClr val="363636"/>
                </a:solidFill>
                <a:effectLst/>
                <a:latin typeface="Arial" panose="020B0604020202020204" pitchFamily="34" charset="0"/>
              </a:rPr>
              <a:t> state and agency policy determines how many hours an at what frequences students should be take a Progress or Post-test.</a:t>
            </a:r>
          </a:p>
          <a:p>
            <a:pPr algn="l">
              <a:lnSpc>
                <a:spcPts val="1350"/>
              </a:lnSpc>
            </a:pPr>
            <a:endParaRPr lang="en-US" b="0" i="0">
              <a:solidFill>
                <a:srgbClr val="363636"/>
              </a:solidFill>
              <a:effectLst/>
              <a:latin typeface="Arial" panose="020B0604020202020204" pitchFamily="34" charset="0"/>
            </a:endParaRPr>
          </a:p>
          <a:p>
            <a:pPr algn="l">
              <a:lnSpc>
                <a:spcPts val="1350"/>
              </a:lnSpc>
            </a:pPr>
            <a:r>
              <a:rPr lang="en-US" b="0" i="0">
                <a:solidFill>
                  <a:srgbClr val="363636"/>
                </a:solidFill>
                <a:effectLst/>
                <a:latin typeface="Arial" panose="020B0604020202020204" pitchFamily="34" charset="0"/>
              </a:rPr>
              <a:t>Programs may choose to assess students who indicate they are leaving the program before the scheduled post-test time, to maximize collection of </a:t>
            </a:r>
            <a:r>
              <a:rPr lang="en-US" b="1" i="0">
                <a:solidFill>
                  <a:srgbClr val="363636"/>
                </a:solidFill>
                <a:effectLst/>
                <a:latin typeface="Arial" panose="020B0604020202020204" pitchFamily="34" charset="0"/>
              </a:rPr>
              <a:t>paired test data.</a:t>
            </a:r>
          </a:p>
          <a:p>
            <a:endParaRPr lang="en-US" b="0" i="0">
              <a:solidFill>
                <a:srgbClr val="363636"/>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565BBE1B-6D43-4A55-B252-6B4941A905E6}" type="slidenum">
              <a:rPr lang="en-US" smtClean="0"/>
              <a:t>9</a:t>
            </a:fld>
            <a:endParaRPr lang="en-US"/>
          </a:p>
        </p:txBody>
      </p:sp>
    </p:spTree>
    <p:extLst>
      <p:ext uri="{BB962C8B-B14F-4D97-AF65-F5344CB8AC3E}">
        <p14:creationId xmlns:p14="http://schemas.microsoft.com/office/powerpoint/2010/main" val="3074536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3865F-2EA1-EE0F-9C3F-D2CB7D53D7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75E1E8-D801-5FBE-D289-E2B3C287EE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EB8D61-2155-559E-9BC2-0A00C5EFDAA3}"/>
              </a:ext>
            </a:extLst>
          </p:cNvPr>
          <p:cNvSpPr>
            <a:spLocks noGrp="1"/>
          </p:cNvSpPr>
          <p:nvPr>
            <p:ph type="body" idx="1"/>
          </p:nvPr>
        </p:nvSpPr>
        <p:spPr/>
        <p:txBody>
          <a:bodyPr/>
          <a:lstStyle/>
          <a:p>
            <a:r>
              <a:rPr lang="en-US"/>
              <a:t>The CASAS journey begins with Intake Screening.</a:t>
            </a:r>
          </a:p>
          <a:p>
            <a:endParaRPr lang="en-US"/>
          </a:p>
          <a:p>
            <a:r>
              <a:rPr lang="en-US"/>
              <a:t>Intake and orientation is your opportunity to welcome students to your program. With an effective intake and orientation process, programs can create a learning environment that works to determine students’ needs, goals, skill levels, and education and work backgrounds. When we engage students at the beginning, they are more likely to have higher retention and completion rates, improved learning gains, and overall program success.</a:t>
            </a:r>
          </a:p>
          <a:p>
            <a:endParaRPr lang="en-US"/>
          </a:p>
          <a:p>
            <a:r>
              <a:rPr lang="en-US"/>
              <a:t>The next step is administering a Locator or Appraisal and Pre-Test to determine the test taker’s basic functional level. </a:t>
            </a:r>
            <a:r>
              <a:rPr lang="en-US" b="0" i="0">
                <a:solidFill>
                  <a:srgbClr val="363636"/>
                </a:solidFill>
                <a:effectLst/>
                <a:latin typeface="Arial" panose="020B0604020202020204" pitchFamily="34" charset="0"/>
              </a:rPr>
              <a:t>Students should be pre-tested as soon as is feasible upon entry into the program or before any substantial instructional intervention has occurred. </a:t>
            </a:r>
          </a:p>
          <a:p>
            <a:endParaRPr lang="en-US" b="0" i="0">
              <a:solidFill>
                <a:srgbClr val="363636"/>
              </a:solidFill>
              <a:effectLst/>
              <a:latin typeface="Arial" panose="020B0604020202020204" pitchFamily="34" charset="0"/>
            </a:endParaRPr>
          </a:p>
          <a:p>
            <a:pPr algn="l">
              <a:lnSpc>
                <a:spcPts val="1350"/>
              </a:lnSpc>
              <a:buNone/>
            </a:pPr>
            <a:r>
              <a:rPr lang="en-US" b="0" i="0">
                <a:solidFill>
                  <a:srgbClr val="363636"/>
                </a:solidFill>
                <a:effectLst/>
                <a:latin typeface="Arial" panose="020B0604020202020204" pitchFamily="34" charset="0"/>
              </a:rPr>
              <a:t>Post-testing - Research indicates that the more time allowed for instruction and learning between pre- and post-testing, the higher the probability of increased learning gains and other learning outcomes. Agencies should administer post-tests, using alternate forms, at the end of a semester, term, quarter, or other substantial block of instruction to document learning gains. Typically programs assess after approximately 70-100 hours of instruction. However, testing should not occur before at least 40 hours of instruction.</a:t>
            </a:r>
          </a:p>
          <a:p>
            <a:pPr algn="l">
              <a:lnSpc>
                <a:spcPts val="1350"/>
              </a:lnSpc>
              <a:buNone/>
            </a:pPr>
            <a:endParaRPr lang="en-US" b="0" i="0">
              <a:solidFill>
                <a:srgbClr val="363636"/>
              </a:solidFill>
              <a:effectLst/>
              <a:latin typeface="Arial" panose="020B0604020202020204" pitchFamily="34" charset="0"/>
            </a:endParaRPr>
          </a:p>
          <a:p>
            <a:pPr algn="l">
              <a:lnSpc>
                <a:spcPts val="1350"/>
              </a:lnSpc>
            </a:pPr>
            <a:r>
              <a:rPr lang="en-US" b="0" i="0">
                <a:solidFill>
                  <a:srgbClr val="363636"/>
                </a:solidFill>
                <a:effectLst/>
                <a:latin typeface="Arial" panose="020B0604020202020204" pitchFamily="34" charset="0"/>
              </a:rPr>
              <a:t>Programs offering high intensity courses (e.g., class meets more than 15 hours per week) may choose to test at the end of a semester, term, quarter, or other substantial block of instruction, even though the instructional intervention is more than 100 hours of instruction. </a:t>
            </a:r>
            <a:r>
              <a:rPr lang="en-US" b="1" i="0">
                <a:solidFill>
                  <a:srgbClr val="363636"/>
                </a:solidFill>
                <a:effectLst/>
                <a:latin typeface="Arial" panose="020B0604020202020204" pitchFamily="34" charset="0"/>
              </a:rPr>
              <a:t>While this is CASAS’s research-based guidance,</a:t>
            </a:r>
            <a:r>
              <a:rPr lang="en-US" b="0" i="0">
                <a:solidFill>
                  <a:srgbClr val="363636"/>
                </a:solidFill>
                <a:effectLst/>
                <a:latin typeface="Arial" panose="020B0604020202020204" pitchFamily="34" charset="0"/>
              </a:rPr>
              <a:t> state and agency policy determines how many hours an at what frequences students should be take a Progress or Post-test.</a:t>
            </a:r>
          </a:p>
          <a:p>
            <a:pPr algn="l">
              <a:lnSpc>
                <a:spcPts val="1350"/>
              </a:lnSpc>
            </a:pPr>
            <a:endParaRPr lang="en-US" b="0" i="0">
              <a:solidFill>
                <a:srgbClr val="363636"/>
              </a:solidFill>
              <a:effectLst/>
              <a:latin typeface="Arial" panose="020B0604020202020204" pitchFamily="34" charset="0"/>
            </a:endParaRPr>
          </a:p>
          <a:p>
            <a:pPr algn="l">
              <a:lnSpc>
                <a:spcPts val="1350"/>
              </a:lnSpc>
            </a:pPr>
            <a:r>
              <a:rPr lang="en-US" b="0" i="0">
                <a:solidFill>
                  <a:srgbClr val="363636"/>
                </a:solidFill>
                <a:effectLst/>
                <a:latin typeface="Arial" panose="020B0604020202020204" pitchFamily="34" charset="0"/>
              </a:rPr>
              <a:t>Programs may choose to assess students who indicate they are leaving the program before the scheduled post-test time, to maximize collection of </a:t>
            </a:r>
            <a:r>
              <a:rPr lang="en-US" b="1" i="0">
                <a:solidFill>
                  <a:srgbClr val="363636"/>
                </a:solidFill>
                <a:effectLst/>
                <a:latin typeface="Arial" panose="020B0604020202020204" pitchFamily="34" charset="0"/>
              </a:rPr>
              <a:t>paired test data.</a:t>
            </a:r>
          </a:p>
          <a:p>
            <a:endParaRPr lang="en-US" b="0" i="0">
              <a:solidFill>
                <a:srgbClr val="363636"/>
              </a:solidFill>
              <a:effectLst/>
              <a:latin typeface="Arial" panose="020B0604020202020204" pitchFamily="34" charset="0"/>
            </a:endParaRPr>
          </a:p>
          <a:p>
            <a:endParaRPr lang="en-US"/>
          </a:p>
        </p:txBody>
      </p:sp>
      <p:sp>
        <p:nvSpPr>
          <p:cNvPr id="4" name="Slide Number Placeholder 3">
            <a:extLst>
              <a:ext uri="{FF2B5EF4-FFF2-40B4-BE49-F238E27FC236}">
                <a16:creationId xmlns:a16="http://schemas.microsoft.com/office/drawing/2014/main" id="{ADC93DD7-88EC-F291-2F02-D327C4752488}"/>
              </a:ext>
            </a:extLst>
          </p:cNvPr>
          <p:cNvSpPr>
            <a:spLocks noGrp="1"/>
          </p:cNvSpPr>
          <p:nvPr>
            <p:ph type="sldNum" sz="quarter" idx="5"/>
          </p:nvPr>
        </p:nvSpPr>
        <p:spPr/>
        <p:txBody>
          <a:bodyPr/>
          <a:lstStyle/>
          <a:p>
            <a:fld id="{565BBE1B-6D43-4A55-B252-6B4941A905E6}" type="slidenum">
              <a:rPr lang="en-US" smtClean="0"/>
              <a:t>10</a:t>
            </a:fld>
            <a:endParaRPr lang="en-US"/>
          </a:p>
        </p:txBody>
      </p:sp>
    </p:spTree>
    <p:extLst>
      <p:ext uri="{BB962C8B-B14F-4D97-AF65-F5344CB8AC3E}">
        <p14:creationId xmlns:p14="http://schemas.microsoft.com/office/powerpoint/2010/main" val="2529062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B47C5-B1B4-683E-1570-1C9D5996B2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BC1B31-DB2D-87E1-9D06-7D5B5B825F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CB78A5-4F73-0322-5539-6C27F9D785D2}"/>
              </a:ext>
            </a:extLst>
          </p:cNvPr>
          <p:cNvSpPr>
            <a:spLocks noGrp="1"/>
          </p:cNvSpPr>
          <p:nvPr>
            <p:ph type="body" idx="1"/>
          </p:nvPr>
        </p:nvSpPr>
        <p:spPr/>
        <p:txBody>
          <a:bodyPr/>
          <a:lstStyle/>
          <a:p>
            <a:r>
              <a:rPr lang="en-US"/>
              <a:t>The CASAS journey begins with Intake Screening.</a:t>
            </a:r>
          </a:p>
          <a:p>
            <a:endParaRPr lang="en-US"/>
          </a:p>
          <a:p>
            <a:r>
              <a:rPr lang="en-US"/>
              <a:t>Intake and orientation is your opportunity to welcome students to your program. With an effective intake and orientation process, programs can create a learning environment that works to determine students’ needs, goals, skill levels, and education and work backgrounds. When we engage students at the beginning, they are more likely to have higher retention and completion rates, improved learning gains, and overall program success.</a:t>
            </a:r>
          </a:p>
          <a:p>
            <a:endParaRPr lang="en-US"/>
          </a:p>
          <a:p>
            <a:r>
              <a:rPr lang="en-US"/>
              <a:t>The next step is administering a Locator or Appraisal and Pre-Test to determine the test taker’s basic functional level. </a:t>
            </a:r>
            <a:r>
              <a:rPr lang="en-US" b="0" i="0">
                <a:solidFill>
                  <a:srgbClr val="363636"/>
                </a:solidFill>
                <a:effectLst/>
                <a:latin typeface="Arial" panose="020B0604020202020204" pitchFamily="34" charset="0"/>
              </a:rPr>
              <a:t>Students should be pre-tested as soon as is feasible upon entry into the program or before any substantial instructional intervention has occurred. </a:t>
            </a:r>
          </a:p>
          <a:p>
            <a:endParaRPr lang="en-US" b="0" i="0">
              <a:solidFill>
                <a:srgbClr val="363636"/>
              </a:solidFill>
              <a:effectLst/>
              <a:latin typeface="Arial" panose="020B0604020202020204" pitchFamily="34" charset="0"/>
            </a:endParaRPr>
          </a:p>
          <a:p>
            <a:pPr algn="l">
              <a:lnSpc>
                <a:spcPts val="1350"/>
              </a:lnSpc>
              <a:buNone/>
            </a:pPr>
            <a:r>
              <a:rPr lang="en-US" b="0" i="0">
                <a:solidFill>
                  <a:srgbClr val="363636"/>
                </a:solidFill>
                <a:effectLst/>
                <a:latin typeface="Arial" panose="020B0604020202020204" pitchFamily="34" charset="0"/>
              </a:rPr>
              <a:t>Post-testing - Research indicates that the more time allowed for instruction and learning between pre- and post-testing, the higher the probability of increased learning gains and other learning outcomes. Agencies should administer post-tests, using alternate forms, at the end of a semester, term, quarter, or other substantial block of instruction to document learning gains. Typically programs assess after approximately 70-100 hours of instruction. However, testing should not occur before at least 40 hours of instruction.</a:t>
            </a:r>
          </a:p>
          <a:p>
            <a:pPr algn="l">
              <a:lnSpc>
                <a:spcPts val="1350"/>
              </a:lnSpc>
              <a:buNone/>
            </a:pPr>
            <a:endParaRPr lang="en-US" b="0" i="0">
              <a:solidFill>
                <a:srgbClr val="363636"/>
              </a:solidFill>
              <a:effectLst/>
              <a:latin typeface="Arial" panose="020B0604020202020204" pitchFamily="34" charset="0"/>
            </a:endParaRPr>
          </a:p>
          <a:p>
            <a:pPr algn="l">
              <a:lnSpc>
                <a:spcPts val="1350"/>
              </a:lnSpc>
            </a:pPr>
            <a:r>
              <a:rPr lang="en-US" b="0" i="0">
                <a:solidFill>
                  <a:srgbClr val="363636"/>
                </a:solidFill>
                <a:effectLst/>
                <a:latin typeface="Arial" panose="020B0604020202020204" pitchFamily="34" charset="0"/>
              </a:rPr>
              <a:t>Programs offering high intensity courses (e.g., class meets more than 15 hours per week) may choose to test at the end of a semester, term, quarter, or other substantial block of instruction, even though the instructional intervention is more than 100 hours of instruction. </a:t>
            </a:r>
            <a:r>
              <a:rPr lang="en-US" b="1" i="0">
                <a:solidFill>
                  <a:srgbClr val="363636"/>
                </a:solidFill>
                <a:effectLst/>
                <a:latin typeface="Arial" panose="020B0604020202020204" pitchFamily="34" charset="0"/>
              </a:rPr>
              <a:t>While this is CASAS’s research-based guidance,</a:t>
            </a:r>
            <a:r>
              <a:rPr lang="en-US" b="0" i="0">
                <a:solidFill>
                  <a:srgbClr val="363636"/>
                </a:solidFill>
                <a:effectLst/>
                <a:latin typeface="Arial" panose="020B0604020202020204" pitchFamily="34" charset="0"/>
              </a:rPr>
              <a:t> state and agency policy determines how many hours an at what frequences students should be take a Progress or Post-test.</a:t>
            </a:r>
          </a:p>
          <a:p>
            <a:pPr algn="l">
              <a:lnSpc>
                <a:spcPts val="1350"/>
              </a:lnSpc>
            </a:pPr>
            <a:endParaRPr lang="en-US" b="0" i="0">
              <a:solidFill>
                <a:srgbClr val="363636"/>
              </a:solidFill>
              <a:effectLst/>
              <a:latin typeface="Arial" panose="020B0604020202020204" pitchFamily="34" charset="0"/>
            </a:endParaRPr>
          </a:p>
          <a:p>
            <a:pPr algn="l">
              <a:lnSpc>
                <a:spcPts val="1350"/>
              </a:lnSpc>
            </a:pPr>
            <a:r>
              <a:rPr lang="en-US" b="0" i="0">
                <a:solidFill>
                  <a:srgbClr val="363636"/>
                </a:solidFill>
                <a:effectLst/>
                <a:latin typeface="Arial" panose="020B0604020202020204" pitchFamily="34" charset="0"/>
              </a:rPr>
              <a:t>Programs may choose to assess students who indicate they are leaving the program before the scheduled post-test time, to maximize collection of </a:t>
            </a:r>
            <a:r>
              <a:rPr lang="en-US" b="1" i="0">
                <a:solidFill>
                  <a:srgbClr val="363636"/>
                </a:solidFill>
                <a:effectLst/>
                <a:latin typeface="Arial" panose="020B0604020202020204" pitchFamily="34" charset="0"/>
              </a:rPr>
              <a:t>paired test data.</a:t>
            </a:r>
          </a:p>
          <a:p>
            <a:endParaRPr lang="en-US" b="0" i="0">
              <a:solidFill>
                <a:srgbClr val="363636"/>
              </a:solidFill>
              <a:effectLst/>
              <a:latin typeface="Arial" panose="020B0604020202020204" pitchFamily="34" charset="0"/>
            </a:endParaRPr>
          </a:p>
          <a:p>
            <a:endParaRPr lang="en-US"/>
          </a:p>
        </p:txBody>
      </p:sp>
      <p:sp>
        <p:nvSpPr>
          <p:cNvPr id="4" name="Slide Number Placeholder 3">
            <a:extLst>
              <a:ext uri="{FF2B5EF4-FFF2-40B4-BE49-F238E27FC236}">
                <a16:creationId xmlns:a16="http://schemas.microsoft.com/office/drawing/2014/main" id="{049A03E5-51B0-EAAE-F03C-4B2E91F21EC5}"/>
              </a:ext>
            </a:extLst>
          </p:cNvPr>
          <p:cNvSpPr>
            <a:spLocks noGrp="1"/>
          </p:cNvSpPr>
          <p:nvPr>
            <p:ph type="sldNum" sz="quarter" idx="5"/>
          </p:nvPr>
        </p:nvSpPr>
        <p:spPr/>
        <p:txBody>
          <a:bodyPr/>
          <a:lstStyle/>
          <a:p>
            <a:fld id="{565BBE1B-6D43-4A55-B252-6B4941A905E6}" type="slidenum">
              <a:rPr lang="en-US" smtClean="0"/>
              <a:t>12</a:t>
            </a:fld>
            <a:endParaRPr lang="en-US"/>
          </a:p>
        </p:txBody>
      </p:sp>
    </p:spTree>
    <p:extLst>
      <p:ext uri="{BB962C8B-B14F-4D97-AF65-F5344CB8AC3E}">
        <p14:creationId xmlns:p14="http://schemas.microsoft.com/office/powerpoint/2010/main" val="37350360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4.svg"/><Relationship Id="rId4"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 Id="rId5" Type="http://schemas.openxmlformats.org/officeDocument/2006/relationships/image" Target="../media/image14.svg"/><Relationship Id="rId4" Type="http://schemas.openxmlformats.org/officeDocument/2006/relationships/image" Target="../media/image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8" Type="http://schemas.openxmlformats.org/officeDocument/2006/relationships/hyperlink" Target="http://www.youtube.com/user/CASASAssessment" TargetMode="External"/><Relationship Id="rId3" Type="http://schemas.openxmlformats.org/officeDocument/2006/relationships/image" Target="../media/image9.png"/><Relationship Id="rId7" Type="http://schemas.openxmlformats.org/officeDocument/2006/relationships/hyperlink" Target="https://twitter.com/CASASsystem" TargetMode="External"/><Relationship Id="rId12"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hyperlink" Target="http://www.linkedin.com/company/casassystem/" TargetMode="External"/><Relationship Id="rId11" Type="http://schemas.openxmlformats.org/officeDocument/2006/relationships/image" Target="../media/image28.png"/><Relationship Id="rId5" Type="http://schemas.openxmlformats.org/officeDocument/2006/relationships/hyperlink" Target="https://www.facebook.com/CASASsystem" TargetMode="External"/><Relationship Id="rId10" Type="http://schemas.openxmlformats.org/officeDocument/2006/relationships/image" Target="../media/image27.png"/><Relationship Id="rId4" Type="http://schemas.openxmlformats.org/officeDocument/2006/relationships/image" Target="../media/image14.svg"/><Relationship Id="rId9" Type="http://schemas.openxmlformats.org/officeDocument/2006/relationships/image" Target="../media/image26.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8" Type="http://schemas.openxmlformats.org/officeDocument/2006/relationships/hyperlink" Target="http://www.youtube.com/user/CASASAssessment" TargetMode="External"/><Relationship Id="rId3" Type="http://schemas.openxmlformats.org/officeDocument/2006/relationships/image" Target="../media/image9.png"/><Relationship Id="rId7" Type="http://schemas.openxmlformats.org/officeDocument/2006/relationships/hyperlink" Target="https://twitter.com/CASASsystem" TargetMode="External"/><Relationship Id="rId12"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hyperlink" Target="http://www.linkedin.com/company/casassystem/" TargetMode="External"/><Relationship Id="rId11" Type="http://schemas.openxmlformats.org/officeDocument/2006/relationships/image" Target="../media/image28.png"/><Relationship Id="rId5" Type="http://schemas.openxmlformats.org/officeDocument/2006/relationships/hyperlink" Target="https://www.facebook.com/CASASsystem" TargetMode="External"/><Relationship Id="rId10" Type="http://schemas.openxmlformats.org/officeDocument/2006/relationships/image" Target="../media/image27.png"/><Relationship Id="rId4" Type="http://schemas.openxmlformats.org/officeDocument/2006/relationships/image" Target="../media/image14.svg"/><Relationship Id="rId9" Type="http://schemas.openxmlformats.org/officeDocument/2006/relationships/image" Target="../media/image26.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54.xml.rels><?xml version="1.0" encoding="UTF-8" standalone="yes"?>
<Relationships xmlns="http://schemas.openxmlformats.org/package/2006/relationships"><Relationship Id="rId8" Type="http://schemas.openxmlformats.org/officeDocument/2006/relationships/hyperlink" Target="http://www.youtube.com/user/CASASAssessment" TargetMode="External"/><Relationship Id="rId3" Type="http://schemas.openxmlformats.org/officeDocument/2006/relationships/image" Target="../media/image9.png"/><Relationship Id="rId7" Type="http://schemas.openxmlformats.org/officeDocument/2006/relationships/hyperlink" Target="https://twitter.com/CASASsystem" TargetMode="External"/><Relationship Id="rId12"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hyperlink" Target="http://www.linkedin.com/company/casassystem/" TargetMode="External"/><Relationship Id="rId11" Type="http://schemas.openxmlformats.org/officeDocument/2006/relationships/image" Target="../media/image28.png"/><Relationship Id="rId5" Type="http://schemas.openxmlformats.org/officeDocument/2006/relationships/hyperlink" Target="https://www.facebook.com/CASASsystem" TargetMode="External"/><Relationship Id="rId10" Type="http://schemas.openxmlformats.org/officeDocument/2006/relationships/image" Target="../media/image27.png"/><Relationship Id="rId4" Type="http://schemas.openxmlformats.org/officeDocument/2006/relationships/image" Target="../media/image14.svg"/><Relationship Id="rId9" Type="http://schemas.openxmlformats.org/officeDocument/2006/relationships/image" Target="../media/image26.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4.svg"/><Relationship Id="rId4" Type="http://schemas.openxmlformats.org/officeDocument/2006/relationships/image" Target="../media/image9.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4.svg"/><Relationship Id="rId4" Type="http://schemas.openxmlformats.org/officeDocument/2006/relationships/image" Target="../media/image9.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14" name="Graphic 13" descr="Photo of adult educators">
            <a:extLst>
              <a:ext uri="{FF2B5EF4-FFF2-40B4-BE49-F238E27FC236}">
                <a16:creationId xmlns:a16="http://schemas.microsoft.com/office/drawing/2014/main" id="{68C3F1EA-349A-2B68-0F5A-274A8E47831E}"/>
              </a:ext>
              <a:ext uri="{C183D7F6-B498-43B3-948B-1728B52AA6E4}">
                <adec:decorative xmlns:adec="http://schemas.microsoft.com/office/drawing/2017/decorative" val="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40901" y="2546288"/>
            <a:ext cx="5223030" cy="3487232"/>
          </a:xfrm>
          <a:prstGeom prst="rect">
            <a:avLst/>
          </a:prstGeom>
        </p:spPr>
      </p:pic>
      <p:sp>
        <p:nvSpPr>
          <p:cNvPr id="12" name="Graphic 7">
            <a:extLst>
              <a:ext uri="{FF2B5EF4-FFF2-40B4-BE49-F238E27FC236}">
                <a16:creationId xmlns:a16="http://schemas.microsoft.com/office/drawing/2014/main" id="{676D1352-93E9-1894-E5AB-6D97D46FDB5D}"/>
              </a:ext>
              <a:ext uri="{C183D7F6-B498-43B3-948B-1728B52AA6E4}">
                <adec:decorative xmlns:adec="http://schemas.microsoft.com/office/drawing/2017/decorative" val="1"/>
              </a:ext>
            </a:extLst>
          </p:cNvPr>
          <p:cNvSpPr/>
          <p:nvPr/>
        </p:nvSpPr>
        <p:spPr>
          <a:xfrm>
            <a:off x="-53270" y="1122363"/>
            <a:ext cx="9809826" cy="4881328"/>
          </a:xfrm>
          <a:custGeom>
            <a:avLst/>
            <a:gdLst>
              <a:gd name="connsiteX0" fmla="*/ 7111824 w 7111823"/>
              <a:gd name="connsiteY0" fmla="*/ 0 h 4467910"/>
              <a:gd name="connsiteX1" fmla="*/ 0 w 7111823"/>
              <a:gd name="connsiteY1" fmla="*/ 0 h 4467910"/>
              <a:gd name="connsiteX2" fmla="*/ 0 w 7111823"/>
              <a:gd name="connsiteY2" fmla="*/ 4467911 h 4467910"/>
              <a:gd name="connsiteX3" fmla="*/ 4572918 w 7111823"/>
              <a:gd name="connsiteY3" fmla="*/ 4467911 h 4467910"/>
              <a:gd name="connsiteX4" fmla="*/ 7111824 w 7111823"/>
              <a:gd name="connsiteY4" fmla="*/ 0 h 4467910"/>
              <a:gd name="connsiteX0" fmla="*/ 8931099 w 8931099"/>
              <a:gd name="connsiteY0" fmla="*/ 0 h 4477436"/>
              <a:gd name="connsiteX1" fmla="*/ 1819275 w 8931099"/>
              <a:gd name="connsiteY1" fmla="*/ 0 h 4477436"/>
              <a:gd name="connsiteX2" fmla="*/ 0 w 8931099"/>
              <a:gd name="connsiteY2" fmla="*/ 4477436 h 4477436"/>
              <a:gd name="connsiteX3" fmla="*/ 6392193 w 8931099"/>
              <a:gd name="connsiteY3" fmla="*/ 4467911 h 4477436"/>
              <a:gd name="connsiteX4" fmla="*/ 8931099 w 8931099"/>
              <a:gd name="connsiteY4" fmla="*/ 0 h 4477436"/>
              <a:gd name="connsiteX0" fmla="*/ 8940624 w 8940624"/>
              <a:gd name="connsiteY0" fmla="*/ 0 h 4477436"/>
              <a:gd name="connsiteX1" fmla="*/ 0 w 8940624"/>
              <a:gd name="connsiteY1" fmla="*/ 0 h 4477436"/>
              <a:gd name="connsiteX2" fmla="*/ 9525 w 8940624"/>
              <a:gd name="connsiteY2" fmla="*/ 4477436 h 4477436"/>
              <a:gd name="connsiteX3" fmla="*/ 6401718 w 8940624"/>
              <a:gd name="connsiteY3" fmla="*/ 4467911 h 4477436"/>
              <a:gd name="connsiteX4" fmla="*/ 8940624 w 8940624"/>
              <a:gd name="connsiteY4" fmla="*/ 0 h 447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0624" h="4477436">
                <a:moveTo>
                  <a:pt x="8940624" y="0"/>
                </a:moveTo>
                <a:lnTo>
                  <a:pt x="0" y="0"/>
                </a:lnTo>
                <a:lnTo>
                  <a:pt x="9525" y="4477436"/>
                </a:lnTo>
                <a:lnTo>
                  <a:pt x="6401718" y="4467911"/>
                </a:lnTo>
                <a:lnTo>
                  <a:pt x="8940624" y="0"/>
                </a:lnTo>
                <a:close/>
              </a:path>
            </a:pathLst>
          </a:custGeom>
          <a:solidFill>
            <a:srgbClr val="005596"/>
          </a:solidFill>
          <a:ln w="10008"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E4D83E5D-69D2-2F37-B8E8-DD199F5B6D18}"/>
              </a:ext>
            </a:extLst>
          </p:cNvPr>
          <p:cNvSpPr>
            <a:spLocks noGrp="1"/>
          </p:cNvSpPr>
          <p:nvPr>
            <p:ph type="ctrTitle" hasCustomPrompt="1"/>
          </p:nvPr>
        </p:nvSpPr>
        <p:spPr>
          <a:xfrm>
            <a:off x="388849" y="2372289"/>
            <a:ext cx="7059701" cy="1655762"/>
          </a:xfrm>
          <a:prstGeom prst="rect">
            <a:avLst/>
          </a:prstGeom>
        </p:spPr>
        <p:txBody>
          <a:bodyPr anchor="b">
            <a:normAutofit/>
          </a:bodyPr>
          <a:lstStyle>
            <a:lvl1pPr algn="l">
              <a:defRPr sz="4800" b="1">
                <a:solidFill>
                  <a:schemeClr val="bg1"/>
                </a:solidFill>
                <a:latin typeface="Myriad Pro" panose="020B0503030403020204" pitchFamily="34" charset="0"/>
                <a:cs typeface="Arial" panose="020B0604020202020204" pitchFamily="34" charset="0"/>
              </a:defRPr>
            </a:lvl1pPr>
          </a:lstStyle>
          <a:p>
            <a:r>
              <a:rPr lang="en-US"/>
              <a:t>Click to edit Master title</a:t>
            </a:r>
            <a:br>
              <a:rPr lang="en-US"/>
            </a:br>
            <a:endParaRPr lang="en-US"/>
          </a:p>
        </p:txBody>
      </p:sp>
      <p:sp>
        <p:nvSpPr>
          <p:cNvPr id="3" name="Subtitle 2">
            <a:extLst>
              <a:ext uri="{FF2B5EF4-FFF2-40B4-BE49-F238E27FC236}">
                <a16:creationId xmlns:a16="http://schemas.microsoft.com/office/drawing/2014/main" id="{D0C5264B-48E5-37DF-43D2-CBA9912D5A6A}"/>
              </a:ext>
            </a:extLst>
          </p:cNvPr>
          <p:cNvSpPr>
            <a:spLocks noGrp="1"/>
          </p:cNvSpPr>
          <p:nvPr>
            <p:ph type="subTitle" idx="1"/>
          </p:nvPr>
        </p:nvSpPr>
        <p:spPr>
          <a:xfrm>
            <a:off x="388850" y="4274985"/>
            <a:ext cx="5707150" cy="615518"/>
          </a:xfrm>
        </p:spPr>
        <p:txBody>
          <a:bodyPr/>
          <a:lstStyle>
            <a:lvl1pPr marL="0" indent="0" algn="l">
              <a:buNone/>
              <a:defRPr sz="2400">
                <a:solidFill>
                  <a:schemeClr val="bg1"/>
                </a:solidFill>
                <a:latin typeface="Myriad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5" name="Graphic 14">
            <a:extLst>
              <a:ext uri="{FF2B5EF4-FFF2-40B4-BE49-F238E27FC236}">
                <a16:creationId xmlns:a16="http://schemas.microsoft.com/office/drawing/2014/main" id="{81922B29-B8B2-551C-5774-E12C2AD2C41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88849" y="5066832"/>
            <a:ext cx="2592689" cy="146067"/>
          </a:xfrm>
          <a:prstGeom prst="rect">
            <a:avLst/>
          </a:prstGeom>
        </p:spPr>
      </p:pic>
      <p:sp>
        <p:nvSpPr>
          <p:cNvPr id="18" name="Rectangle 17">
            <a:extLst>
              <a:ext uri="{FF2B5EF4-FFF2-40B4-BE49-F238E27FC236}">
                <a16:creationId xmlns:a16="http://schemas.microsoft.com/office/drawing/2014/main" id="{82C051BC-F8EC-7687-3ED8-9EB178CF9ED6}"/>
              </a:ext>
              <a:ext uri="{C183D7F6-B498-43B3-948B-1728B52AA6E4}">
                <adec:decorative xmlns:adec="http://schemas.microsoft.com/office/drawing/2017/decorative" val="1"/>
              </a:ext>
            </a:extLst>
          </p:cNvPr>
          <p:cNvSpPr/>
          <p:nvPr userDrawn="1"/>
        </p:nvSpPr>
        <p:spPr>
          <a:xfrm>
            <a:off x="-53270" y="0"/>
            <a:ext cx="12245270" cy="1122363"/>
          </a:xfrm>
          <a:prstGeom prst="rect">
            <a:avLst/>
          </a:prstGeom>
          <a:solidFill>
            <a:srgbClr val="E6E7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DBD63F3-F4BC-CFF3-364B-0B0B0F50C83E}"/>
              </a:ext>
              <a:ext uri="{C183D7F6-B498-43B3-948B-1728B52AA6E4}">
                <adec:decorative xmlns:adec="http://schemas.microsoft.com/office/drawing/2017/decorative" val="1"/>
              </a:ext>
            </a:extLst>
          </p:cNvPr>
          <p:cNvSpPr/>
          <p:nvPr userDrawn="1"/>
        </p:nvSpPr>
        <p:spPr>
          <a:xfrm>
            <a:off x="-53270" y="5837906"/>
            <a:ext cx="12245270" cy="1122363"/>
          </a:xfrm>
          <a:prstGeom prst="rect">
            <a:avLst/>
          </a:prstGeom>
          <a:solidFill>
            <a:srgbClr val="8CC6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5B5646E-C8AF-C908-6924-431D6B8E5C28}"/>
              </a:ext>
            </a:extLst>
          </p:cNvPr>
          <p:cNvSpPr txBox="1"/>
          <p:nvPr userDrawn="1"/>
        </p:nvSpPr>
        <p:spPr>
          <a:xfrm>
            <a:off x="452761" y="6276513"/>
            <a:ext cx="2221427" cy="338554"/>
          </a:xfrm>
          <a:prstGeom prst="rect">
            <a:avLst/>
          </a:prstGeom>
          <a:noFill/>
        </p:spPr>
        <p:txBody>
          <a:bodyPr wrap="square" rtlCol="0">
            <a:spAutoFit/>
          </a:bodyPr>
          <a:lstStyle/>
          <a:p>
            <a:r>
              <a:rPr lang="en-US" sz="1600">
                <a:solidFill>
                  <a:schemeClr val="bg1"/>
                </a:solidFill>
                <a:latin typeface="Myriad Pro" panose="020B0503030403020204" pitchFamily="34" charset="0"/>
              </a:rPr>
              <a:t>October 2025</a:t>
            </a:r>
          </a:p>
        </p:txBody>
      </p:sp>
      <p:sp>
        <p:nvSpPr>
          <p:cNvPr id="17" name="TextBox 16">
            <a:extLst>
              <a:ext uri="{FF2B5EF4-FFF2-40B4-BE49-F238E27FC236}">
                <a16:creationId xmlns:a16="http://schemas.microsoft.com/office/drawing/2014/main" id="{995F6A2E-6AD6-8C45-58D7-849FE77D4985}"/>
              </a:ext>
            </a:extLst>
          </p:cNvPr>
          <p:cNvSpPr txBox="1"/>
          <p:nvPr userDrawn="1"/>
        </p:nvSpPr>
        <p:spPr>
          <a:xfrm>
            <a:off x="6478438" y="6276513"/>
            <a:ext cx="5447542" cy="338554"/>
          </a:xfrm>
          <a:prstGeom prst="rect">
            <a:avLst/>
          </a:prstGeom>
          <a:noFill/>
        </p:spPr>
        <p:txBody>
          <a:bodyPr wrap="square" rtlCol="0">
            <a:spAutoFit/>
          </a:bodyPr>
          <a:lstStyle/>
          <a:p>
            <a:pPr algn="r"/>
            <a:r>
              <a:rPr lang="pt-BR" sz="1600">
                <a:solidFill>
                  <a:schemeClr val="bg1"/>
                </a:solidFill>
                <a:latin typeface="Myriad Pro" panose="020B0503030403020204" pitchFamily="34" charset="0"/>
              </a:rPr>
              <a:t>Marty Olsen, Minnesota Lead Trainer</a:t>
            </a:r>
            <a:endParaRPr lang="en-US" sz="1600">
              <a:solidFill>
                <a:schemeClr val="bg1"/>
              </a:solidFill>
              <a:latin typeface="Myriad Pro" panose="020B0503030403020204" pitchFamily="34" charset="0"/>
            </a:endParaRPr>
          </a:p>
        </p:txBody>
      </p:sp>
      <p:pic>
        <p:nvPicPr>
          <p:cNvPr id="5" name="Graphic 4">
            <a:extLst>
              <a:ext uri="{FF2B5EF4-FFF2-40B4-BE49-F238E27FC236}">
                <a16:creationId xmlns:a16="http://schemas.microsoft.com/office/drawing/2014/main" id="{E6C8FBCF-576C-AFDE-E0B8-65DD39582C5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420764" y="1653487"/>
            <a:ext cx="2667000" cy="838200"/>
          </a:xfrm>
          <a:prstGeom prst="rect">
            <a:avLst/>
          </a:prstGeom>
        </p:spPr>
      </p:pic>
    </p:spTree>
    <p:extLst>
      <p:ext uri="{BB962C8B-B14F-4D97-AF65-F5344CB8AC3E}">
        <p14:creationId xmlns:p14="http://schemas.microsoft.com/office/powerpoint/2010/main" val="1545857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C1C39-8EFB-E926-3302-9D4A9FE7A8C5}"/>
              </a:ext>
            </a:extLst>
          </p:cNvPr>
          <p:cNvSpPr>
            <a:spLocks noGrp="1"/>
          </p:cNvSpPr>
          <p:nvPr>
            <p:ph type="title"/>
          </p:nvPr>
        </p:nvSpPr>
        <p:spPr>
          <a:xfrm>
            <a:off x="838200" y="877078"/>
            <a:ext cx="10515600" cy="813610"/>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E8E5C3-81C1-351D-4BF1-32258D4872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6FF0-9CB2-9D8A-B19D-0F99BBDAB0FC}"/>
              </a:ext>
            </a:extLst>
          </p:cNvPr>
          <p:cNvSpPr>
            <a:spLocks noGrp="1"/>
          </p:cNvSpPr>
          <p:nvPr>
            <p:ph type="dt" sz="half" idx="10"/>
          </p:nvPr>
        </p:nvSpPr>
        <p:spPr/>
        <p:txBody>
          <a:bodyPr/>
          <a:lstStyle/>
          <a:p>
            <a:r>
              <a:rPr lang="en-US"/>
              <a:t>PY 2025-2026</a:t>
            </a:r>
          </a:p>
        </p:txBody>
      </p:sp>
      <p:sp>
        <p:nvSpPr>
          <p:cNvPr id="5" name="Footer Placeholder 4">
            <a:extLst>
              <a:ext uri="{FF2B5EF4-FFF2-40B4-BE49-F238E27FC236}">
                <a16:creationId xmlns:a16="http://schemas.microsoft.com/office/drawing/2014/main" id="{9C784F32-466E-FED2-048F-27C5E362FDD9}"/>
              </a:ext>
            </a:extLst>
          </p:cNvPr>
          <p:cNvSpPr>
            <a:spLocks noGrp="1"/>
          </p:cNvSpPr>
          <p:nvPr>
            <p:ph type="ftr" sz="quarter" idx="11"/>
          </p:nvPr>
        </p:nvSpPr>
        <p:spPr>
          <a:xfrm>
            <a:off x="4038600" y="6492875"/>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FE7866-32FA-66D3-722A-F36D5E7C6C3C}"/>
              </a:ext>
            </a:extLst>
          </p:cNvPr>
          <p:cNvSpPr>
            <a:spLocks noGrp="1"/>
          </p:cNvSpPr>
          <p:nvPr>
            <p:ph type="sldNum" sz="quarter" idx="12"/>
          </p:nvPr>
        </p:nvSpPr>
        <p:spPr/>
        <p:txBody>
          <a:bodyPr/>
          <a:lstStyle/>
          <a:p>
            <a:fld id="{E5EEEA21-4EF5-4F0A-8D18-9C982644C62A}" type="slidenum">
              <a:rPr lang="en-US" smtClean="0"/>
              <a:t>‹#›</a:t>
            </a:fld>
            <a:endParaRPr lang="en-US"/>
          </a:p>
        </p:txBody>
      </p:sp>
    </p:spTree>
    <p:extLst>
      <p:ext uri="{BB962C8B-B14F-4D97-AF65-F5344CB8AC3E}">
        <p14:creationId xmlns:p14="http://schemas.microsoft.com/office/powerpoint/2010/main" val="3001267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D1E81C-22B2-D9CF-2598-8DCA392AA525}"/>
              </a:ext>
            </a:extLst>
          </p:cNvPr>
          <p:cNvSpPr>
            <a:spLocks noGrp="1"/>
          </p:cNvSpPr>
          <p:nvPr>
            <p:ph type="title" orient="vert"/>
          </p:nvPr>
        </p:nvSpPr>
        <p:spPr>
          <a:xfrm>
            <a:off x="8724900" y="811763"/>
            <a:ext cx="2628900" cy="5365200"/>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B330FBB-1534-7435-195E-E9FC11B5DFD5}"/>
              </a:ext>
            </a:extLst>
          </p:cNvPr>
          <p:cNvSpPr>
            <a:spLocks noGrp="1"/>
          </p:cNvSpPr>
          <p:nvPr>
            <p:ph type="body" orient="vert" idx="1"/>
          </p:nvPr>
        </p:nvSpPr>
        <p:spPr>
          <a:xfrm>
            <a:off x="838200" y="811763"/>
            <a:ext cx="7734300" cy="5365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2CB402-D588-9E33-5698-260AC2E8F106}"/>
              </a:ext>
            </a:extLst>
          </p:cNvPr>
          <p:cNvSpPr>
            <a:spLocks noGrp="1"/>
          </p:cNvSpPr>
          <p:nvPr>
            <p:ph type="dt" sz="half" idx="10"/>
          </p:nvPr>
        </p:nvSpPr>
        <p:spPr/>
        <p:txBody>
          <a:bodyPr/>
          <a:lstStyle/>
          <a:p>
            <a:r>
              <a:rPr lang="en-US"/>
              <a:t>PY 2025-2026</a:t>
            </a:r>
          </a:p>
        </p:txBody>
      </p:sp>
      <p:sp>
        <p:nvSpPr>
          <p:cNvPr id="5" name="Footer Placeholder 4">
            <a:extLst>
              <a:ext uri="{FF2B5EF4-FFF2-40B4-BE49-F238E27FC236}">
                <a16:creationId xmlns:a16="http://schemas.microsoft.com/office/drawing/2014/main" id="{A7E0595C-0B26-3861-1EB5-60F7F5984B57}"/>
              </a:ext>
            </a:extLst>
          </p:cNvPr>
          <p:cNvSpPr>
            <a:spLocks noGrp="1"/>
          </p:cNvSpPr>
          <p:nvPr>
            <p:ph type="ftr" sz="quarter" idx="11"/>
          </p:nvPr>
        </p:nvSpPr>
        <p:spPr>
          <a:xfrm>
            <a:off x="4038600" y="64776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EB7CB83-8C7D-31FC-8444-3E49A83549E1}"/>
              </a:ext>
            </a:extLst>
          </p:cNvPr>
          <p:cNvSpPr>
            <a:spLocks noGrp="1"/>
          </p:cNvSpPr>
          <p:nvPr>
            <p:ph type="sldNum" sz="quarter" idx="12"/>
          </p:nvPr>
        </p:nvSpPr>
        <p:spPr/>
        <p:txBody>
          <a:bodyPr/>
          <a:lstStyle/>
          <a:p>
            <a:fld id="{E5EEEA21-4EF5-4F0A-8D18-9C982644C62A}" type="slidenum">
              <a:rPr lang="en-US" smtClean="0"/>
              <a:t>‹#›</a:t>
            </a:fld>
            <a:endParaRPr lang="en-US"/>
          </a:p>
        </p:txBody>
      </p:sp>
    </p:spTree>
    <p:extLst>
      <p:ext uri="{BB962C8B-B14F-4D97-AF65-F5344CB8AC3E}">
        <p14:creationId xmlns:p14="http://schemas.microsoft.com/office/powerpoint/2010/main" val="443063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in Content Slide 2">
    <p:spTree>
      <p:nvGrpSpPr>
        <p:cNvPr id="1" name=""/>
        <p:cNvGrpSpPr/>
        <p:nvPr/>
      </p:nvGrpSpPr>
      <p:grpSpPr>
        <a:xfrm>
          <a:off x="0" y="0"/>
          <a:ext cx="0" cy="0"/>
          <a:chOff x="0" y="0"/>
          <a:chExt cx="0" cy="0"/>
        </a:xfrm>
      </p:grpSpPr>
      <p:sp>
        <p:nvSpPr>
          <p:cNvPr id="4" name="Graphic 23">
            <a:extLst>
              <a:ext uri="{FF2B5EF4-FFF2-40B4-BE49-F238E27FC236}">
                <a16:creationId xmlns:a16="http://schemas.microsoft.com/office/drawing/2014/main" id="{29DAC14D-6B55-B0BA-54E0-B9A5D67E97AA}"/>
              </a:ext>
              <a:ext uri="{C183D7F6-B498-43B3-948B-1728B52AA6E4}">
                <adec:decorative xmlns:adec="http://schemas.microsoft.com/office/drawing/2017/decorative" val="1"/>
              </a:ext>
            </a:extLst>
          </p:cNvPr>
          <p:cNvSpPr/>
          <p:nvPr userDrawn="1"/>
        </p:nvSpPr>
        <p:spPr>
          <a:xfrm>
            <a:off x="-6281" y="-125"/>
            <a:ext cx="10659814" cy="614553"/>
          </a:xfrm>
          <a:custGeom>
            <a:avLst/>
            <a:gdLst>
              <a:gd name="connsiteX0" fmla="*/ 7372255 w 7702010"/>
              <a:gd name="connsiteY0" fmla="*/ 613791 h 614552"/>
              <a:gd name="connsiteX1" fmla="*/ 7702010 w 7702010"/>
              <a:gd name="connsiteY1" fmla="*/ 0 h 614552"/>
              <a:gd name="connsiteX2" fmla="*/ 0 w 7702010"/>
              <a:gd name="connsiteY2" fmla="*/ 857 h 614552"/>
              <a:gd name="connsiteX3" fmla="*/ 0 w 7702010"/>
              <a:gd name="connsiteY3" fmla="*/ 614553 h 614552"/>
              <a:gd name="connsiteX4" fmla="*/ 7372255 w 7702010"/>
              <a:gd name="connsiteY4" fmla="*/ 613791 h 614552"/>
              <a:gd name="connsiteX0" fmla="*/ 10330059 w 10659814"/>
              <a:gd name="connsiteY0" fmla="*/ 613791 h 614553"/>
              <a:gd name="connsiteX1" fmla="*/ 10659814 w 10659814"/>
              <a:gd name="connsiteY1" fmla="*/ 0 h 614553"/>
              <a:gd name="connsiteX2" fmla="*/ 0 w 10659814"/>
              <a:gd name="connsiteY2" fmla="*/ 857 h 614553"/>
              <a:gd name="connsiteX3" fmla="*/ 2957804 w 10659814"/>
              <a:gd name="connsiteY3" fmla="*/ 614553 h 614553"/>
              <a:gd name="connsiteX4" fmla="*/ 10330059 w 10659814"/>
              <a:gd name="connsiteY4" fmla="*/ 613791 h 614553"/>
              <a:gd name="connsiteX0" fmla="*/ 10330059 w 10659814"/>
              <a:gd name="connsiteY0" fmla="*/ 613791 h 614553"/>
              <a:gd name="connsiteX1" fmla="*/ 10659814 w 10659814"/>
              <a:gd name="connsiteY1" fmla="*/ 0 h 614553"/>
              <a:gd name="connsiteX2" fmla="*/ 0 w 10659814"/>
              <a:gd name="connsiteY2" fmla="*/ 857 h 614553"/>
              <a:gd name="connsiteX3" fmla="*/ 0 w 10659814"/>
              <a:gd name="connsiteY3" fmla="*/ 614553 h 614553"/>
              <a:gd name="connsiteX4" fmla="*/ 10330059 w 10659814"/>
              <a:gd name="connsiteY4" fmla="*/ 613791 h 614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9814" h="614553">
                <a:moveTo>
                  <a:pt x="10330059" y="613791"/>
                </a:moveTo>
                <a:lnTo>
                  <a:pt x="10659814" y="0"/>
                </a:lnTo>
                <a:lnTo>
                  <a:pt x="0" y="857"/>
                </a:lnTo>
                <a:lnTo>
                  <a:pt x="0" y="614553"/>
                </a:lnTo>
                <a:lnTo>
                  <a:pt x="10330059" y="613791"/>
                </a:lnTo>
                <a:close/>
              </a:path>
            </a:pathLst>
          </a:custGeom>
          <a:solidFill>
            <a:srgbClr val="005596"/>
          </a:solidFill>
          <a:ln w="9525"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7235B5FD-A4BC-8D60-CF22-1FDD3C747CF9}"/>
              </a:ext>
            </a:extLst>
          </p:cNvPr>
          <p:cNvSpPr>
            <a:spLocks noGrp="1"/>
          </p:cNvSpPr>
          <p:nvPr>
            <p:ph type="title"/>
          </p:nvPr>
        </p:nvSpPr>
        <p:spPr>
          <a:xfrm>
            <a:off x="325016" y="155527"/>
            <a:ext cx="10515600" cy="458901"/>
          </a:xfrm>
        </p:spPr>
        <p:txBody>
          <a:bodyPr>
            <a:noAutofit/>
          </a:bodyPr>
          <a:lstStyle>
            <a:lvl1pPr>
              <a:defRPr sz="3000" b="0">
                <a:solidFill>
                  <a:schemeClr val="bg1"/>
                </a:solidFill>
              </a:defRPr>
            </a:lvl1pPr>
          </a:lstStyle>
          <a:p>
            <a:r>
              <a:rPr lang="en-US"/>
              <a:t>Click to edit Master title style</a:t>
            </a:r>
          </a:p>
        </p:txBody>
      </p:sp>
      <p:sp>
        <p:nvSpPr>
          <p:cNvPr id="9" name="Date Placeholder 3">
            <a:extLst>
              <a:ext uri="{FF2B5EF4-FFF2-40B4-BE49-F238E27FC236}">
                <a16:creationId xmlns:a16="http://schemas.microsoft.com/office/drawing/2014/main" id="{385C49F5-025B-47BC-5A53-D4B46445E632}"/>
              </a:ext>
            </a:extLst>
          </p:cNvPr>
          <p:cNvSpPr>
            <a:spLocks noGrp="1"/>
          </p:cNvSpPr>
          <p:nvPr>
            <p:ph type="dt" sz="half" idx="2"/>
          </p:nvPr>
        </p:nvSpPr>
        <p:spPr>
          <a:xfrm>
            <a:off x="0" y="6579643"/>
            <a:ext cx="2743200" cy="274320"/>
          </a:xfrm>
          <a:prstGeom prst="rect">
            <a:avLst/>
          </a:prstGeom>
        </p:spPr>
        <p:txBody>
          <a:bodyPr/>
          <a:lstStyle>
            <a:lvl1pPr>
              <a:defRPr sz="1400">
                <a:latin typeface="Arial" panose="020B0604020202020204" pitchFamily="34" charset="0"/>
                <a:cs typeface="Arial" panose="020B0604020202020204" pitchFamily="34" charset="0"/>
              </a:defRPr>
            </a:lvl1pPr>
          </a:lstStyle>
          <a:p>
            <a:r>
              <a:rPr lang="en-US"/>
              <a:t>PY 2025-2026</a:t>
            </a:r>
          </a:p>
        </p:txBody>
      </p:sp>
      <p:sp>
        <p:nvSpPr>
          <p:cNvPr id="10" name="Slide Number Placeholder 5">
            <a:extLst>
              <a:ext uri="{FF2B5EF4-FFF2-40B4-BE49-F238E27FC236}">
                <a16:creationId xmlns:a16="http://schemas.microsoft.com/office/drawing/2014/main" id="{37CDFFD8-9DF0-88EE-E79A-4361A1B68B12}"/>
              </a:ext>
            </a:extLst>
          </p:cNvPr>
          <p:cNvSpPr>
            <a:spLocks noGrp="1"/>
          </p:cNvSpPr>
          <p:nvPr>
            <p:ph type="sldNum" sz="quarter" idx="4"/>
          </p:nvPr>
        </p:nvSpPr>
        <p:spPr>
          <a:xfrm>
            <a:off x="9448800" y="6579643"/>
            <a:ext cx="2743200" cy="274320"/>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5EDC9809-19C2-4E25-86A8-0E34C42EC71C}" type="slidenum">
              <a:rPr lang="en-US" smtClean="0"/>
              <a:pPr/>
              <a:t>‹#›</a:t>
            </a:fld>
            <a:endParaRPr lang="en-US"/>
          </a:p>
        </p:txBody>
      </p:sp>
      <p:pic>
        <p:nvPicPr>
          <p:cNvPr id="3" name="Graphic 2">
            <a:extLst>
              <a:ext uri="{FF2B5EF4-FFF2-40B4-BE49-F238E27FC236}">
                <a16:creationId xmlns:a16="http://schemas.microsoft.com/office/drawing/2014/main" id="{06B2E7ED-050D-49A6-2BA9-4F075E6A23F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44271" y="541394"/>
            <a:ext cx="2592689" cy="146067"/>
          </a:xfrm>
          <a:prstGeom prst="rect">
            <a:avLst/>
          </a:prstGeom>
        </p:spPr>
      </p:pic>
    </p:spTree>
    <p:extLst>
      <p:ext uri="{BB962C8B-B14F-4D97-AF65-F5344CB8AC3E}">
        <p14:creationId xmlns:p14="http://schemas.microsoft.com/office/powerpoint/2010/main" val="2931933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Main Content Slide">
    <p:spTree>
      <p:nvGrpSpPr>
        <p:cNvPr id="1" name=""/>
        <p:cNvGrpSpPr/>
        <p:nvPr/>
      </p:nvGrpSpPr>
      <p:grpSpPr>
        <a:xfrm>
          <a:off x="0" y="0"/>
          <a:ext cx="0" cy="0"/>
          <a:chOff x="0" y="0"/>
          <a:chExt cx="0" cy="0"/>
        </a:xfrm>
      </p:grpSpPr>
      <p:sp>
        <p:nvSpPr>
          <p:cNvPr id="4" name="Graphic 23">
            <a:extLst>
              <a:ext uri="{FF2B5EF4-FFF2-40B4-BE49-F238E27FC236}">
                <a16:creationId xmlns:a16="http://schemas.microsoft.com/office/drawing/2014/main" id="{29DAC14D-6B55-B0BA-54E0-B9A5D67E97AA}"/>
              </a:ext>
              <a:ext uri="{C183D7F6-B498-43B3-948B-1728B52AA6E4}">
                <adec:decorative xmlns:adec="http://schemas.microsoft.com/office/drawing/2017/decorative" val="1"/>
              </a:ext>
            </a:extLst>
          </p:cNvPr>
          <p:cNvSpPr/>
          <p:nvPr userDrawn="1"/>
        </p:nvSpPr>
        <p:spPr>
          <a:xfrm>
            <a:off x="-6281" y="-125"/>
            <a:ext cx="10659814" cy="614553"/>
          </a:xfrm>
          <a:custGeom>
            <a:avLst/>
            <a:gdLst>
              <a:gd name="connsiteX0" fmla="*/ 7372255 w 7702010"/>
              <a:gd name="connsiteY0" fmla="*/ 613791 h 614552"/>
              <a:gd name="connsiteX1" fmla="*/ 7702010 w 7702010"/>
              <a:gd name="connsiteY1" fmla="*/ 0 h 614552"/>
              <a:gd name="connsiteX2" fmla="*/ 0 w 7702010"/>
              <a:gd name="connsiteY2" fmla="*/ 857 h 614552"/>
              <a:gd name="connsiteX3" fmla="*/ 0 w 7702010"/>
              <a:gd name="connsiteY3" fmla="*/ 614553 h 614552"/>
              <a:gd name="connsiteX4" fmla="*/ 7372255 w 7702010"/>
              <a:gd name="connsiteY4" fmla="*/ 613791 h 614552"/>
              <a:gd name="connsiteX0" fmla="*/ 10330059 w 10659814"/>
              <a:gd name="connsiteY0" fmla="*/ 613791 h 614553"/>
              <a:gd name="connsiteX1" fmla="*/ 10659814 w 10659814"/>
              <a:gd name="connsiteY1" fmla="*/ 0 h 614553"/>
              <a:gd name="connsiteX2" fmla="*/ 0 w 10659814"/>
              <a:gd name="connsiteY2" fmla="*/ 857 h 614553"/>
              <a:gd name="connsiteX3" fmla="*/ 2957804 w 10659814"/>
              <a:gd name="connsiteY3" fmla="*/ 614553 h 614553"/>
              <a:gd name="connsiteX4" fmla="*/ 10330059 w 10659814"/>
              <a:gd name="connsiteY4" fmla="*/ 613791 h 614553"/>
              <a:gd name="connsiteX0" fmla="*/ 10330059 w 10659814"/>
              <a:gd name="connsiteY0" fmla="*/ 613791 h 614553"/>
              <a:gd name="connsiteX1" fmla="*/ 10659814 w 10659814"/>
              <a:gd name="connsiteY1" fmla="*/ 0 h 614553"/>
              <a:gd name="connsiteX2" fmla="*/ 0 w 10659814"/>
              <a:gd name="connsiteY2" fmla="*/ 857 h 614553"/>
              <a:gd name="connsiteX3" fmla="*/ 0 w 10659814"/>
              <a:gd name="connsiteY3" fmla="*/ 614553 h 614553"/>
              <a:gd name="connsiteX4" fmla="*/ 10330059 w 10659814"/>
              <a:gd name="connsiteY4" fmla="*/ 613791 h 614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9814" h="614553">
                <a:moveTo>
                  <a:pt x="10330059" y="613791"/>
                </a:moveTo>
                <a:lnTo>
                  <a:pt x="10659814" y="0"/>
                </a:lnTo>
                <a:lnTo>
                  <a:pt x="0" y="857"/>
                </a:lnTo>
                <a:lnTo>
                  <a:pt x="0" y="614553"/>
                </a:lnTo>
                <a:lnTo>
                  <a:pt x="10330059" y="613791"/>
                </a:lnTo>
                <a:close/>
              </a:path>
            </a:pathLst>
          </a:custGeom>
          <a:solidFill>
            <a:srgbClr val="005596"/>
          </a:solidFill>
          <a:ln w="9525"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7235B5FD-A4BC-8D60-CF22-1FDD3C747CF9}"/>
              </a:ext>
            </a:extLst>
          </p:cNvPr>
          <p:cNvSpPr>
            <a:spLocks noGrp="1"/>
          </p:cNvSpPr>
          <p:nvPr>
            <p:ph type="title"/>
          </p:nvPr>
        </p:nvSpPr>
        <p:spPr>
          <a:xfrm>
            <a:off x="325016" y="155528"/>
            <a:ext cx="10515600" cy="363818"/>
          </a:xfrm>
        </p:spPr>
        <p:txBody>
          <a:bodyPr>
            <a:noAutofit/>
          </a:bodyPr>
          <a:lstStyle>
            <a:lvl1pPr>
              <a:defRPr sz="3000" b="0">
                <a:solidFill>
                  <a:schemeClr val="bg1"/>
                </a:solidFill>
              </a:defRPr>
            </a:lvl1pPr>
          </a:lstStyle>
          <a:p>
            <a:r>
              <a:rPr lang="en-US"/>
              <a:t>Click to edit Master title style</a:t>
            </a:r>
          </a:p>
        </p:txBody>
      </p:sp>
      <p:sp>
        <p:nvSpPr>
          <p:cNvPr id="9" name="Date Placeholder 3">
            <a:extLst>
              <a:ext uri="{FF2B5EF4-FFF2-40B4-BE49-F238E27FC236}">
                <a16:creationId xmlns:a16="http://schemas.microsoft.com/office/drawing/2014/main" id="{385C49F5-025B-47BC-5A53-D4B46445E632}"/>
              </a:ext>
            </a:extLst>
          </p:cNvPr>
          <p:cNvSpPr>
            <a:spLocks noGrp="1"/>
          </p:cNvSpPr>
          <p:nvPr>
            <p:ph type="dt" sz="half" idx="2"/>
          </p:nvPr>
        </p:nvSpPr>
        <p:spPr>
          <a:xfrm>
            <a:off x="0" y="6579643"/>
            <a:ext cx="2743200" cy="274320"/>
          </a:xfrm>
          <a:prstGeom prst="rect">
            <a:avLst/>
          </a:prstGeom>
        </p:spPr>
        <p:txBody>
          <a:bodyPr/>
          <a:lstStyle>
            <a:lvl1pPr>
              <a:defRPr sz="1100">
                <a:latin typeface="Arial" panose="020B0604020202020204" pitchFamily="34" charset="0"/>
                <a:cs typeface="Arial" panose="020B0604020202020204" pitchFamily="34" charset="0"/>
              </a:defRPr>
            </a:lvl1pPr>
          </a:lstStyle>
          <a:p>
            <a:r>
              <a:rPr lang="en-US"/>
              <a:t>PY 2025-2026</a:t>
            </a:r>
          </a:p>
        </p:txBody>
      </p:sp>
      <p:sp>
        <p:nvSpPr>
          <p:cNvPr id="10" name="Slide Number Placeholder 5">
            <a:extLst>
              <a:ext uri="{FF2B5EF4-FFF2-40B4-BE49-F238E27FC236}">
                <a16:creationId xmlns:a16="http://schemas.microsoft.com/office/drawing/2014/main" id="{37CDFFD8-9DF0-88EE-E79A-4361A1B68B12}"/>
              </a:ext>
            </a:extLst>
          </p:cNvPr>
          <p:cNvSpPr>
            <a:spLocks noGrp="1"/>
          </p:cNvSpPr>
          <p:nvPr>
            <p:ph type="sldNum" sz="quarter" idx="4"/>
          </p:nvPr>
        </p:nvSpPr>
        <p:spPr>
          <a:xfrm>
            <a:off x="9448800" y="6579643"/>
            <a:ext cx="2743200" cy="274320"/>
          </a:xfrm>
          <a:prstGeom prst="rect">
            <a:avLst/>
          </a:prstGeom>
        </p:spPr>
        <p:txBody>
          <a:bodyPr/>
          <a:lstStyle>
            <a:lvl1pPr algn="r">
              <a:defRPr sz="1100">
                <a:latin typeface="Arial" panose="020B0604020202020204" pitchFamily="34" charset="0"/>
                <a:cs typeface="Arial" panose="020B0604020202020204" pitchFamily="34" charset="0"/>
              </a:defRPr>
            </a:lvl1pPr>
          </a:lstStyle>
          <a:p>
            <a:fld id="{5EDC9809-19C2-4E25-86A8-0E34C42EC71C}" type="slidenum">
              <a:rPr lang="en-US" smtClean="0"/>
              <a:pPr/>
              <a:t>‹#›</a:t>
            </a:fld>
            <a:endParaRPr lang="en-US"/>
          </a:p>
        </p:txBody>
      </p:sp>
      <p:sp>
        <p:nvSpPr>
          <p:cNvPr id="5" name="Content Placeholder 2">
            <a:extLst>
              <a:ext uri="{FF2B5EF4-FFF2-40B4-BE49-F238E27FC236}">
                <a16:creationId xmlns:a16="http://schemas.microsoft.com/office/drawing/2014/main" id="{D4A7A8E1-92E5-CBBD-849D-421645CD7ADF}"/>
              </a:ext>
            </a:extLst>
          </p:cNvPr>
          <p:cNvSpPr>
            <a:spLocks noGrp="1"/>
          </p:cNvSpPr>
          <p:nvPr>
            <p:ph idx="1"/>
          </p:nvPr>
        </p:nvSpPr>
        <p:spPr>
          <a:xfrm>
            <a:off x="642891" y="1005054"/>
            <a:ext cx="10515600" cy="5333601"/>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90943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5" name="Title 4"/>
          <p:cNvSpPr>
            <a:spLocks noGrp="1"/>
          </p:cNvSpPr>
          <p:nvPr>
            <p:ph type="title"/>
          </p:nvPr>
        </p:nvSpPr>
        <p:spPr>
          <a:noFill/>
        </p:spPr>
        <p:txBody>
          <a:bodyPr/>
          <a:lstStyle/>
          <a:p>
            <a:r>
              <a:rPr lang="en-US"/>
              <a:t>Click to edit Master title style</a:t>
            </a:r>
          </a:p>
        </p:txBody>
      </p:sp>
      <p:sp>
        <p:nvSpPr>
          <p:cNvPr id="7" name="Content Placeholder 2">
            <a:extLst>
              <a:ext uri="{FF2B5EF4-FFF2-40B4-BE49-F238E27FC236}">
                <a16:creationId xmlns:a16="http://schemas.microsoft.com/office/drawing/2014/main" id="{CAAEB756-161A-484D-A740-8D922DD2B5F7}"/>
              </a:ext>
            </a:extLst>
          </p:cNvPr>
          <p:cNvSpPr>
            <a:spLocks noGrp="1"/>
          </p:cNvSpPr>
          <p:nvPr>
            <p:ph sz="quarter" idx="13"/>
          </p:nvPr>
        </p:nvSpPr>
        <p:spPr>
          <a:xfrm>
            <a:off x="609600" y="1989700"/>
            <a:ext cx="10972801" cy="45192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4">
            <a:extLst>
              <a:ext uri="{FF2B5EF4-FFF2-40B4-BE49-F238E27FC236}">
                <a16:creationId xmlns:a16="http://schemas.microsoft.com/office/drawing/2014/main" id="{0396C77B-D224-B7AD-D25B-FC24516D5D72}"/>
              </a:ext>
            </a:extLst>
          </p:cNvPr>
          <p:cNvSpPr>
            <a:spLocks noGrp="1"/>
          </p:cNvSpPr>
          <p:nvPr>
            <p:ph type="ftr" sz="quarter" idx="3"/>
          </p:nvPr>
        </p:nvSpPr>
        <p:spPr>
          <a:xfrm>
            <a:off x="0" y="6591300"/>
            <a:ext cx="6979920" cy="239268"/>
          </a:xfrm>
          <a:prstGeom prst="rect">
            <a:avLst/>
          </a:prstGeom>
        </p:spPr>
        <p:txBody>
          <a:bodyPr/>
          <a:lstStyle>
            <a:lvl1pPr>
              <a:defRPr sz="1200">
                <a:solidFill>
                  <a:schemeClr val="bg1"/>
                </a:solidFill>
              </a:defRPr>
            </a:lvl1pPr>
          </a:lstStyle>
          <a:p>
            <a:endParaRPr lang="en-US"/>
          </a:p>
        </p:txBody>
      </p:sp>
      <p:sp>
        <p:nvSpPr>
          <p:cNvPr id="3" name="Slide Number Placeholder 5">
            <a:extLst>
              <a:ext uri="{FF2B5EF4-FFF2-40B4-BE49-F238E27FC236}">
                <a16:creationId xmlns:a16="http://schemas.microsoft.com/office/drawing/2014/main" id="{6131C104-E6A3-FAA8-2D09-5170CBFBDBEC}"/>
              </a:ext>
            </a:extLst>
          </p:cNvPr>
          <p:cNvSpPr>
            <a:spLocks noGrp="1"/>
          </p:cNvSpPr>
          <p:nvPr>
            <p:ph type="sldNum" sz="quarter" idx="12"/>
          </p:nvPr>
        </p:nvSpPr>
        <p:spPr>
          <a:xfrm>
            <a:off x="11176000" y="6626179"/>
            <a:ext cx="1016000" cy="228601"/>
          </a:xfrm>
        </p:spPr>
        <p:txBody>
          <a:bodyPr/>
          <a:lstStyle>
            <a:lvl1pPr algn="r">
              <a:defRPr/>
            </a:lvl1pPr>
          </a:lstStyle>
          <a:p>
            <a:fld id="{401CF334-2D5C-4859-84A6-CA7E6E43FAEB}" type="slidenum">
              <a:rPr lang="en-US" smtClean="0"/>
              <a:pPr/>
              <a:t>‹#›</a:t>
            </a:fld>
            <a:endParaRPr lang="en-US"/>
          </a:p>
        </p:txBody>
      </p:sp>
    </p:spTree>
    <p:extLst>
      <p:ext uri="{BB962C8B-B14F-4D97-AF65-F5344CB8AC3E}">
        <p14:creationId xmlns:p14="http://schemas.microsoft.com/office/powerpoint/2010/main" val="1246352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Slide with Image 2">
    <p:bg>
      <p:bgPr>
        <a:solidFill>
          <a:srgbClr val="005596"/>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798690" y="2040520"/>
            <a:ext cx="4120444" cy="1818655"/>
          </a:xfrm>
        </p:spPr>
        <p:txBody>
          <a:bodyPr anchor="b">
            <a:noAutofit/>
          </a:bodyPr>
          <a:lstStyle>
            <a:lvl1pPr algn="l">
              <a:defRPr sz="5000" b="1">
                <a:solidFill>
                  <a:schemeClr val="bg1"/>
                </a:solidFill>
                <a:latin typeface="Arial" panose="020B0604020202020204" pitchFamily="34" charset="0"/>
                <a:cs typeface="Arial" panose="020B0604020202020204" pitchFamily="34" charset="0"/>
              </a:defRPr>
            </a:lvl1pPr>
          </a:lstStyle>
          <a:p>
            <a:r>
              <a:rPr lang="en-US"/>
              <a:t>Click To Add Title</a:t>
            </a:r>
          </a:p>
        </p:txBody>
      </p:sp>
      <p:sp>
        <p:nvSpPr>
          <p:cNvPr id="10" name="Text Placeholder 12">
            <a:extLst>
              <a:ext uri="{FF2B5EF4-FFF2-40B4-BE49-F238E27FC236}">
                <a16:creationId xmlns:a16="http://schemas.microsoft.com/office/drawing/2014/main" id="{1221857D-ECFA-4D4D-91DF-E36500791501}"/>
              </a:ext>
            </a:extLst>
          </p:cNvPr>
          <p:cNvSpPr>
            <a:spLocks noGrp="1"/>
          </p:cNvSpPr>
          <p:nvPr>
            <p:ph type="body" sz="quarter" idx="15" hasCustomPrompt="1"/>
          </p:nvPr>
        </p:nvSpPr>
        <p:spPr>
          <a:xfrm>
            <a:off x="798690" y="4031658"/>
            <a:ext cx="4120443" cy="1516886"/>
          </a:xfrm>
        </p:spPr>
        <p:txBody>
          <a:bodyPr>
            <a:noAutofit/>
          </a:bodyPr>
          <a:lstStyle>
            <a:lvl1pPr marL="0" indent="0" algn="l">
              <a:buNone/>
              <a:defRPr sz="2400" spc="100" baseline="0">
                <a:solidFill>
                  <a:schemeClr val="bg1"/>
                </a:solidFill>
                <a:latin typeface="Arial" panose="020B0604020202020204" pitchFamily="34" charset="0"/>
                <a:cs typeface="Arial" panose="020B0604020202020204" pitchFamily="34" charset="0"/>
              </a:defRPr>
            </a:lvl1pPr>
          </a:lstStyle>
          <a:p>
            <a:pPr lvl="0"/>
            <a:r>
              <a:rPr lang="en-US"/>
              <a:t>Presenter’s Name and Information</a:t>
            </a:r>
          </a:p>
        </p:txBody>
      </p:sp>
      <p:sp>
        <p:nvSpPr>
          <p:cNvPr id="7" name="Picture Placeholder 4">
            <a:extLst>
              <a:ext uri="{FF2B5EF4-FFF2-40B4-BE49-F238E27FC236}">
                <a16:creationId xmlns:a16="http://schemas.microsoft.com/office/drawing/2014/main" id="{BE84B7CE-D997-4F92-BD9D-3F9DE2782EF8}"/>
              </a:ext>
              <a:ext uri="{C183D7F6-B498-43B3-948B-1728B52AA6E4}">
                <adec:decorative xmlns:adec="http://schemas.microsoft.com/office/drawing/2017/decorative" val="1"/>
              </a:ext>
            </a:extLst>
          </p:cNvPr>
          <p:cNvSpPr>
            <a:spLocks noGrp="1"/>
          </p:cNvSpPr>
          <p:nvPr>
            <p:ph type="pic" sz="quarter" idx="10"/>
          </p:nvPr>
        </p:nvSpPr>
        <p:spPr>
          <a:xfrm>
            <a:off x="5295899" y="4288"/>
            <a:ext cx="6896100" cy="6853712"/>
          </a:xfrm>
          <a:solidFill>
            <a:schemeClr val="bg1">
              <a:lumMod val="95000"/>
            </a:schemeClr>
          </a:solidFill>
        </p:spPr>
        <p:txBody>
          <a:bodyPr/>
          <a:lstStyle>
            <a:lvl1pPr>
              <a:defRPr>
                <a:solidFill>
                  <a:srgbClr val="000000"/>
                </a:solidFill>
              </a:defRPr>
            </a:lvl1pPr>
          </a:lstStyle>
          <a:p>
            <a:r>
              <a:rPr lang="en-US"/>
              <a:t>Click icon to add picture</a:t>
            </a:r>
          </a:p>
        </p:txBody>
      </p:sp>
      <p:sp>
        <p:nvSpPr>
          <p:cNvPr id="9" name="Rectangle 8">
            <a:extLst>
              <a:ext uri="{FF2B5EF4-FFF2-40B4-BE49-F238E27FC236}">
                <a16:creationId xmlns:a16="http://schemas.microsoft.com/office/drawing/2014/main" id="{38CBA09E-664D-42AC-81A8-E6756A655750}"/>
              </a:ext>
              <a:ext uri="{C183D7F6-B498-43B3-948B-1728B52AA6E4}">
                <adec:decorative xmlns:adec="http://schemas.microsoft.com/office/drawing/2017/decorative" val="1"/>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E0DC3CA9-AEB3-D57D-3C08-D393EFEF2BE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1408" y="3799349"/>
            <a:ext cx="2592689" cy="146067"/>
          </a:xfrm>
          <a:prstGeom prst="rect">
            <a:avLst/>
          </a:prstGeom>
        </p:spPr>
      </p:pic>
      <p:sp>
        <p:nvSpPr>
          <p:cNvPr id="4" name="Date Placeholder 3">
            <a:extLst>
              <a:ext uri="{FF2B5EF4-FFF2-40B4-BE49-F238E27FC236}">
                <a16:creationId xmlns:a16="http://schemas.microsoft.com/office/drawing/2014/main" id="{1D0D8C00-EDE6-BFEA-8706-354EA9D8D2E6}"/>
              </a:ext>
            </a:extLst>
          </p:cNvPr>
          <p:cNvSpPr>
            <a:spLocks noGrp="1"/>
          </p:cNvSpPr>
          <p:nvPr>
            <p:ph type="dt" sz="half" idx="2"/>
          </p:nvPr>
        </p:nvSpPr>
        <p:spPr>
          <a:xfrm>
            <a:off x="0" y="6579643"/>
            <a:ext cx="2743200" cy="274320"/>
          </a:xfrm>
          <a:prstGeom prst="rect">
            <a:avLst/>
          </a:prstGeom>
        </p:spPr>
        <p:txBody>
          <a:bodyPr/>
          <a:lstStyle>
            <a:lvl1pPr>
              <a:defRPr sz="1100">
                <a:solidFill>
                  <a:schemeClr val="bg1"/>
                </a:solidFill>
                <a:latin typeface="Arial" panose="020B0604020202020204" pitchFamily="34" charset="0"/>
                <a:cs typeface="Arial" panose="020B0604020202020204" pitchFamily="34" charset="0"/>
              </a:defRPr>
            </a:lvl1pPr>
          </a:lstStyle>
          <a:p>
            <a:r>
              <a:rPr lang="en-US"/>
              <a:t>PY 2025-2026</a:t>
            </a:r>
          </a:p>
        </p:txBody>
      </p:sp>
      <p:sp>
        <p:nvSpPr>
          <p:cNvPr id="5" name="Slide Number Placeholder 5">
            <a:extLst>
              <a:ext uri="{FF2B5EF4-FFF2-40B4-BE49-F238E27FC236}">
                <a16:creationId xmlns:a16="http://schemas.microsoft.com/office/drawing/2014/main" id="{4A7D488E-1267-E447-8744-621861538DB3}"/>
              </a:ext>
            </a:extLst>
          </p:cNvPr>
          <p:cNvSpPr>
            <a:spLocks noGrp="1"/>
          </p:cNvSpPr>
          <p:nvPr>
            <p:ph type="sldNum" sz="quarter" idx="4"/>
          </p:nvPr>
        </p:nvSpPr>
        <p:spPr>
          <a:xfrm>
            <a:off x="9448800" y="6579643"/>
            <a:ext cx="2743200" cy="274320"/>
          </a:xfrm>
          <a:prstGeom prst="rect">
            <a:avLst/>
          </a:prstGeom>
        </p:spPr>
        <p:txBody>
          <a:bodyPr/>
          <a:lstStyle>
            <a:lvl1pPr algn="r">
              <a:defRPr sz="1100">
                <a:latin typeface="Arial" panose="020B0604020202020204" pitchFamily="34" charset="0"/>
                <a:cs typeface="Arial" panose="020B0604020202020204" pitchFamily="34" charset="0"/>
              </a:defRPr>
            </a:lvl1pPr>
          </a:lstStyle>
          <a:p>
            <a:fld id="{5EDC9809-19C2-4E25-86A8-0E34C42EC71C}" type="slidenum">
              <a:rPr lang="en-US" smtClean="0"/>
              <a:pPr/>
              <a:t>‹#›</a:t>
            </a:fld>
            <a:endParaRPr lang="en-US"/>
          </a:p>
        </p:txBody>
      </p:sp>
    </p:spTree>
    <p:extLst>
      <p:ext uri="{BB962C8B-B14F-4D97-AF65-F5344CB8AC3E}">
        <p14:creationId xmlns:p14="http://schemas.microsoft.com/office/powerpoint/2010/main" val="6110254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Main Content Slide 2">
    <p:spTree>
      <p:nvGrpSpPr>
        <p:cNvPr id="1" name=""/>
        <p:cNvGrpSpPr/>
        <p:nvPr/>
      </p:nvGrpSpPr>
      <p:grpSpPr>
        <a:xfrm>
          <a:off x="0" y="0"/>
          <a:ext cx="0" cy="0"/>
          <a:chOff x="0" y="0"/>
          <a:chExt cx="0" cy="0"/>
        </a:xfrm>
      </p:grpSpPr>
      <p:sp>
        <p:nvSpPr>
          <p:cNvPr id="4" name="Graphic 23">
            <a:extLst>
              <a:ext uri="{FF2B5EF4-FFF2-40B4-BE49-F238E27FC236}">
                <a16:creationId xmlns:a16="http://schemas.microsoft.com/office/drawing/2014/main" id="{29DAC14D-6B55-B0BA-54E0-B9A5D67E97AA}"/>
              </a:ext>
              <a:ext uri="{C183D7F6-B498-43B3-948B-1728B52AA6E4}">
                <adec:decorative xmlns:adec="http://schemas.microsoft.com/office/drawing/2017/decorative" val="1"/>
              </a:ext>
            </a:extLst>
          </p:cNvPr>
          <p:cNvSpPr/>
          <p:nvPr userDrawn="1"/>
        </p:nvSpPr>
        <p:spPr>
          <a:xfrm>
            <a:off x="-6281" y="-125"/>
            <a:ext cx="10659814" cy="614553"/>
          </a:xfrm>
          <a:custGeom>
            <a:avLst/>
            <a:gdLst>
              <a:gd name="connsiteX0" fmla="*/ 7372255 w 7702010"/>
              <a:gd name="connsiteY0" fmla="*/ 613791 h 614552"/>
              <a:gd name="connsiteX1" fmla="*/ 7702010 w 7702010"/>
              <a:gd name="connsiteY1" fmla="*/ 0 h 614552"/>
              <a:gd name="connsiteX2" fmla="*/ 0 w 7702010"/>
              <a:gd name="connsiteY2" fmla="*/ 857 h 614552"/>
              <a:gd name="connsiteX3" fmla="*/ 0 w 7702010"/>
              <a:gd name="connsiteY3" fmla="*/ 614553 h 614552"/>
              <a:gd name="connsiteX4" fmla="*/ 7372255 w 7702010"/>
              <a:gd name="connsiteY4" fmla="*/ 613791 h 614552"/>
              <a:gd name="connsiteX0" fmla="*/ 10330059 w 10659814"/>
              <a:gd name="connsiteY0" fmla="*/ 613791 h 614553"/>
              <a:gd name="connsiteX1" fmla="*/ 10659814 w 10659814"/>
              <a:gd name="connsiteY1" fmla="*/ 0 h 614553"/>
              <a:gd name="connsiteX2" fmla="*/ 0 w 10659814"/>
              <a:gd name="connsiteY2" fmla="*/ 857 h 614553"/>
              <a:gd name="connsiteX3" fmla="*/ 2957804 w 10659814"/>
              <a:gd name="connsiteY3" fmla="*/ 614553 h 614553"/>
              <a:gd name="connsiteX4" fmla="*/ 10330059 w 10659814"/>
              <a:gd name="connsiteY4" fmla="*/ 613791 h 614553"/>
              <a:gd name="connsiteX0" fmla="*/ 10330059 w 10659814"/>
              <a:gd name="connsiteY0" fmla="*/ 613791 h 614553"/>
              <a:gd name="connsiteX1" fmla="*/ 10659814 w 10659814"/>
              <a:gd name="connsiteY1" fmla="*/ 0 h 614553"/>
              <a:gd name="connsiteX2" fmla="*/ 0 w 10659814"/>
              <a:gd name="connsiteY2" fmla="*/ 857 h 614553"/>
              <a:gd name="connsiteX3" fmla="*/ 0 w 10659814"/>
              <a:gd name="connsiteY3" fmla="*/ 614553 h 614553"/>
              <a:gd name="connsiteX4" fmla="*/ 10330059 w 10659814"/>
              <a:gd name="connsiteY4" fmla="*/ 613791 h 614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9814" h="614553">
                <a:moveTo>
                  <a:pt x="10330059" y="613791"/>
                </a:moveTo>
                <a:lnTo>
                  <a:pt x="10659814" y="0"/>
                </a:lnTo>
                <a:lnTo>
                  <a:pt x="0" y="857"/>
                </a:lnTo>
                <a:lnTo>
                  <a:pt x="0" y="614553"/>
                </a:lnTo>
                <a:lnTo>
                  <a:pt x="10330059" y="613791"/>
                </a:lnTo>
                <a:close/>
              </a:path>
            </a:pathLst>
          </a:custGeom>
          <a:solidFill>
            <a:srgbClr val="005596"/>
          </a:solidFill>
          <a:ln w="9525"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7235B5FD-A4BC-8D60-CF22-1FDD3C747CF9}"/>
              </a:ext>
            </a:extLst>
          </p:cNvPr>
          <p:cNvSpPr>
            <a:spLocks noGrp="1"/>
          </p:cNvSpPr>
          <p:nvPr>
            <p:ph type="title"/>
          </p:nvPr>
        </p:nvSpPr>
        <p:spPr>
          <a:xfrm>
            <a:off x="325016" y="155528"/>
            <a:ext cx="10515600" cy="312834"/>
          </a:xfrm>
        </p:spPr>
        <p:txBody>
          <a:bodyPr>
            <a:noAutofit/>
          </a:bodyPr>
          <a:lstStyle>
            <a:lvl1pPr>
              <a:defRPr sz="3000" b="0">
                <a:solidFill>
                  <a:schemeClr val="bg1"/>
                </a:solidFill>
              </a:defRPr>
            </a:lvl1pPr>
          </a:lstStyle>
          <a:p>
            <a:r>
              <a:rPr lang="en-US"/>
              <a:t>Click to edit Master title style</a:t>
            </a:r>
          </a:p>
        </p:txBody>
      </p:sp>
      <p:sp>
        <p:nvSpPr>
          <p:cNvPr id="9" name="Date Placeholder 3">
            <a:extLst>
              <a:ext uri="{FF2B5EF4-FFF2-40B4-BE49-F238E27FC236}">
                <a16:creationId xmlns:a16="http://schemas.microsoft.com/office/drawing/2014/main" id="{385C49F5-025B-47BC-5A53-D4B46445E632}"/>
              </a:ext>
            </a:extLst>
          </p:cNvPr>
          <p:cNvSpPr>
            <a:spLocks noGrp="1"/>
          </p:cNvSpPr>
          <p:nvPr>
            <p:ph type="dt" sz="half" idx="2"/>
          </p:nvPr>
        </p:nvSpPr>
        <p:spPr>
          <a:xfrm>
            <a:off x="0" y="6579643"/>
            <a:ext cx="2743200" cy="274320"/>
          </a:xfrm>
          <a:prstGeom prst="rect">
            <a:avLst/>
          </a:prstGeom>
        </p:spPr>
        <p:txBody>
          <a:bodyPr/>
          <a:lstStyle>
            <a:lvl1pPr>
              <a:defRPr sz="1100">
                <a:latin typeface="Arial" panose="020B0604020202020204" pitchFamily="34" charset="0"/>
                <a:cs typeface="Arial" panose="020B0604020202020204" pitchFamily="34" charset="0"/>
              </a:defRPr>
            </a:lvl1pPr>
          </a:lstStyle>
          <a:p>
            <a:r>
              <a:rPr lang="en-US"/>
              <a:t>PY 2025-2026</a:t>
            </a:r>
          </a:p>
        </p:txBody>
      </p:sp>
      <p:sp>
        <p:nvSpPr>
          <p:cNvPr id="10" name="Slide Number Placeholder 5">
            <a:extLst>
              <a:ext uri="{FF2B5EF4-FFF2-40B4-BE49-F238E27FC236}">
                <a16:creationId xmlns:a16="http://schemas.microsoft.com/office/drawing/2014/main" id="{37CDFFD8-9DF0-88EE-E79A-4361A1B68B12}"/>
              </a:ext>
            </a:extLst>
          </p:cNvPr>
          <p:cNvSpPr>
            <a:spLocks noGrp="1"/>
          </p:cNvSpPr>
          <p:nvPr>
            <p:ph type="sldNum" sz="quarter" idx="4"/>
          </p:nvPr>
        </p:nvSpPr>
        <p:spPr>
          <a:xfrm>
            <a:off x="9448800" y="6579643"/>
            <a:ext cx="2743200" cy="274320"/>
          </a:xfrm>
          <a:prstGeom prst="rect">
            <a:avLst/>
          </a:prstGeom>
        </p:spPr>
        <p:txBody>
          <a:bodyPr/>
          <a:lstStyle>
            <a:lvl1pPr algn="r">
              <a:defRPr sz="1100">
                <a:latin typeface="Arial" panose="020B0604020202020204" pitchFamily="34" charset="0"/>
                <a:cs typeface="Arial" panose="020B0604020202020204" pitchFamily="34" charset="0"/>
              </a:defRPr>
            </a:lvl1pPr>
          </a:lstStyle>
          <a:p>
            <a:fld id="{5EDC9809-19C2-4E25-86A8-0E34C42EC71C}" type="slidenum">
              <a:rPr lang="en-US" smtClean="0"/>
              <a:pPr/>
              <a:t>‹#›</a:t>
            </a:fld>
            <a:endParaRPr lang="en-US"/>
          </a:p>
        </p:txBody>
      </p:sp>
      <p:pic>
        <p:nvPicPr>
          <p:cNvPr id="3" name="Graphic 2">
            <a:extLst>
              <a:ext uri="{FF2B5EF4-FFF2-40B4-BE49-F238E27FC236}">
                <a16:creationId xmlns:a16="http://schemas.microsoft.com/office/drawing/2014/main" id="{06B2E7ED-050D-49A6-2BA9-4F075E6A23F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44271" y="541394"/>
            <a:ext cx="2592689" cy="146067"/>
          </a:xfrm>
          <a:prstGeom prst="rect">
            <a:avLst/>
          </a:prstGeom>
        </p:spPr>
      </p:pic>
      <p:sp>
        <p:nvSpPr>
          <p:cNvPr id="5" name="Content Placeholder 2">
            <a:extLst>
              <a:ext uri="{FF2B5EF4-FFF2-40B4-BE49-F238E27FC236}">
                <a16:creationId xmlns:a16="http://schemas.microsoft.com/office/drawing/2014/main" id="{BA95812B-FAF3-5E68-12DE-1CE5142CB670}"/>
              </a:ext>
            </a:extLst>
          </p:cNvPr>
          <p:cNvSpPr>
            <a:spLocks noGrp="1"/>
          </p:cNvSpPr>
          <p:nvPr>
            <p:ph idx="1"/>
          </p:nvPr>
        </p:nvSpPr>
        <p:spPr>
          <a:xfrm>
            <a:off x="642891" y="1005054"/>
            <a:ext cx="10515600" cy="5333601"/>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94776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mparison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7790B-21B2-76D6-9F4C-3AFDB2FAD4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A80414-B077-531A-C6DC-1C1AE0CB5384}"/>
              </a:ext>
            </a:extLst>
          </p:cNvPr>
          <p:cNvSpPr>
            <a:spLocks noGrp="1"/>
          </p:cNvSpPr>
          <p:nvPr>
            <p:ph type="dt" sz="half" idx="10"/>
          </p:nvPr>
        </p:nvSpPr>
        <p:spPr>
          <a:xfrm>
            <a:off x="0" y="6569010"/>
            <a:ext cx="2743200" cy="274320"/>
          </a:xfrm>
          <a:prstGeom prst="rect">
            <a:avLst/>
          </a:prstGeom>
        </p:spPr>
        <p:txBody>
          <a:bodyPr/>
          <a:lstStyle/>
          <a:p>
            <a:r>
              <a:rPr lang="en-US"/>
              <a:t>PY 2025-2026</a:t>
            </a:r>
          </a:p>
        </p:txBody>
      </p:sp>
      <p:sp>
        <p:nvSpPr>
          <p:cNvPr id="4" name="Slide Number Placeholder 3">
            <a:extLst>
              <a:ext uri="{FF2B5EF4-FFF2-40B4-BE49-F238E27FC236}">
                <a16:creationId xmlns:a16="http://schemas.microsoft.com/office/drawing/2014/main" id="{F3B3298C-C336-F7B1-C131-78AF788AF5A2}"/>
              </a:ext>
            </a:extLst>
          </p:cNvPr>
          <p:cNvSpPr>
            <a:spLocks noGrp="1"/>
          </p:cNvSpPr>
          <p:nvPr>
            <p:ph type="sldNum" sz="quarter" idx="11"/>
          </p:nvPr>
        </p:nvSpPr>
        <p:spPr/>
        <p:txBody>
          <a:bodyPr/>
          <a:lstStyle/>
          <a:p>
            <a:fld id="{5EDC9809-19C2-4E25-86A8-0E34C42EC71C}" type="slidenum">
              <a:rPr lang="en-US" smtClean="0"/>
              <a:pPr/>
              <a:t>‹#›</a:t>
            </a:fld>
            <a:endParaRPr lang="en-US"/>
          </a:p>
        </p:txBody>
      </p:sp>
      <p:sp>
        <p:nvSpPr>
          <p:cNvPr id="5" name="Text Placeholder 2">
            <a:extLst>
              <a:ext uri="{FF2B5EF4-FFF2-40B4-BE49-F238E27FC236}">
                <a16:creationId xmlns:a16="http://schemas.microsoft.com/office/drawing/2014/main" id="{050C1647-9859-B502-B816-0615E8BEED8A}"/>
              </a:ext>
            </a:extLst>
          </p:cNvPr>
          <p:cNvSpPr>
            <a:spLocks noGrp="1"/>
          </p:cNvSpPr>
          <p:nvPr>
            <p:ph type="body" idx="1"/>
          </p:nvPr>
        </p:nvSpPr>
        <p:spPr>
          <a:xfrm>
            <a:off x="839788" y="1681163"/>
            <a:ext cx="5157787" cy="823912"/>
          </a:xfrm>
          <a:solidFill>
            <a:srgbClr val="005596"/>
          </a:solidFill>
        </p:spPr>
        <p:txBody>
          <a:bodyPr/>
          <a:lstStyle>
            <a:lvl1pPr>
              <a:defRPr>
                <a:solidFill>
                  <a:schemeClr val="bg1"/>
                </a:solidFill>
              </a:defRPr>
            </a:lvl1pPr>
          </a:lstStyle>
          <a:p>
            <a:endParaRPr lang="en-US"/>
          </a:p>
        </p:txBody>
      </p:sp>
      <p:sp>
        <p:nvSpPr>
          <p:cNvPr id="6" name="Content Placeholder 3">
            <a:extLst>
              <a:ext uri="{FF2B5EF4-FFF2-40B4-BE49-F238E27FC236}">
                <a16:creationId xmlns:a16="http://schemas.microsoft.com/office/drawing/2014/main" id="{6F2536AC-3916-84E8-AD91-C6ECC391A732}"/>
              </a:ext>
            </a:extLst>
          </p:cNvPr>
          <p:cNvSpPr>
            <a:spLocks noGrp="1"/>
          </p:cNvSpPr>
          <p:nvPr>
            <p:ph sz="half" idx="2"/>
          </p:nvPr>
        </p:nvSpPr>
        <p:spPr>
          <a:xfrm>
            <a:off x="839788" y="2505075"/>
            <a:ext cx="5157787" cy="3684588"/>
          </a:xfrm>
        </p:spPr>
        <p:txBody>
          <a:bodyPr/>
          <a:lstStyle/>
          <a:p>
            <a:endParaRPr lang="en-US"/>
          </a:p>
        </p:txBody>
      </p:sp>
      <p:sp>
        <p:nvSpPr>
          <p:cNvPr id="7" name="Text Placeholder 4">
            <a:extLst>
              <a:ext uri="{FF2B5EF4-FFF2-40B4-BE49-F238E27FC236}">
                <a16:creationId xmlns:a16="http://schemas.microsoft.com/office/drawing/2014/main" id="{E386B47A-1DC6-9621-77D6-B5580D7F04CD}"/>
              </a:ext>
            </a:extLst>
          </p:cNvPr>
          <p:cNvSpPr>
            <a:spLocks noGrp="1"/>
          </p:cNvSpPr>
          <p:nvPr>
            <p:ph type="body" sz="quarter" idx="3"/>
          </p:nvPr>
        </p:nvSpPr>
        <p:spPr>
          <a:xfrm>
            <a:off x="6172200" y="1681163"/>
            <a:ext cx="5183188" cy="823912"/>
          </a:xfrm>
          <a:solidFill>
            <a:srgbClr val="005596"/>
          </a:solidFill>
        </p:spPr>
        <p:txBody>
          <a:bodyPr/>
          <a:lstStyle>
            <a:lvl1pPr>
              <a:defRPr>
                <a:solidFill>
                  <a:schemeClr val="bg1"/>
                </a:solidFill>
              </a:defRPr>
            </a:lvl1pPr>
          </a:lstStyle>
          <a:p>
            <a:endParaRPr lang="en-US"/>
          </a:p>
        </p:txBody>
      </p:sp>
      <p:sp>
        <p:nvSpPr>
          <p:cNvPr id="8" name="Content Placeholder 5">
            <a:extLst>
              <a:ext uri="{FF2B5EF4-FFF2-40B4-BE49-F238E27FC236}">
                <a16:creationId xmlns:a16="http://schemas.microsoft.com/office/drawing/2014/main" id="{7BDBA71E-AD88-3CB2-58B2-E72A5344F039}"/>
              </a:ext>
            </a:extLst>
          </p:cNvPr>
          <p:cNvSpPr>
            <a:spLocks noGrp="1"/>
          </p:cNvSpPr>
          <p:nvPr>
            <p:ph sz="quarter" idx="4"/>
          </p:nvPr>
        </p:nvSpPr>
        <p:spPr>
          <a:xfrm>
            <a:off x="6172200" y="2505075"/>
            <a:ext cx="5183188" cy="3684588"/>
          </a:xfrm>
        </p:spPr>
        <p:txBody>
          <a:bodyPr/>
          <a:lstStyle/>
          <a:p>
            <a:endParaRPr lang="en-US"/>
          </a:p>
        </p:txBody>
      </p:sp>
      <p:pic>
        <p:nvPicPr>
          <p:cNvPr id="9" name="Graphic 8">
            <a:extLst>
              <a:ext uri="{FF2B5EF4-FFF2-40B4-BE49-F238E27FC236}">
                <a16:creationId xmlns:a16="http://schemas.microsoft.com/office/drawing/2014/main" id="{DAF41BC1-0065-C7F3-0735-376FE8848727}"/>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2729" y="2125729"/>
            <a:ext cx="1970067" cy="110990"/>
          </a:xfrm>
          <a:prstGeom prst="rect">
            <a:avLst/>
          </a:prstGeom>
        </p:spPr>
      </p:pic>
      <p:pic>
        <p:nvPicPr>
          <p:cNvPr id="11" name="Graphic 10">
            <a:extLst>
              <a:ext uri="{FF2B5EF4-FFF2-40B4-BE49-F238E27FC236}">
                <a16:creationId xmlns:a16="http://schemas.microsoft.com/office/drawing/2014/main" id="{7E93741D-0AD2-24B7-3FDB-B77D77344CF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5098" y="2125729"/>
            <a:ext cx="1970067" cy="110990"/>
          </a:xfrm>
          <a:prstGeom prst="rect">
            <a:avLst/>
          </a:prstGeom>
        </p:spPr>
      </p:pic>
    </p:spTree>
    <p:extLst>
      <p:ext uri="{BB962C8B-B14F-4D97-AF65-F5344CB8AC3E}">
        <p14:creationId xmlns:p14="http://schemas.microsoft.com/office/powerpoint/2010/main" val="26893516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mparison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6E74E-BBA7-8160-814B-05A7EFB06550}"/>
              </a:ext>
            </a:extLst>
          </p:cNvPr>
          <p:cNvSpPr>
            <a:spLocks noGrp="1"/>
          </p:cNvSpPr>
          <p:nvPr>
            <p:ph type="title" hasCustomPrompt="1"/>
          </p:nvPr>
        </p:nvSpPr>
        <p:spPr>
          <a:xfrm>
            <a:off x="838200" y="365125"/>
            <a:ext cx="10515600" cy="1325563"/>
          </a:xfrm>
          <a:solidFill>
            <a:srgbClr val="005596"/>
          </a:solidFill>
        </p:spPr>
        <p:txBody>
          <a:bodyPr/>
          <a:lstStyle>
            <a:lvl1pPr>
              <a:defRPr>
                <a:solidFill>
                  <a:schemeClr val="bg1"/>
                </a:solidFill>
              </a:defRPr>
            </a:lvl1pPr>
          </a:lstStyle>
          <a:p>
            <a:r>
              <a:rPr lang="en-US"/>
              <a:t> Click to edit Master title style</a:t>
            </a:r>
          </a:p>
        </p:txBody>
      </p:sp>
      <p:sp>
        <p:nvSpPr>
          <p:cNvPr id="3" name="Date Placeholder 2">
            <a:extLst>
              <a:ext uri="{FF2B5EF4-FFF2-40B4-BE49-F238E27FC236}">
                <a16:creationId xmlns:a16="http://schemas.microsoft.com/office/drawing/2014/main" id="{18B7057F-426A-93AE-84BC-CC5F9C2894B3}"/>
              </a:ext>
            </a:extLst>
          </p:cNvPr>
          <p:cNvSpPr>
            <a:spLocks noGrp="1"/>
          </p:cNvSpPr>
          <p:nvPr>
            <p:ph type="dt" sz="half" idx="10"/>
          </p:nvPr>
        </p:nvSpPr>
        <p:spPr/>
        <p:txBody>
          <a:bodyPr/>
          <a:lstStyle/>
          <a:p>
            <a:r>
              <a:rPr lang="en-US"/>
              <a:t>PY 2025-2026</a:t>
            </a:r>
          </a:p>
        </p:txBody>
      </p:sp>
      <p:sp>
        <p:nvSpPr>
          <p:cNvPr id="4" name="Slide Number Placeholder 3">
            <a:extLst>
              <a:ext uri="{FF2B5EF4-FFF2-40B4-BE49-F238E27FC236}">
                <a16:creationId xmlns:a16="http://schemas.microsoft.com/office/drawing/2014/main" id="{C7D74B8E-B1A1-1783-4CE6-65E389C14D07}"/>
              </a:ext>
            </a:extLst>
          </p:cNvPr>
          <p:cNvSpPr>
            <a:spLocks noGrp="1"/>
          </p:cNvSpPr>
          <p:nvPr>
            <p:ph type="sldNum" sz="quarter" idx="11"/>
          </p:nvPr>
        </p:nvSpPr>
        <p:spPr/>
        <p:txBody>
          <a:bodyPr/>
          <a:lstStyle/>
          <a:p>
            <a:fld id="{5EDC9809-19C2-4E25-86A8-0E34C42EC71C}" type="slidenum">
              <a:rPr lang="en-US" smtClean="0"/>
              <a:pPr/>
              <a:t>‹#›</a:t>
            </a:fld>
            <a:endParaRPr lang="en-US"/>
          </a:p>
        </p:txBody>
      </p:sp>
      <p:sp>
        <p:nvSpPr>
          <p:cNvPr id="5" name="Content Placeholder 7">
            <a:extLst>
              <a:ext uri="{FF2B5EF4-FFF2-40B4-BE49-F238E27FC236}">
                <a16:creationId xmlns:a16="http://schemas.microsoft.com/office/drawing/2014/main" id="{FEDD8505-7B4E-C3B8-0FE2-6B6A17D5A557}"/>
              </a:ext>
            </a:extLst>
          </p:cNvPr>
          <p:cNvSpPr>
            <a:spLocks noGrp="1"/>
          </p:cNvSpPr>
          <p:nvPr>
            <p:ph sz="half" idx="1"/>
          </p:nvPr>
        </p:nvSpPr>
        <p:spPr>
          <a:xfrm>
            <a:off x="838200" y="1825625"/>
            <a:ext cx="5181600" cy="4351338"/>
          </a:xfrm>
        </p:spPr>
        <p:txBody>
          <a:bodyPr/>
          <a:lstStyle>
            <a:lvl1pPr>
              <a:defRPr>
                <a:solidFill>
                  <a:srgbClr val="000000"/>
                </a:solidFill>
              </a:defRPr>
            </a:lvl1pPr>
          </a:lstStyle>
          <a:p>
            <a:endParaRPr lang="en-US"/>
          </a:p>
        </p:txBody>
      </p:sp>
      <p:sp>
        <p:nvSpPr>
          <p:cNvPr id="6" name="Content Placeholder 8">
            <a:extLst>
              <a:ext uri="{FF2B5EF4-FFF2-40B4-BE49-F238E27FC236}">
                <a16:creationId xmlns:a16="http://schemas.microsoft.com/office/drawing/2014/main" id="{A3CBC0DC-4BC2-34DD-A0DB-5CFAAA0DA214}"/>
              </a:ext>
            </a:extLst>
          </p:cNvPr>
          <p:cNvSpPr>
            <a:spLocks noGrp="1"/>
          </p:cNvSpPr>
          <p:nvPr>
            <p:ph sz="half" idx="2"/>
          </p:nvPr>
        </p:nvSpPr>
        <p:spPr>
          <a:xfrm>
            <a:off x="6172200" y="1825625"/>
            <a:ext cx="5181600" cy="4351338"/>
          </a:xfrm>
        </p:spPr>
        <p:txBody>
          <a:bodyPr/>
          <a:lstStyle>
            <a:lvl1pPr>
              <a:defRPr>
                <a:solidFill>
                  <a:srgbClr val="000000"/>
                </a:solidFill>
              </a:defRPr>
            </a:lvl1pPr>
          </a:lstStyle>
          <a:p>
            <a:endParaRPr lang="en-US"/>
          </a:p>
        </p:txBody>
      </p:sp>
      <p:sp>
        <p:nvSpPr>
          <p:cNvPr id="8" name="Shape 62">
            <a:extLst>
              <a:ext uri="{FF2B5EF4-FFF2-40B4-BE49-F238E27FC236}">
                <a16:creationId xmlns:a16="http://schemas.microsoft.com/office/drawing/2014/main" id="{69B947F5-0DBB-7BE5-13D8-25CAAD18CE22}"/>
              </a:ext>
              <a:ext uri="{C183D7F6-B498-43B3-948B-1728B52AA6E4}">
                <adec:decorative xmlns:adec="http://schemas.microsoft.com/office/drawing/2017/decorative" val="1"/>
              </a:ext>
            </a:extLst>
          </p:cNvPr>
          <p:cNvSpPr/>
          <p:nvPr userDrawn="1"/>
        </p:nvSpPr>
        <p:spPr>
          <a:xfrm flipV="1">
            <a:off x="838201" y="365126"/>
            <a:ext cx="0" cy="1325562"/>
          </a:xfrm>
          <a:prstGeom prst="line">
            <a:avLst/>
          </a:prstGeom>
          <a:ln w="127000">
            <a:solidFill>
              <a:srgbClr val="0DB04B"/>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22552404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Main Content Slide">
    <p:spTree>
      <p:nvGrpSpPr>
        <p:cNvPr id="1" name=""/>
        <p:cNvGrpSpPr/>
        <p:nvPr/>
      </p:nvGrpSpPr>
      <p:grpSpPr>
        <a:xfrm>
          <a:off x="0" y="0"/>
          <a:ext cx="0" cy="0"/>
          <a:chOff x="0" y="0"/>
          <a:chExt cx="0" cy="0"/>
        </a:xfrm>
      </p:grpSpPr>
      <p:sp>
        <p:nvSpPr>
          <p:cNvPr id="4" name="Graphic 23">
            <a:extLst>
              <a:ext uri="{FF2B5EF4-FFF2-40B4-BE49-F238E27FC236}">
                <a16:creationId xmlns:a16="http://schemas.microsoft.com/office/drawing/2014/main" id="{29DAC14D-6B55-B0BA-54E0-B9A5D67E97AA}"/>
              </a:ext>
              <a:ext uri="{C183D7F6-B498-43B3-948B-1728B52AA6E4}">
                <adec:decorative xmlns:adec="http://schemas.microsoft.com/office/drawing/2017/decorative" val="1"/>
              </a:ext>
            </a:extLst>
          </p:cNvPr>
          <p:cNvSpPr/>
          <p:nvPr userDrawn="1"/>
        </p:nvSpPr>
        <p:spPr>
          <a:xfrm>
            <a:off x="-6281" y="-125"/>
            <a:ext cx="10659814" cy="614553"/>
          </a:xfrm>
          <a:custGeom>
            <a:avLst/>
            <a:gdLst>
              <a:gd name="connsiteX0" fmla="*/ 7372255 w 7702010"/>
              <a:gd name="connsiteY0" fmla="*/ 613791 h 614552"/>
              <a:gd name="connsiteX1" fmla="*/ 7702010 w 7702010"/>
              <a:gd name="connsiteY1" fmla="*/ 0 h 614552"/>
              <a:gd name="connsiteX2" fmla="*/ 0 w 7702010"/>
              <a:gd name="connsiteY2" fmla="*/ 857 h 614552"/>
              <a:gd name="connsiteX3" fmla="*/ 0 w 7702010"/>
              <a:gd name="connsiteY3" fmla="*/ 614553 h 614552"/>
              <a:gd name="connsiteX4" fmla="*/ 7372255 w 7702010"/>
              <a:gd name="connsiteY4" fmla="*/ 613791 h 614552"/>
              <a:gd name="connsiteX0" fmla="*/ 10330059 w 10659814"/>
              <a:gd name="connsiteY0" fmla="*/ 613791 h 614553"/>
              <a:gd name="connsiteX1" fmla="*/ 10659814 w 10659814"/>
              <a:gd name="connsiteY1" fmla="*/ 0 h 614553"/>
              <a:gd name="connsiteX2" fmla="*/ 0 w 10659814"/>
              <a:gd name="connsiteY2" fmla="*/ 857 h 614553"/>
              <a:gd name="connsiteX3" fmla="*/ 2957804 w 10659814"/>
              <a:gd name="connsiteY3" fmla="*/ 614553 h 614553"/>
              <a:gd name="connsiteX4" fmla="*/ 10330059 w 10659814"/>
              <a:gd name="connsiteY4" fmla="*/ 613791 h 614553"/>
              <a:gd name="connsiteX0" fmla="*/ 10330059 w 10659814"/>
              <a:gd name="connsiteY0" fmla="*/ 613791 h 614553"/>
              <a:gd name="connsiteX1" fmla="*/ 10659814 w 10659814"/>
              <a:gd name="connsiteY1" fmla="*/ 0 h 614553"/>
              <a:gd name="connsiteX2" fmla="*/ 0 w 10659814"/>
              <a:gd name="connsiteY2" fmla="*/ 857 h 614553"/>
              <a:gd name="connsiteX3" fmla="*/ 0 w 10659814"/>
              <a:gd name="connsiteY3" fmla="*/ 614553 h 614553"/>
              <a:gd name="connsiteX4" fmla="*/ 10330059 w 10659814"/>
              <a:gd name="connsiteY4" fmla="*/ 613791 h 614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9814" h="614553">
                <a:moveTo>
                  <a:pt x="10330059" y="613791"/>
                </a:moveTo>
                <a:lnTo>
                  <a:pt x="10659814" y="0"/>
                </a:lnTo>
                <a:lnTo>
                  <a:pt x="0" y="857"/>
                </a:lnTo>
                <a:lnTo>
                  <a:pt x="0" y="614553"/>
                </a:lnTo>
                <a:lnTo>
                  <a:pt x="10330059" y="613791"/>
                </a:lnTo>
                <a:close/>
              </a:path>
            </a:pathLst>
          </a:custGeom>
          <a:solidFill>
            <a:srgbClr val="005596"/>
          </a:solidFill>
          <a:ln w="9525" cap="flat">
            <a:noFill/>
            <a:prstDash val="solid"/>
            <a:miter/>
          </a:ln>
        </p:spPr>
        <p:txBody>
          <a:bodyPr rtlCol="0" anchor="ctr"/>
          <a:lstStyle/>
          <a:p>
            <a:endParaRPr lang="en-US"/>
          </a:p>
        </p:txBody>
      </p:sp>
      <p:sp>
        <p:nvSpPr>
          <p:cNvPr id="9" name="Date Placeholder 3">
            <a:extLst>
              <a:ext uri="{FF2B5EF4-FFF2-40B4-BE49-F238E27FC236}">
                <a16:creationId xmlns:a16="http://schemas.microsoft.com/office/drawing/2014/main" id="{385C49F5-025B-47BC-5A53-D4B46445E632}"/>
              </a:ext>
            </a:extLst>
          </p:cNvPr>
          <p:cNvSpPr>
            <a:spLocks noGrp="1"/>
          </p:cNvSpPr>
          <p:nvPr>
            <p:ph type="dt" sz="half" idx="2"/>
          </p:nvPr>
        </p:nvSpPr>
        <p:spPr>
          <a:xfrm>
            <a:off x="0" y="6579643"/>
            <a:ext cx="2743200" cy="274320"/>
          </a:xfrm>
          <a:prstGeom prst="rect">
            <a:avLst/>
          </a:prstGeom>
        </p:spPr>
        <p:txBody>
          <a:bodyPr/>
          <a:lstStyle>
            <a:lvl1pPr>
              <a:defRPr sz="1100">
                <a:latin typeface="Arial" panose="020B0604020202020204" pitchFamily="34" charset="0"/>
                <a:cs typeface="Arial" panose="020B0604020202020204" pitchFamily="34" charset="0"/>
              </a:defRPr>
            </a:lvl1pPr>
          </a:lstStyle>
          <a:p>
            <a:r>
              <a:rPr lang="en-US"/>
              <a:t>PY 2025-2026</a:t>
            </a:r>
          </a:p>
        </p:txBody>
      </p:sp>
      <p:sp>
        <p:nvSpPr>
          <p:cNvPr id="10" name="Slide Number Placeholder 5">
            <a:extLst>
              <a:ext uri="{FF2B5EF4-FFF2-40B4-BE49-F238E27FC236}">
                <a16:creationId xmlns:a16="http://schemas.microsoft.com/office/drawing/2014/main" id="{37CDFFD8-9DF0-88EE-E79A-4361A1B68B12}"/>
              </a:ext>
            </a:extLst>
          </p:cNvPr>
          <p:cNvSpPr>
            <a:spLocks noGrp="1"/>
          </p:cNvSpPr>
          <p:nvPr>
            <p:ph type="sldNum" sz="quarter" idx="4"/>
          </p:nvPr>
        </p:nvSpPr>
        <p:spPr>
          <a:xfrm>
            <a:off x="9448800" y="6579643"/>
            <a:ext cx="2743200" cy="274320"/>
          </a:xfrm>
          <a:prstGeom prst="rect">
            <a:avLst/>
          </a:prstGeom>
        </p:spPr>
        <p:txBody>
          <a:bodyPr/>
          <a:lstStyle>
            <a:lvl1pPr algn="r">
              <a:defRPr sz="1100">
                <a:latin typeface="Arial" panose="020B0604020202020204" pitchFamily="34" charset="0"/>
                <a:cs typeface="Arial" panose="020B0604020202020204" pitchFamily="34" charset="0"/>
              </a:defRPr>
            </a:lvl1pPr>
          </a:lstStyle>
          <a:p>
            <a:fld id="{5EDC9809-19C2-4E25-86A8-0E34C42EC71C}" type="slidenum">
              <a:rPr lang="en-US" smtClean="0"/>
              <a:pPr/>
              <a:t>‹#›</a:t>
            </a:fld>
            <a:endParaRPr lang="en-US"/>
          </a:p>
        </p:txBody>
      </p:sp>
      <p:sp>
        <p:nvSpPr>
          <p:cNvPr id="3" name="Title 1">
            <a:extLst>
              <a:ext uri="{FF2B5EF4-FFF2-40B4-BE49-F238E27FC236}">
                <a16:creationId xmlns:a16="http://schemas.microsoft.com/office/drawing/2014/main" id="{3F2C9D96-6A7C-E479-A600-DBCBEF812443}"/>
              </a:ext>
            </a:extLst>
          </p:cNvPr>
          <p:cNvSpPr>
            <a:spLocks noGrp="1"/>
          </p:cNvSpPr>
          <p:nvPr>
            <p:ph type="title"/>
          </p:nvPr>
        </p:nvSpPr>
        <p:spPr>
          <a:xfrm>
            <a:off x="749423" y="673397"/>
            <a:ext cx="10515600" cy="1325563"/>
          </a:xfrm>
        </p:spPr>
        <p:txBody>
          <a:bodyPr/>
          <a:lstStyle>
            <a:lvl1pPr>
              <a:defRPr>
                <a:solidFill>
                  <a:srgbClr val="005596"/>
                </a:solidFill>
              </a:defRPr>
            </a:lvl1pPr>
          </a:lstStyle>
          <a:p>
            <a:r>
              <a:rPr lang="en-US"/>
              <a:t>Click to edit Master title style</a:t>
            </a:r>
          </a:p>
        </p:txBody>
      </p:sp>
      <p:sp>
        <p:nvSpPr>
          <p:cNvPr id="6" name="Content Placeholder 2">
            <a:extLst>
              <a:ext uri="{FF2B5EF4-FFF2-40B4-BE49-F238E27FC236}">
                <a16:creationId xmlns:a16="http://schemas.microsoft.com/office/drawing/2014/main" id="{9DA88C3B-B99A-A253-B791-B4AB0ABE8F3E}"/>
              </a:ext>
            </a:extLst>
          </p:cNvPr>
          <p:cNvSpPr>
            <a:spLocks noGrp="1"/>
          </p:cNvSpPr>
          <p:nvPr>
            <p:ph idx="1"/>
          </p:nvPr>
        </p:nvSpPr>
        <p:spPr>
          <a:xfrm>
            <a:off x="749423" y="2133897"/>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11D1FC88-9E3D-C1F4-17B7-4C160372C96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44271" y="541394"/>
            <a:ext cx="2592689" cy="146067"/>
          </a:xfrm>
          <a:prstGeom prst="rect">
            <a:avLst/>
          </a:prstGeom>
        </p:spPr>
      </p:pic>
    </p:spTree>
    <p:extLst>
      <p:ext uri="{BB962C8B-B14F-4D97-AF65-F5344CB8AC3E}">
        <p14:creationId xmlns:p14="http://schemas.microsoft.com/office/powerpoint/2010/main" val="383831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92BD6-DF56-1846-87F6-B6E84B139ECD}"/>
              </a:ext>
            </a:extLst>
          </p:cNvPr>
          <p:cNvSpPr>
            <a:spLocks noGrp="1"/>
          </p:cNvSpPr>
          <p:nvPr>
            <p:ph type="title"/>
          </p:nvPr>
        </p:nvSpPr>
        <p:spPr>
          <a:xfrm>
            <a:off x="838200" y="867747"/>
            <a:ext cx="10515600" cy="822941"/>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FCC656E-DE82-D9BD-BF4A-BEF2BEB7DF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EFC9D6-BD92-2488-A105-76ACD6FC3550}"/>
              </a:ext>
            </a:extLst>
          </p:cNvPr>
          <p:cNvSpPr>
            <a:spLocks noGrp="1"/>
          </p:cNvSpPr>
          <p:nvPr>
            <p:ph type="dt" sz="half" idx="10"/>
          </p:nvPr>
        </p:nvSpPr>
        <p:spPr/>
        <p:txBody>
          <a:bodyPr/>
          <a:lstStyle/>
          <a:p>
            <a:r>
              <a:rPr lang="en-US"/>
              <a:t>PY 2025-2026</a:t>
            </a:r>
          </a:p>
        </p:txBody>
      </p:sp>
      <p:sp>
        <p:nvSpPr>
          <p:cNvPr id="6" name="Slide Number Placeholder 5">
            <a:extLst>
              <a:ext uri="{FF2B5EF4-FFF2-40B4-BE49-F238E27FC236}">
                <a16:creationId xmlns:a16="http://schemas.microsoft.com/office/drawing/2014/main" id="{5C542620-2081-4597-9062-B5DBE56FCE6E}"/>
              </a:ext>
            </a:extLst>
          </p:cNvPr>
          <p:cNvSpPr>
            <a:spLocks noGrp="1"/>
          </p:cNvSpPr>
          <p:nvPr>
            <p:ph type="sldNum" sz="quarter" idx="12"/>
          </p:nvPr>
        </p:nvSpPr>
        <p:spPr/>
        <p:txBody>
          <a:bodyPr/>
          <a:lstStyle>
            <a:lvl1pPr>
              <a:defRPr/>
            </a:lvl1pPr>
          </a:lstStyle>
          <a:p>
            <a:fld id="{FB66DC3B-F1AC-40D4-8656-891001478902}" type="slidenum">
              <a:rPr lang="en-US" smtClean="0"/>
              <a:pPr/>
              <a:t>‹#›</a:t>
            </a:fld>
            <a:endParaRPr lang="en-US"/>
          </a:p>
        </p:txBody>
      </p:sp>
      <p:sp>
        <p:nvSpPr>
          <p:cNvPr id="7" name="Footer Placeholder 4">
            <a:extLst>
              <a:ext uri="{FF2B5EF4-FFF2-40B4-BE49-F238E27FC236}">
                <a16:creationId xmlns:a16="http://schemas.microsoft.com/office/drawing/2014/main" id="{D2BE7EB6-B3CB-670A-EC66-D0E23A4481F1}"/>
              </a:ext>
            </a:extLst>
          </p:cNvPr>
          <p:cNvSpPr>
            <a:spLocks noGrp="1"/>
          </p:cNvSpPr>
          <p:nvPr>
            <p:ph type="ftr" sz="quarter" idx="3"/>
          </p:nvPr>
        </p:nvSpPr>
        <p:spPr>
          <a:xfrm>
            <a:off x="4278864" y="6492875"/>
            <a:ext cx="3618721" cy="365125"/>
          </a:xfrm>
          <a:prstGeom prst="rect">
            <a:avLst/>
          </a:prstGeom>
        </p:spPr>
        <p:txBody>
          <a:bodyPr/>
          <a:lstStyle>
            <a:lvl1pPr algn="ctr">
              <a:defRPr sz="1200">
                <a:solidFill>
                  <a:schemeClr val="bg1"/>
                </a:solidFill>
                <a:latin typeface="Myriad Pro" panose="020B0503030403020204" pitchFamily="34" charset="0"/>
              </a:defRPr>
            </a:lvl1pPr>
          </a:lstStyle>
          <a:p>
            <a:endParaRPr lang="en-US"/>
          </a:p>
        </p:txBody>
      </p:sp>
    </p:spTree>
    <p:extLst>
      <p:ext uri="{BB962C8B-B14F-4D97-AF65-F5344CB8AC3E}">
        <p14:creationId xmlns:p14="http://schemas.microsoft.com/office/powerpoint/2010/main" val="36179780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lide Section Divider with Image">
    <p:bg>
      <p:bgRef idx="1001">
        <a:schemeClr val="bg1"/>
      </p:bgRef>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BEEBFB57-E36A-50A1-C147-27EE627ED59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0820" y="3547167"/>
            <a:ext cx="11353802" cy="3045283"/>
          </a:xfrm>
          <a:prstGeom prst="rect">
            <a:avLst/>
          </a:prstGeom>
        </p:spPr>
      </p:pic>
      <p:sp>
        <p:nvSpPr>
          <p:cNvPr id="11"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764766" y="3817399"/>
            <a:ext cx="7953105" cy="976544"/>
          </a:xfrm>
        </p:spPr>
        <p:txBody>
          <a:bodyPr rIns="457200" anchor="t">
            <a:no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en-US"/>
              <a:t>Click To Add Title</a:t>
            </a:r>
          </a:p>
        </p:txBody>
      </p:sp>
      <p:sp>
        <p:nvSpPr>
          <p:cNvPr id="4" name="Date Placeholder 3">
            <a:extLst>
              <a:ext uri="{FF2B5EF4-FFF2-40B4-BE49-F238E27FC236}">
                <a16:creationId xmlns:a16="http://schemas.microsoft.com/office/drawing/2014/main" id="{A5867FF5-412C-7833-E317-DD6B17049A33}"/>
              </a:ext>
            </a:extLst>
          </p:cNvPr>
          <p:cNvSpPr>
            <a:spLocks noGrp="1"/>
          </p:cNvSpPr>
          <p:nvPr>
            <p:ph type="dt" sz="half" idx="2"/>
          </p:nvPr>
        </p:nvSpPr>
        <p:spPr>
          <a:xfrm>
            <a:off x="0" y="6579295"/>
            <a:ext cx="2743200" cy="274320"/>
          </a:xfrm>
          <a:prstGeom prst="rect">
            <a:avLst/>
          </a:prstGeom>
        </p:spPr>
        <p:txBody>
          <a:bodyPr/>
          <a:lstStyle>
            <a:lvl1pPr>
              <a:defRPr sz="1200">
                <a:latin typeface="Arial" panose="020B0604020202020204" pitchFamily="34" charset="0"/>
                <a:cs typeface="Arial" panose="020B0604020202020204" pitchFamily="34" charset="0"/>
              </a:defRPr>
            </a:lvl1pPr>
          </a:lstStyle>
          <a:p>
            <a:r>
              <a:rPr lang="en-US"/>
              <a:t>PY 2025-2026</a:t>
            </a:r>
          </a:p>
        </p:txBody>
      </p:sp>
      <p:sp>
        <p:nvSpPr>
          <p:cNvPr id="5" name="Slide Number Placeholder 5">
            <a:extLst>
              <a:ext uri="{FF2B5EF4-FFF2-40B4-BE49-F238E27FC236}">
                <a16:creationId xmlns:a16="http://schemas.microsoft.com/office/drawing/2014/main" id="{15260877-DA83-62AF-8048-DFBC8261B41C}"/>
              </a:ext>
            </a:extLst>
          </p:cNvPr>
          <p:cNvSpPr>
            <a:spLocks noGrp="1"/>
          </p:cNvSpPr>
          <p:nvPr>
            <p:ph type="sldNum" sz="quarter" idx="4"/>
          </p:nvPr>
        </p:nvSpPr>
        <p:spPr>
          <a:xfrm>
            <a:off x="9413259" y="6577103"/>
            <a:ext cx="2743200" cy="274320"/>
          </a:xfrm>
          <a:prstGeom prst="rect">
            <a:avLst/>
          </a:prstGeom>
        </p:spPr>
        <p:txBody>
          <a:bodyPr/>
          <a:lstStyle>
            <a:lvl1pPr algn="r">
              <a:defRPr sz="1200">
                <a:latin typeface="Arial" panose="020B0604020202020204" pitchFamily="34" charset="0"/>
                <a:cs typeface="Arial" panose="020B0604020202020204" pitchFamily="34" charset="0"/>
              </a:defRPr>
            </a:lvl1pPr>
          </a:lstStyle>
          <a:p>
            <a:fld id="{5EDC9809-19C2-4E25-86A8-0E34C42EC71C}" type="slidenum">
              <a:rPr lang="en-US" smtClean="0"/>
              <a:pPr/>
              <a:t>‹#›</a:t>
            </a:fld>
            <a:endParaRPr lang="en-US"/>
          </a:p>
        </p:txBody>
      </p:sp>
      <p:pic>
        <p:nvPicPr>
          <p:cNvPr id="3" name="Graphic 2">
            <a:extLst>
              <a:ext uri="{FF2B5EF4-FFF2-40B4-BE49-F238E27FC236}">
                <a16:creationId xmlns:a16="http://schemas.microsoft.com/office/drawing/2014/main" id="{C35BB6E8-5749-7183-5B25-C29F3512EEF4}"/>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4765" y="4850396"/>
            <a:ext cx="2592689" cy="146067"/>
          </a:xfrm>
          <a:prstGeom prst="rect">
            <a:avLst/>
          </a:prstGeom>
        </p:spPr>
      </p:pic>
      <p:sp>
        <p:nvSpPr>
          <p:cNvPr id="6" name="Text Placeholder 12">
            <a:extLst>
              <a:ext uri="{FF2B5EF4-FFF2-40B4-BE49-F238E27FC236}">
                <a16:creationId xmlns:a16="http://schemas.microsoft.com/office/drawing/2014/main" id="{2199952B-2651-3DC1-DE56-C1FF06B6CCAE}"/>
              </a:ext>
            </a:extLst>
          </p:cNvPr>
          <p:cNvSpPr>
            <a:spLocks noGrp="1"/>
          </p:cNvSpPr>
          <p:nvPr>
            <p:ph type="body" sz="quarter" idx="14" hasCustomPrompt="1"/>
          </p:nvPr>
        </p:nvSpPr>
        <p:spPr>
          <a:xfrm>
            <a:off x="764766" y="5201199"/>
            <a:ext cx="7240480" cy="1177812"/>
          </a:xfrm>
        </p:spPr>
        <p:txBody>
          <a:bodyPr>
            <a:normAutofit/>
          </a:bodyPr>
          <a:lstStyle>
            <a:lvl1pPr marL="0" indent="0">
              <a:lnSpc>
                <a:spcPct val="100000"/>
              </a:lnSpc>
              <a:spcBef>
                <a:spcPts val="0"/>
              </a:spcBef>
              <a:buNone/>
              <a:defRPr sz="2400" b="0" spc="100" baseline="0">
                <a:solidFill>
                  <a:schemeClr val="bg1"/>
                </a:solidFill>
                <a:latin typeface="Arial" panose="020B0604020202020204" pitchFamily="34" charset="0"/>
                <a:cs typeface="Arial" panose="020B0604020202020204" pitchFamily="34" charset="0"/>
              </a:defRPr>
            </a:lvl1pPr>
          </a:lstStyle>
          <a:p>
            <a:pPr lvl="0"/>
            <a:r>
              <a:rPr lang="en-US"/>
              <a:t>Presenter’s Name and Information</a:t>
            </a:r>
          </a:p>
        </p:txBody>
      </p:sp>
    </p:spTree>
    <p:extLst>
      <p:ext uri="{BB962C8B-B14F-4D97-AF65-F5344CB8AC3E}">
        <p14:creationId xmlns:p14="http://schemas.microsoft.com/office/powerpoint/2010/main" val="246149321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ASAS Blue Background Slide with Image">
    <p:bg>
      <p:bgPr>
        <a:solidFill>
          <a:srgbClr val="005596"/>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p>
        </p:txBody>
      </p:sp>
      <p:sp>
        <p:nvSpPr>
          <p:cNvPr id="3" name="Date Placeholder 3">
            <a:extLst>
              <a:ext uri="{FF2B5EF4-FFF2-40B4-BE49-F238E27FC236}">
                <a16:creationId xmlns:a16="http://schemas.microsoft.com/office/drawing/2014/main" id="{445858EB-099C-2356-43F3-90350F051428}"/>
              </a:ext>
            </a:extLst>
          </p:cNvPr>
          <p:cNvSpPr>
            <a:spLocks noGrp="1"/>
          </p:cNvSpPr>
          <p:nvPr>
            <p:ph type="dt" sz="half" idx="2"/>
          </p:nvPr>
        </p:nvSpPr>
        <p:spPr>
          <a:xfrm>
            <a:off x="0" y="6579643"/>
            <a:ext cx="2743200" cy="274320"/>
          </a:xfrm>
          <a:prstGeom prst="rect">
            <a:avLst/>
          </a:prstGeom>
        </p:spPr>
        <p:txBody>
          <a:bodyPr/>
          <a:lstStyle>
            <a:lvl1pPr>
              <a:defRPr sz="1100">
                <a:solidFill>
                  <a:schemeClr val="bg1"/>
                </a:solidFill>
                <a:latin typeface="Arial" panose="020B0604020202020204" pitchFamily="34" charset="0"/>
                <a:cs typeface="Arial" panose="020B0604020202020204" pitchFamily="34" charset="0"/>
              </a:defRPr>
            </a:lvl1pPr>
          </a:lstStyle>
          <a:p>
            <a:r>
              <a:rPr lang="en-US"/>
              <a:t>PY 2025-2026</a:t>
            </a:r>
          </a:p>
        </p:txBody>
      </p:sp>
      <p:sp>
        <p:nvSpPr>
          <p:cNvPr id="5" name="Slide Number Placeholder 5">
            <a:extLst>
              <a:ext uri="{FF2B5EF4-FFF2-40B4-BE49-F238E27FC236}">
                <a16:creationId xmlns:a16="http://schemas.microsoft.com/office/drawing/2014/main" id="{063EA3C8-DEBF-B398-B2C5-DABB9D43D094}"/>
              </a:ext>
            </a:extLst>
          </p:cNvPr>
          <p:cNvSpPr>
            <a:spLocks noGrp="1"/>
          </p:cNvSpPr>
          <p:nvPr>
            <p:ph type="sldNum" sz="quarter" idx="4"/>
          </p:nvPr>
        </p:nvSpPr>
        <p:spPr>
          <a:xfrm>
            <a:off x="9448800" y="6579643"/>
            <a:ext cx="2743200" cy="274320"/>
          </a:xfrm>
          <a:prstGeom prst="rect">
            <a:avLst/>
          </a:prstGeom>
        </p:spPr>
        <p:txBody>
          <a:bodyPr/>
          <a:lstStyle>
            <a:lvl1pPr algn="r">
              <a:defRPr sz="1100">
                <a:solidFill>
                  <a:schemeClr val="bg1"/>
                </a:solidFill>
                <a:latin typeface="Arial" panose="020B0604020202020204" pitchFamily="34" charset="0"/>
                <a:cs typeface="Arial" panose="020B0604020202020204" pitchFamily="34" charset="0"/>
              </a:defRPr>
            </a:lvl1pPr>
          </a:lstStyle>
          <a:p>
            <a:fld id="{5EDC9809-19C2-4E25-86A8-0E34C42EC71C}" type="slidenum">
              <a:rPr lang="en-US" smtClean="0"/>
              <a:pPr/>
              <a:t>‹#›</a:t>
            </a:fld>
            <a:endParaRPr lang="en-US"/>
          </a:p>
        </p:txBody>
      </p:sp>
    </p:spTree>
    <p:extLst>
      <p:ext uri="{BB962C8B-B14F-4D97-AF65-F5344CB8AC3E}">
        <p14:creationId xmlns:p14="http://schemas.microsoft.com/office/powerpoint/2010/main" val="6378404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Slide Divider with Image">
    <p:bg>
      <p:bgRef idx="1001">
        <a:schemeClr val="bg1"/>
      </p:bgRef>
    </p:bg>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BE84B7CE-D997-4F92-BD9D-3F9DE2782EF8}"/>
              </a:ext>
              <a:ext uri="{C183D7F6-B498-43B3-948B-1728B52AA6E4}">
                <adec:decorative xmlns:adec="http://schemas.microsoft.com/office/drawing/2017/decorative" val="1"/>
              </a:ext>
            </a:extLst>
          </p:cNvPr>
          <p:cNvSpPr>
            <a:spLocks noGrp="1"/>
          </p:cNvSpPr>
          <p:nvPr>
            <p:ph type="pic" sz="quarter" idx="15"/>
          </p:nvPr>
        </p:nvSpPr>
        <p:spPr>
          <a:xfrm>
            <a:off x="0" y="0"/>
            <a:ext cx="12191999" cy="6853711"/>
          </a:xfrm>
          <a:solidFill>
            <a:schemeClr val="bg1">
              <a:lumMod val="95000"/>
            </a:schemeClr>
          </a:solidFill>
        </p:spPr>
        <p:txBody>
          <a:bodyPr/>
          <a:lstStyle>
            <a:lvl1pPr>
              <a:defRPr>
                <a:solidFill>
                  <a:srgbClr val="000000"/>
                </a:solidFill>
              </a:defRPr>
            </a:lvl1pPr>
          </a:lstStyle>
          <a:p>
            <a:r>
              <a:rPr lang="en-US"/>
              <a:t>Click icon to add picture</a:t>
            </a:r>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l">
              <a:defRPr sz="4800" b="1">
                <a:solidFill>
                  <a:schemeClr val="tx1"/>
                </a:solidFill>
                <a:latin typeface="Arial" panose="020B0604020202020204" pitchFamily="34" charset="0"/>
                <a:cs typeface="Arial" panose="020B0604020202020204" pitchFamily="34" charset="0"/>
              </a:defRPr>
            </a:lvl1pPr>
          </a:lstStyle>
          <a:p>
            <a:r>
              <a:rPr lang="en-US"/>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rgbClr val="005596"/>
          </a:solidFill>
        </p:spPr>
        <p:txBody>
          <a:bodyPr lIns="274320" tIns="182880" rIns="182880" bIns="182880" anchor="ctr">
            <a:normAutofit/>
          </a:bodyPr>
          <a:lstStyle>
            <a:lvl1pPr marL="0" indent="0">
              <a:buNone/>
              <a:defRPr sz="2400" spc="100" baseline="0">
                <a:solidFill>
                  <a:schemeClr val="bg1"/>
                </a:solidFill>
                <a:latin typeface="Arial" panose="020B0604020202020204" pitchFamily="34" charset="0"/>
                <a:cs typeface="Arial" panose="020B0604020202020204" pitchFamily="34" charset="0"/>
              </a:defRPr>
            </a:lvl1pPr>
          </a:lstStyle>
          <a:p>
            <a:pPr lvl="0"/>
            <a:r>
              <a:rPr lang="en-US"/>
              <a:t>Presenter’s Name and Information</a:t>
            </a:r>
          </a:p>
        </p:txBody>
      </p:sp>
      <p:sp>
        <p:nvSpPr>
          <p:cNvPr id="6" name="Shape 62">
            <a:extLst>
              <a:ext uri="{FF2B5EF4-FFF2-40B4-BE49-F238E27FC236}">
                <a16:creationId xmlns:a16="http://schemas.microsoft.com/office/drawing/2014/main" id="{E1A23DB6-E067-4A30-8C4B-98B452428518}"/>
              </a:ext>
              <a:ext uri="{C183D7F6-B498-43B3-948B-1728B52AA6E4}">
                <adec:decorative xmlns:adec="http://schemas.microsoft.com/office/drawing/2017/decorative" val="1"/>
              </a:ext>
            </a:extLst>
          </p:cNvPr>
          <p:cNvSpPr/>
          <p:nvPr userDrawn="1"/>
        </p:nvSpPr>
        <p:spPr>
          <a:xfrm flipV="1">
            <a:off x="7664541" y="3673179"/>
            <a:ext cx="1" cy="2188805"/>
          </a:xfrm>
          <a:prstGeom prst="line">
            <a:avLst/>
          </a:prstGeom>
          <a:ln w="76200">
            <a:solidFill>
              <a:srgbClr val="0DB04B"/>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3" name="Date Placeholder 3">
            <a:extLst>
              <a:ext uri="{FF2B5EF4-FFF2-40B4-BE49-F238E27FC236}">
                <a16:creationId xmlns:a16="http://schemas.microsoft.com/office/drawing/2014/main" id="{0A2BD676-CDC7-F862-BE26-DD7CC2AADF6D}"/>
              </a:ext>
            </a:extLst>
          </p:cNvPr>
          <p:cNvSpPr>
            <a:spLocks noGrp="1"/>
          </p:cNvSpPr>
          <p:nvPr>
            <p:ph type="dt" sz="half" idx="2"/>
          </p:nvPr>
        </p:nvSpPr>
        <p:spPr>
          <a:xfrm>
            <a:off x="0" y="6579643"/>
            <a:ext cx="2743200" cy="274320"/>
          </a:xfrm>
          <a:prstGeom prst="rect">
            <a:avLst/>
          </a:prstGeom>
        </p:spPr>
        <p:txBody>
          <a:bodyPr/>
          <a:lstStyle>
            <a:lvl1pPr>
              <a:defRPr sz="1100">
                <a:latin typeface="Arial" panose="020B0604020202020204" pitchFamily="34" charset="0"/>
                <a:cs typeface="Arial" panose="020B0604020202020204" pitchFamily="34" charset="0"/>
              </a:defRPr>
            </a:lvl1pPr>
          </a:lstStyle>
          <a:p>
            <a:r>
              <a:rPr lang="en-US"/>
              <a:t>PY 2025-2026</a:t>
            </a:r>
          </a:p>
        </p:txBody>
      </p:sp>
      <p:sp>
        <p:nvSpPr>
          <p:cNvPr id="4" name="Slide Number Placeholder 5">
            <a:extLst>
              <a:ext uri="{FF2B5EF4-FFF2-40B4-BE49-F238E27FC236}">
                <a16:creationId xmlns:a16="http://schemas.microsoft.com/office/drawing/2014/main" id="{403E35A3-9105-09FB-9248-F8CBE12C45DA}"/>
              </a:ext>
            </a:extLst>
          </p:cNvPr>
          <p:cNvSpPr>
            <a:spLocks noGrp="1"/>
          </p:cNvSpPr>
          <p:nvPr>
            <p:ph type="sldNum" sz="quarter" idx="4"/>
          </p:nvPr>
        </p:nvSpPr>
        <p:spPr>
          <a:xfrm>
            <a:off x="9448800" y="6579643"/>
            <a:ext cx="2743200" cy="274320"/>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5EDC9809-19C2-4E25-86A8-0E34C42EC71C}" type="slidenum">
              <a:rPr lang="en-US" smtClean="0"/>
              <a:pPr/>
              <a:t>‹#›</a:t>
            </a:fld>
            <a:endParaRPr lang="en-US"/>
          </a:p>
        </p:txBody>
      </p:sp>
    </p:spTree>
    <p:extLst>
      <p:ext uri="{BB962C8B-B14F-4D97-AF65-F5344CB8AC3E}">
        <p14:creationId xmlns:p14="http://schemas.microsoft.com/office/powerpoint/2010/main" val="3458145120"/>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ain Content Slide">
    <p:spTree>
      <p:nvGrpSpPr>
        <p:cNvPr id="1" name=""/>
        <p:cNvGrpSpPr/>
        <p:nvPr/>
      </p:nvGrpSpPr>
      <p:grpSpPr>
        <a:xfrm>
          <a:off x="0" y="0"/>
          <a:ext cx="0" cy="0"/>
          <a:chOff x="0" y="0"/>
          <a:chExt cx="0" cy="0"/>
        </a:xfrm>
      </p:grpSpPr>
      <p:sp>
        <p:nvSpPr>
          <p:cNvPr id="4" name="Graphic 23">
            <a:extLst>
              <a:ext uri="{FF2B5EF4-FFF2-40B4-BE49-F238E27FC236}">
                <a16:creationId xmlns:a16="http://schemas.microsoft.com/office/drawing/2014/main" id="{29DAC14D-6B55-B0BA-54E0-B9A5D67E97AA}"/>
              </a:ext>
              <a:ext uri="{C183D7F6-B498-43B3-948B-1728B52AA6E4}">
                <adec:decorative xmlns:adec="http://schemas.microsoft.com/office/drawing/2017/decorative" val="1"/>
              </a:ext>
            </a:extLst>
          </p:cNvPr>
          <p:cNvSpPr/>
          <p:nvPr userDrawn="1"/>
        </p:nvSpPr>
        <p:spPr>
          <a:xfrm>
            <a:off x="-6281" y="-125"/>
            <a:ext cx="10659814" cy="614553"/>
          </a:xfrm>
          <a:custGeom>
            <a:avLst/>
            <a:gdLst>
              <a:gd name="connsiteX0" fmla="*/ 7372255 w 7702010"/>
              <a:gd name="connsiteY0" fmla="*/ 613791 h 614552"/>
              <a:gd name="connsiteX1" fmla="*/ 7702010 w 7702010"/>
              <a:gd name="connsiteY1" fmla="*/ 0 h 614552"/>
              <a:gd name="connsiteX2" fmla="*/ 0 w 7702010"/>
              <a:gd name="connsiteY2" fmla="*/ 857 h 614552"/>
              <a:gd name="connsiteX3" fmla="*/ 0 w 7702010"/>
              <a:gd name="connsiteY3" fmla="*/ 614553 h 614552"/>
              <a:gd name="connsiteX4" fmla="*/ 7372255 w 7702010"/>
              <a:gd name="connsiteY4" fmla="*/ 613791 h 614552"/>
              <a:gd name="connsiteX0" fmla="*/ 10330059 w 10659814"/>
              <a:gd name="connsiteY0" fmla="*/ 613791 h 614553"/>
              <a:gd name="connsiteX1" fmla="*/ 10659814 w 10659814"/>
              <a:gd name="connsiteY1" fmla="*/ 0 h 614553"/>
              <a:gd name="connsiteX2" fmla="*/ 0 w 10659814"/>
              <a:gd name="connsiteY2" fmla="*/ 857 h 614553"/>
              <a:gd name="connsiteX3" fmla="*/ 2957804 w 10659814"/>
              <a:gd name="connsiteY3" fmla="*/ 614553 h 614553"/>
              <a:gd name="connsiteX4" fmla="*/ 10330059 w 10659814"/>
              <a:gd name="connsiteY4" fmla="*/ 613791 h 614553"/>
              <a:gd name="connsiteX0" fmla="*/ 10330059 w 10659814"/>
              <a:gd name="connsiteY0" fmla="*/ 613791 h 614553"/>
              <a:gd name="connsiteX1" fmla="*/ 10659814 w 10659814"/>
              <a:gd name="connsiteY1" fmla="*/ 0 h 614553"/>
              <a:gd name="connsiteX2" fmla="*/ 0 w 10659814"/>
              <a:gd name="connsiteY2" fmla="*/ 857 h 614553"/>
              <a:gd name="connsiteX3" fmla="*/ 0 w 10659814"/>
              <a:gd name="connsiteY3" fmla="*/ 614553 h 614553"/>
              <a:gd name="connsiteX4" fmla="*/ 10330059 w 10659814"/>
              <a:gd name="connsiteY4" fmla="*/ 613791 h 614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9814" h="614553">
                <a:moveTo>
                  <a:pt x="10330059" y="613791"/>
                </a:moveTo>
                <a:lnTo>
                  <a:pt x="10659814" y="0"/>
                </a:lnTo>
                <a:lnTo>
                  <a:pt x="0" y="857"/>
                </a:lnTo>
                <a:lnTo>
                  <a:pt x="0" y="614553"/>
                </a:lnTo>
                <a:lnTo>
                  <a:pt x="10330059" y="613791"/>
                </a:lnTo>
                <a:close/>
              </a:path>
            </a:pathLst>
          </a:custGeom>
          <a:solidFill>
            <a:srgbClr val="005596"/>
          </a:solidFill>
          <a:ln w="9525"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7235B5FD-A4BC-8D60-CF22-1FDD3C747CF9}"/>
              </a:ext>
            </a:extLst>
          </p:cNvPr>
          <p:cNvSpPr>
            <a:spLocks noGrp="1"/>
          </p:cNvSpPr>
          <p:nvPr>
            <p:ph type="title"/>
          </p:nvPr>
        </p:nvSpPr>
        <p:spPr>
          <a:xfrm>
            <a:off x="325016" y="155528"/>
            <a:ext cx="10515600" cy="363818"/>
          </a:xfrm>
        </p:spPr>
        <p:txBody>
          <a:bodyPr>
            <a:noAutofit/>
          </a:bodyPr>
          <a:lstStyle>
            <a:lvl1pPr>
              <a:defRPr sz="3000" b="0">
                <a:solidFill>
                  <a:schemeClr val="bg1"/>
                </a:solidFill>
              </a:defRPr>
            </a:lvl1pPr>
          </a:lstStyle>
          <a:p>
            <a:r>
              <a:rPr lang="en-US"/>
              <a:t>Click to edit Master title style</a:t>
            </a:r>
          </a:p>
        </p:txBody>
      </p:sp>
      <p:sp>
        <p:nvSpPr>
          <p:cNvPr id="9" name="Date Placeholder 3">
            <a:extLst>
              <a:ext uri="{FF2B5EF4-FFF2-40B4-BE49-F238E27FC236}">
                <a16:creationId xmlns:a16="http://schemas.microsoft.com/office/drawing/2014/main" id="{385C49F5-025B-47BC-5A53-D4B46445E632}"/>
              </a:ext>
            </a:extLst>
          </p:cNvPr>
          <p:cNvSpPr>
            <a:spLocks noGrp="1"/>
          </p:cNvSpPr>
          <p:nvPr>
            <p:ph type="dt" sz="half" idx="2"/>
          </p:nvPr>
        </p:nvSpPr>
        <p:spPr>
          <a:xfrm>
            <a:off x="0" y="6579643"/>
            <a:ext cx="2743200" cy="274320"/>
          </a:xfrm>
          <a:prstGeom prst="rect">
            <a:avLst/>
          </a:prstGeom>
        </p:spPr>
        <p:txBody>
          <a:bodyPr/>
          <a:lstStyle>
            <a:lvl1pPr>
              <a:defRPr sz="1100">
                <a:latin typeface="Arial" panose="020B0604020202020204" pitchFamily="34" charset="0"/>
                <a:cs typeface="Arial" panose="020B0604020202020204" pitchFamily="34" charset="0"/>
              </a:defRPr>
            </a:lvl1pPr>
          </a:lstStyle>
          <a:p>
            <a:r>
              <a:rPr lang="en-US"/>
              <a:t>PY 2025-2026</a:t>
            </a:r>
          </a:p>
        </p:txBody>
      </p:sp>
      <p:sp>
        <p:nvSpPr>
          <p:cNvPr id="10" name="Slide Number Placeholder 5">
            <a:extLst>
              <a:ext uri="{FF2B5EF4-FFF2-40B4-BE49-F238E27FC236}">
                <a16:creationId xmlns:a16="http://schemas.microsoft.com/office/drawing/2014/main" id="{37CDFFD8-9DF0-88EE-E79A-4361A1B68B12}"/>
              </a:ext>
            </a:extLst>
          </p:cNvPr>
          <p:cNvSpPr>
            <a:spLocks noGrp="1"/>
          </p:cNvSpPr>
          <p:nvPr>
            <p:ph type="sldNum" sz="quarter" idx="4"/>
          </p:nvPr>
        </p:nvSpPr>
        <p:spPr>
          <a:xfrm>
            <a:off x="9448800" y="6579643"/>
            <a:ext cx="2743200" cy="274320"/>
          </a:xfrm>
          <a:prstGeom prst="rect">
            <a:avLst/>
          </a:prstGeom>
        </p:spPr>
        <p:txBody>
          <a:bodyPr/>
          <a:lstStyle>
            <a:lvl1pPr algn="r">
              <a:defRPr sz="1100">
                <a:latin typeface="Arial" panose="020B0604020202020204" pitchFamily="34" charset="0"/>
                <a:cs typeface="Arial" panose="020B0604020202020204" pitchFamily="34" charset="0"/>
              </a:defRPr>
            </a:lvl1pPr>
          </a:lstStyle>
          <a:p>
            <a:fld id="{5EDC9809-19C2-4E25-86A8-0E34C42EC71C}" type="slidenum">
              <a:rPr lang="en-US" smtClean="0"/>
              <a:pPr/>
              <a:t>‹#›</a:t>
            </a:fld>
            <a:endParaRPr lang="en-US"/>
          </a:p>
        </p:txBody>
      </p:sp>
      <p:sp>
        <p:nvSpPr>
          <p:cNvPr id="5" name="Content Placeholder 2">
            <a:extLst>
              <a:ext uri="{FF2B5EF4-FFF2-40B4-BE49-F238E27FC236}">
                <a16:creationId xmlns:a16="http://schemas.microsoft.com/office/drawing/2014/main" id="{D4A7A8E1-92E5-CBBD-849D-421645CD7ADF}"/>
              </a:ext>
            </a:extLst>
          </p:cNvPr>
          <p:cNvSpPr>
            <a:spLocks noGrp="1"/>
          </p:cNvSpPr>
          <p:nvPr>
            <p:ph idx="1"/>
          </p:nvPr>
        </p:nvSpPr>
        <p:spPr>
          <a:xfrm>
            <a:off x="642891" y="1005054"/>
            <a:ext cx="10515600" cy="5333601"/>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72146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ain Content Slide 2">
    <p:spTree>
      <p:nvGrpSpPr>
        <p:cNvPr id="1" name=""/>
        <p:cNvGrpSpPr/>
        <p:nvPr/>
      </p:nvGrpSpPr>
      <p:grpSpPr>
        <a:xfrm>
          <a:off x="0" y="0"/>
          <a:ext cx="0" cy="0"/>
          <a:chOff x="0" y="0"/>
          <a:chExt cx="0" cy="0"/>
        </a:xfrm>
      </p:grpSpPr>
      <p:sp>
        <p:nvSpPr>
          <p:cNvPr id="4" name="Graphic 23">
            <a:extLst>
              <a:ext uri="{FF2B5EF4-FFF2-40B4-BE49-F238E27FC236}">
                <a16:creationId xmlns:a16="http://schemas.microsoft.com/office/drawing/2014/main" id="{29DAC14D-6B55-B0BA-54E0-B9A5D67E97AA}"/>
              </a:ext>
              <a:ext uri="{C183D7F6-B498-43B3-948B-1728B52AA6E4}">
                <adec:decorative xmlns:adec="http://schemas.microsoft.com/office/drawing/2017/decorative" val="1"/>
              </a:ext>
            </a:extLst>
          </p:cNvPr>
          <p:cNvSpPr/>
          <p:nvPr userDrawn="1"/>
        </p:nvSpPr>
        <p:spPr>
          <a:xfrm>
            <a:off x="-6281" y="-125"/>
            <a:ext cx="10659814" cy="614553"/>
          </a:xfrm>
          <a:custGeom>
            <a:avLst/>
            <a:gdLst>
              <a:gd name="connsiteX0" fmla="*/ 7372255 w 7702010"/>
              <a:gd name="connsiteY0" fmla="*/ 613791 h 614552"/>
              <a:gd name="connsiteX1" fmla="*/ 7702010 w 7702010"/>
              <a:gd name="connsiteY1" fmla="*/ 0 h 614552"/>
              <a:gd name="connsiteX2" fmla="*/ 0 w 7702010"/>
              <a:gd name="connsiteY2" fmla="*/ 857 h 614552"/>
              <a:gd name="connsiteX3" fmla="*/ 0 w 7702010"/>
              <a:gd name="connsiteY3" fmla="*/ 614553 h 614552"/>
              <a:gd name="connsiteX4" fmla="*/ 7372255 w 7702010"/>
              <a:gd name="connsiteY4" fmla="*/ 613791 h 614552"/>
              <a:gd name="connsiteX0" fmla="*/ 10330059 w 10659814"/>
              <a:gd name="connsiteY0" fmla="*/ 613791 h 614553"/>
              <a:gd name="connsiteX1" fmla="*/ 10659814 w 10659814"/>
              <a:gd name="connsiteY1" fmla="*/ 0 h 614553"/>
              <a:gd name="connsiteX2" fmla="*/ 0 w 10659814"/>
              <a:gd name="connsiteY2" fmla="*/ 857 h 614553"/>
              <a:gd name="connsiteX3" fmla="*/ 2957804 w 10659814"/>
              <a:gd name="connsiteY3" fmla="*/ 614553 h 614553"/>
              <a:gd name="connsiteX4" fmla="*/ 10330059 w 10659814"/>
              <a:gd name="connsiteY4" fmla="*/ 613791 h 614553"/>
              <a:gd name="connsiteX0" fmla="*/ 10330059 w 10659814"/>
              <a:gd name="connsiteY0" fmla="*/ 613791 h 614553"/>
              <a:gd name="connsiteX1" fmla="*/ 10659814 w 10659814"/>
              <a:gd name="connsiteY1" fmla="*/ 0 h 614553"/>
              <a:gd name="connsiteX2" fmla="*/ 0 w 10659814"/>
              <a:gd name="connsiteY2" fmla="*/ 857 h 614553"/>
              <a:gd name="connsiteX3" fmla="*/ 0 w 10659814"/>
              <a:gd name="connsiteY3" fmla="*/ 614553 h 614553"/>
              <a:gd name="connsiteX4" fmla="*/ 10330059 w 10659814"/>
              <a:gd name="connsiteY4" fmla="*/ 613791 h 614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9814" h="614553">
                <a:moveTo>
                  <a:pt x="10330059" y="613791"/>
                </a:moveTo>
                <a:lnTo>
                  <a:pt x="10659814" y="0"/>
                </a:lnTo>
                <a:lnTo>
                  <a:pt x="0" y="857"/>
                </a:lnTo>
                <a:lnTo>
                  <a:pt x="0" y="614553"/>
                </a:lnTo>
                <a:lnTo>
                  <a:pt x="10330059" y="613791"/>
                </a:lnTo>
                <a:close/>
              </a:path>
            </a:pathLst>
          </a:custGeom>
          <a:solidFill>
            <a:srgbClr val="005596"/>
          </a:solidFill>
          <a:ln w="9525"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7235B5FD-A4BC-8D60-CF22-1FDD3C747CF9}"/>
              </a:ext>
            </a:extLst>
          </p:cNvPr>
          <p:cNvSpPr>
            <a:spLocks noGrp="1"/>
          </p:cNvSpPr>
          <p:nvPr>
            <p:ph type="title"/>
          </p:nvPr>
        </p:nvSpPr>
        <p:spPr>
          <a:xfrm>
            <a:off x="325016" y="155528"/>
            <a:ext cx="10515600" cy="312834"/>
          </a:xfrm>
        </p:spPr>
        <p:txBody>
          <a:bodyPr>
            <a:noAutofit/>
          </a:bodyPr>
          <a:lstStyle>
            <a:lvl1pPr>
              <a:defRPr sz="3000" b="0">
                <a:solidFill>
                  <a:schemeClr val="bg1"/>
                </a:solidFill>
              </a:defRPr>
            </a:lvl1pPr>
          </a:lstStyle>
          <a:p>
            <a:r>
              <a:rPr lang="en-US"/>
              <a:t>Click to edit Master title style</a:t>
            </a:r>
          </a:p>
        </p:txBody>
      </p:sp>
      <p:sp>
        <p:nvSpPr>
          <p:cNvPr id="9" name="Date Placeholder 3">
            <a:extLst>
              <a:ext uri="{FF2B5EF4-FFF2-40B4-BE49-F238E27FC236}">
                <a16:creationId xmlns:a16="http://schemas.microsoft.com/office/drawing/2014/main" id="{385C49F5-025B-47BC-5A53-D4B46445E632}"/>
              </a:ext>
            </a:extLst>
          </p:cNvPr>
          <p:cNvSpPr>
            <a:spLocks noGrp="1"/>
          </p:cNvSpPr>
          <p:nvPr>
            <p:ph type="dt" sz="half" idx="2"/>
          </p:nvPr>
        </p:nvSpPr>
        <p:spPr>
          <a:xfrm>
            <a:off x="0" y="6579643"/>
            <a:ext cx="2743200" cy="274320"/>
          </a:xfrm>
          <a:prstGeom prst="rect">
            <a:avLst/>
          </a:prstGeom>
        </p:spPr>
        <p:txBody>
          <a:bodyPr/>
          <a:lstStyle>
            <a:lvl1pPr>
              <a:defRPr sz="1100">
                <a:latin typeface="Arial" panose="020B0604020202020204" pitchFamily="34" charset="0"/>
                <a:cs typeface="Arial" panose="020B0604020202020204" pitchFamily="34" charset="0"/>
              </a:defRPr>
            </a:lvl1pPr>
          </a:lstStyle>
          <a:p>
            <a:r>
              <a:rPr lang="en-US"/>
              <a:t>PY 2025-2026</a:t>
            </a:r>
          </a:p>
        </p:txBody>
      </p:sp>
      <p:sp>
        <p:nvSpPr>
          <p:cNvPr id="10" name="Slide Number Placeholder 5">
            <a:extLst>
              <a:ext uri="{FF2B5EF4-FFF2-40B4-BE49-F238E27FC236}">
                <a16:creationId xmlns:a16="http://schemas.microsoft.com/office/drawing/2014/main" id="{37CDFFD8-9DF0-88EE-E79A-4361A1B68B12}"/>
              </a:ext>
            </a:extLst>
          </p:cNvPr>
          <p:cNvSpPr>
            <a:spLocks noGrp="1"/>
          </p:cNvSpPr>
          <p:nvPr>
            <p:ph type="sldNum" sz="quarter" idx="4"/>
          </p:nvPr>
        </p:nvSpPr>
        <p:spPr>
          <a:xfrm>
            <a:off x="9448800" y="6579643"/>
            <a:ext cx="2743200" cy="274320"/>
          </a:xfrm>
          <a:prstGeom prst="rect">
            <a:avLst/>
          </a:prstGeom>
        </p:spPr>
        <p:txBody>
          <a:bodyPr/>
          <a:lstStyle>
            <a:lvl1pPr algn="r">
              <a:defRPr sz="1100">
                <a:latin typeface="Arial" panose="020B0604020202020204" pitchFamily="34" charset="0"/>
                <a:cs typeface="Arial" panose="020B0604020202020204" pitchFamily="34" charset="0"/>
              </a:defRPr>
            </a:lvl1pPr>
          </a:lstStyle>
          <a:p>
            <a:fld id="{5EDC9809-19C2-4E25-86A8-0E34C42EC71C}" type="slidenum">
              <a:rPr lang="en-US" smtClean="0"/>
              <a:pPr/>
              <a:t>‹#›</a:t>
            </a:fld>
            <a:endParaRPr lang="en-US"/>
          </a:p>
        </p:txBody>
      </p:sp>
      <p:pic>
        <p:nvPicPr>
          <p:cNvPr id="3" name="Graphic 2">
            <a:extLst>
              <a:ext uri="{FF2B5EF4-FFF2-40B4-BE49-F238E27FC236}">
                <a16:creationId xmlns:a16="http://schemas.microsoft.com/office/drawing/2014/main" id="{06B2E7ED-050D-49A6-2BA9-4F075E6A23F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44271" y="541394"/>
            <a:ext cx="2592689" cy="146067"/>
          </a:xfrm>
          <a:prstGeom prst="rect">
            <a:avLst/>
          </a:prstGeom>
        </p:spPr>
      </p:pic>
      <p:sp>
        <p:nvSpPr>
          <p:cNvPr id="5" name="Content Placeholder 2">
            <a:extLst>
              <a:ext uri="{FF2B5EF4-FFF2-40B4-BE49-F238E27FC236}">
                <a16:creationId xmlns:a16="http://schemas.microsoft.com/office/drawing/2014/main" id="{BA95812B-FAF3-5E68-12DE-1CE5142CB670}"/>
              </a:ext>
            </a:extLst>
          </p:cNvPr>
          <p:cNvSpPr>
            <a:spLocks noGrp="1"/>
          </p:cNvSpPr>
          <p:nvPr>
            <p:ph idx="1"/>
          </p:nvPr>
        </p:nvSpPr>
        <p:spPr>
          <a:xfrm>
            <a:off x="642891" y="1005054"/>
            <a:ext cx="10515600" cy="5333601"/>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32131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7790B-21B2-76D6-9F4C-3AFDB2FAD4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A80414-B077-531A-C6DC-1C1AE0CB5384}"/>
              </a:ext>
            </a:extLst>
          </p:cNvPr>
          <p:cNvSpPr>
            <a:spLocks noGrp="1"/>
          </p:cNvSpPr>
          <p:nvPr>
            <p:ph type="dt" sz="half" idx="10"/>
          </p:nvPr>
        </p:nvSpPr>
        <p:spPr/>
        <p:txBody>
          <a:bodyPr/>
          <a:lstStyle/>
          <a:p>
            <a:r>
              <a:rPr lang="en-US"/>
              <a:t>PY 2025-2026</a:t>
            </a:r>
          </a:p>
        </p:txBody>
      </p:sp>
      <p:sp>
        <p:nvSpPr>
          <p:cNvPr id="4" name="Slide Number Placeholder 3">
            <a:extLst>
              <a:ext uri="{FF2B5EF4-FFF2-40B4-BE49-F238E27FC236}">
                <a16:creationId xmlns:a16="http://schemas.microsoft.com/office/drawing/2014/main" id="{F3B3298C-C336-F7B1-C131-78AF788AF5A2}"/>
              </a:ext>
            </a:extLst>
          </p:cNvPr>
          <p:cNvSpPr>
            <a:spLocks noGrp="1"/>
          </p:cNvSpPr>
          <p:nvPr>
            <p:ph type="sldNum" sz="quarter" idx="11"/>
          </p:nvPr>
        </p:nvSpPr>
        <p:spPr/>
        <p:txBody>
          <a:bodyPr/>
          <a:lstStyle/>
          <a:p>
            <a:fld id="{5EDC9809-19C2-4E25-86A8-0E34C42EC71C}" type="slidenum">
              <a:rPr lang="en-US" smtClean="0"/>
              <a:pPr/>
              <a:t>‹#›</a:t>
            </a:fld>
            <a:endParaRPr lang="en-US"/>
          </a:p>
        </p:txBody>
      </p:sp>
      <p:sp>
        <p:nvSpPr>
          <p:cNvPr id="5" name="Text Placeholder 2">
            <a:extLst>
              <a:ext uri="{FF2B5EF4-FFF2-40B4-BE49-F238E27FC236}">
                <a16:creationId xmlns:a16="http://schemas.microsoft.com/office/drawing/2014/main" id="{050C1647-9859-B502-B816-0615E8BEED8A}"/>
              </a:ext>
            </a:extLst>
          </p:cNvPr>
          <p:cNvSpPr>
            <a:spLocks noGrp="1"/>
          </p:cNvSpPr>
          <p:nvPr>
            <p:ph type="body" idx="1"/>
          </p:nvPr>
        </p:nvSpPr>
        <p:spPr>
          <a:xfrm>
            <a:off x="839788" y="1681163"/>
            <a:ext cx="5157787" cy="823912"/>
          </a:xfrm>
          <a:solidFill>
            <a:srgbClr val="005596"/>
          </a:solidFill>
        </p:spPr>
        <p:txBody>
          <a:bodyPr/>
          <a:lstStyle>
            <a:lvl1pPr>
              <a:defRPr>
                <a:solidFill>
                  <a:schemeClr val="bg1"/>
                </a:solidFill>
              </a:defRPr>
            </a:lvl1pPr>
          </a:lstStyle>
          <a:p>
            <a:endParaRPr lang="en-US"/>
          </a:p>
        </p:txBody>
      </p:sp>
      <p:sp>
        <p:nvSpPr>
          <p:cNvPr id="6" name="Content Placeholder 3">
            <a:extLst>
              <a:ext uri="{FF2B5EF4-FFF2-40B4-BE49-F238E27FC236}">
                <a16:creationId xmlns:a16="http://schemas.microsoft.com/office/drawing/2014/main" id="{6F2536AC-3916-84E8-AD91-C6ECC391A732}"/>
              </a:ext>
            </a:extLst>
          </p:cNvPr>
          <p:cNvSpPr>
            <a:spLocks noGrp="1"/>
          </p:cNvSpPr>
          <p:nvPr>
            <p:ph sz="half" idx="2"/>
          </p:nvPr>
        </p:nvSpPr>
        <p:spPr>
          <a:xfrm>
            <a:off x="839788" y="2505075"/>
            <a:ext cx="5157787" cy="3684588"/>
          </a:xfrm>
        </p:spPr>
        <p:txBody>
          <a:bodyPr/>
          <a:lstStyle/>
          <a:p>
            <a:endParaRPr lang="en-US"/>
          </a:p>
        </p:txBody>
      </p:sp>
      <p:sp>
        <p:nvSpPr>
          <p:cNvPr id="7" name="Text Placeholder 4">
            <a:extLst>
              <a:ext uri="{FF2B5EF4-FFF2-40B4-BE49-F238E27FC236}">
                <a16:creationId xmlns:a16="http://schemas.microsoft.com/office/drawing/2014/main" id="{E386B47A-1DC6-9621-77D6-B5580D7F04CD}"/>
              </a:ext>
            </a:extLst>
          </p:cNvPr>
          <p:cNvSpPr>
            <a:spLocks noGrp="1"/>
          </p:cNvSpPr>
          <p:nvPr>
            <p:ph type="body" sz="quarter" idx="3"/>
          </p:nvPr>
        </p:nvSpPr>
        <p:spPr>
          <a:xfrm>
            <a:off x="6172200" y="1681163"/>
            <a:ext cx="5183188" cy="823912"/>
          </a:xfrm>
          <a:solidFill>
            <a:srgbClr val="005596"/>
          </a:solidFill>
        </p:spPr>
        <p:txBody>
          <a:bodyPr/>
          <a:lstStyle>
            <a:lvl1pPr>
              <a:defRPr>
                <a:solidFill>
                  <a:schemeClr val="bg1"/>
                </a:solidFill>
              </a:defRPr>
            </a:lvl1pPr>
          </a:lstStyle>
          <a:p>
            <a:endParaRPr lang="en-US"/>
          </a:p>
        </p:txBody>
      </p:sp>
      <p:sp>
        <p:nvSpPr>
          <p:cNvPr id="8" name="Content Placeholder 5">
            <a:extLst>
              <a:ext uri="{FF2B5EF4-FFF2-40B4-BE49-F238E27FC236}">
                <a16:creationId xmlns:a16="http://schemas.microsoft.com/office/drawing/2014/main" id="{7BDBA71E-AD88-3CB2-58B2-E72A5344F039}"/>
              </a:ext>
            </a:extLst>
          </p:cNvPr>
          <p:cNvSpPr>
            <a:spLocks noGrp="1"/>
          </p:cNvSpPr>
          <p:nvPr>
            <p:ph sz="quarter" idx="4"/>
          </p:nvPr>
        </p:nvSpPr>
        <p:spPr>
          <a:xfrm>
            <a:off x="6172200" y="2505075"/>
            <a:ext cx="5183188" cy="3684588"/>
          </a:xfrm>
        </p:spPr>
        <p:txBody>
          <a:bodyPr/>
          <a:lstStyle/>
          <a:p>
            <a:endParaRPr lang="en-US"/>
          </a:p>
        </p:txBody>
      </p:sp>
      <p:pic>
        <p:nvPicPr>
          <p:cNvPr id="9" name="Graphic 8">
            <a:extLst>
              <a:ext uri="{FF2B5EF4-FFF2-40B4-BE49-F238E27FC236}">
                <a16:creationId xmlns:a16="http://schemas.microsoft.com/office/drawing/2014/main" id="{DAF41BC1-0065-C7F3-0735-376FE8848727}"/>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2729" y="2125729"/>
            <a:ext cx="1970067" cy="110990"/>
          </a:xfrm>
          <a:prstGeom prst="rect">
            <a:avLst/>
          </a:prstGeom>
        </p:spPr>
      </p:pic>
      <p:pic>
        <p:nvPicPr>
          <p:cNvPr id="11" name="Graphic 10">
            <a:extLst>
              <a:ext uri="{FF2B5EF4-FFF2-40B4-BE49-F238E27FC236}">
                <a16:creationId xmlns:a16="http://schemas.microsoft.com/office/drawing/2014/main" id="{7E93741D-0AD2-24B7-3FDB-B77D77344CF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5098" y="2125729"/>
            <a:ext cx="1970067" cy="110990"/>
          </a:xfrm>
          <a:prstGeom prst="rect">
            <a:avLst/>
          </a:prstGeom>
        </p:spPr>
      </p:pic>
    </p:spTree>
    <p:extLst>
      <p:ext uri="{BB962C8B-B14F-4D97-AF65-F5344CB8AC3E}">
        <p14:creationId xmlns:p14="http://schemas.microsoft.com/office/powerpoint/2010/main" val="18973486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6E74E-BBA7-8160-814B-05A7EFB06550}"/>
              </a:ext>
            </a:extLst>
          </p:cNvPr>
          <p:cNvSpPr>
            <a:spLocks noGrp="1"/>
          </p:cNvSpPr>
          <p:nvPr>
            <p:ph type="title" hasCustomPrompt="1"/>
          </p:nvPr>
        </p:nvSpPr>
        <p:spPr>
          <a:xfrm>
            <a:off x="838200" y="365125"/>
            <a:ext cx="10515600" cy="1325563"/>
          </a:xfrm>
          <a:solidFill>
            <a:srgbClr val="005596"/>
          </a:solidFill>
        </p:spPr>
        <p:txBody>
          <a:bodyPr/>
          <a:lstStyle>
            <a:lvl1pPr>
              <a:defRPr>
                <a:solidFill>
                  <a:schemeClr val="bg1"/>
                </a:solidFill>
              </a:defRPr>
            </a:lvl1pPr>
          </a:lstStyle>
          <a:p>
            <a:r>
              <a:rPr lang="en-US"/>
              <a:t> Click to edit Master title style</a:t>
            </a:r>
          </a:p>
        </p:txBody>
      </p:sp>
      <p:sp>
        <p:nvSpPr>
          <p:cNvPr id="3" name="Date Placeholder 2">
            <a:extLst>
              <a:ext uri="{FF2B5EF4-FFF2-40B4-BE49-F238E27FC236}">
                <a16:creationId xmlns:a16="http://schemas.microsoft.com/office/drawing/2014/main" id="{18B7057F-426A-93AE-84BC-CC5F9C2894B3}"/>
              </a:ext>
            </a:extLst>
          </p:cNvPr>
          <p:cNvSpPr>
            <a:spLocks noGrp="1"/>
          </p:cNvSpPr>
          <p:nvPr>
            <p:ph type="dt" sz="half" idx="10"/>
          </p:nvPr>
        </p:nvSpPr>
        <p:spPr/>
        <p:txBody>
          <a:bodyPr/>
          <a:lstStyle/>
          <a:p>
            <a:r>
              <a:rPr lang="en-US"/>
              <a:t>PY 2025-2026</a:t>
            </a:r>
          </a:p>
        </p:txBody>
      </p:sp>
      <p:sp>
        <p:nvSpPr>
          <p:cNvPr id="4" name="Slide Number Placeholder 3">
            <a:extLst>
              <a:ext uri="{FF2B5EF4-FFF2-40B4-BE49-F238E27FC236}">
                <a16:creationId xmlns:a16="http://schemas.microsoft.com/office/drawing/2014/main" id="{C7D74B8E-B1A1-1783-4CE6-65E389C14D07}"/>
              </a:ext>
            </a:extLst>
          </p:cNvPr>
          <p:cNvSpPr>
            <a:spLocks noGrp="1"/>
          </p:cNvSpPr>
          <p:nvPr>
            <p:ph type="sldNum" sz="quarter" idx="11"/>
          </p:nvPr>
        </p:nvSpPr>
        <p:spPr/>
        <p:txBody>
          <a:bodyPr/>
          <a:lstStyle/>
          <a:p>
            <a:fld id="{5EDC9809-19C2-4E25-86A8-0E34C42EC71C}" type="slidenum">
              <a:rPr lang="en-US" smtClean="0"/>
              <a:pPr/>
              <a:t>‹#›</a:t>
            </a:fld>
            <a:endParaRPr lang="en-US"/>
          </a:p>
        </p:txBody>
      </p:sp>
      <p:sp>
        <p:nvSpPr>
          <p:cNvPr id="5" name="Content Placeholder 7">
            <a:extLst>
              <a:ext uri="{FF2B5EF4-FFF2-40B4-BE49-F238E27FC236}">
                <a16:creationId xmlns:a16="http://schemas.microsoft.com/office/drawing/2014/main" id="{FEDD8505-7B4E-C3B8-0FE2-6B6A17D5A557}"/>
              </a:ext>
            </a:extLst>
          </p:cNvPr>
          <p:cNvSpPr>
            <a:spLocks noGrp="1"/>
          </p:cNvSpPr>
          <p:nvPr>
            <p:ph sz="half" idx="1"/>
          </p:nvPr>
        </p:nvSpPr>
        <p:spPr>
          <a:xfrm>
            <a:off x="838200" y="1825625"/>
            <a:ext cx="5181600" cy="4351338"/>
          </a:xfrm>
        </p:spPr>
        <p:txBody>
          <a:bodyPr/>
          <a:lstStyle>
            <a:lvl1pPr>
              <a:defRPr>
                <a:solidFill>
                  <a:srgbClr val="000000"/>
                </a:solidFill>
              </a:defRPr>
            </a:lvl1pPr>
          </a:lstStyle>
          <a:p>
            <a:endParaRPr lang="en-US"/>
          </a:p>
        </p:txBody>
      </p:sp>
      <p:sp>
        <p:nvSpPr>
          <p:cNvPr id="6" name="Content Placeholder 8">
            <a:extLst>
              <a:ext uri="{FF2B5EF4-FFF2-40B4-BE49-F238E27FC236}">
                <a16:creationId xmlns:a16="http://schemas.microsoft.com/office/drawing/2014/main" id="{A3CBC0DC-4BC2-34DD-A0DB-5CFAAA0DA214}"/>
              </a:ext>
            </a:extLst>
          </p:cNvPr>
          <p:cNvSpPr>
            <a:spLocks noGrp="1"/>
          </p:cNvSpPr>
          <p:nvPr>
            <p:ph sz="half" idx="2"/>
          </p:nvPr>
        </p:nvSpPr>
        <p:spPr>
          <a:xfrm>
            <a:off x="6172200" y="1825625"/>
            <a:ext cx="5181600" cy="4351338"/>
          </a:xfrm>
        </p:spPr>
        <p:txBody>
          <a:bodyPr/>
          <a:lstStyle>
            <a:lvl1pPr>
              <a:defRPr>
                <a:solidFill>
                  <a:srgbClr val="000000"/>
                </a:solidFill>
              </a:defRPr>
            </a:lvl1pPr>
          </a:lstStyle>
          <a:p>
            <a:endParaRPr lang="en-US"/>
          </a:p>
        </p:txBody>
      </p:sp>
      <p:sp>
        <p:nvSpPr>
          <p:cNvPr id="8" name="Shape 62">
            <a:extLst>
              <a:ext uri="{FF2B5EF4-FFF2-40B4-BE49-F238E27FC236}">
                <a16:creationId xmlns:a16="http://schemas.microsoft.com/office/drawing/2014/main" id="{69B947F5-0DBB-7BE5-13D8-25CAAD18CE22}"/>
              </a:ext>
              <a:ext uri="{C183D7F6-B498-43B3-948B-1728B52AA6E4}">
                <adec:decorative xmlns:adec="http://schemas.microsoft.com/office/drawing/2017/decorative" val="1"/>
              </a:ext>
            </a:extLst>
          </p:cNvPr>
          <p:cNvSpPr/>
          <p:nvPr userDrawn="1"/>
        </p:nvSpPr>
        <p:spPr>
          <a:xfrm flipV="1">
            <a:off x="838201" y="365126"/>
            <a:ext cx="0" cy="1325562"/>
          </a:xfrm>
          <a:prstGeom prst="line">
            <a:avLst/>
          </a:prstGeom>
          <a:ln w="127000">
            <a:solidFill>
              <a:srgbClr val="0DB04B"/>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20711675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lide For Tables">
    <p:spTree>
      <p:nvGrpSpPr>
        <p:cNvPr id="1" name=""/>
        <p:cNvGrpSpPr/>
        <p:nvPr/>
      </p:nvGrpSpPr>
      <p:grpSpPr>
        <a:xfrm>
          <a:off x="0" y="0"/>
          <a:ext cx="0" cy="0"/>
          <a:chOff x="0" y="0"/>
          <a:chExt cx="0" cy="0"/>
        </a:xfrm>
      </p:grpSpPr>
      <p:sp>
        <p:nvSpPr>
          <p:cNvPr id="4" name="Graphic 23">
            <a:extLst>
              <a:ext uri="{FF2B5EF4-FFF2-40B4-BE49-F238E27FC236}">
                <a16:creationId xmlns:a16="http://schemas.microsoft.com/office/drawing/2014/main" id="{29DAC14D-6B55-B0BA-54E0-B9A5D67E97AA}"/>
              </a:ext>
              <a:ext uri="{C183D7F6-B498-43B3-948B-1728B52AA6E4}">
                <adec:decorative xmlns:adec="http://schemas.microsoft.com/office/drawing/2017/decorative" val="1"/>
              </a:ext>
            </a:extLst>
          </p:cNvPr>
          <p:cNvSpPr/>
          <p:nvPr userDrawn="1"/>
        </p:nvSpPr>
        <p:spPr>
          <a:xfrm>
            <a:off x="-6281" y="-125"/>
            <a:ext cx="10659814" cy="614553"/>
          </a:xfrm>
          <a:custGeom>
            <a:avLst/>
            <a:gdLst>
              <a:gd name="connsiteX0" fmla="*/ 7372255 w 7702010"/>
              <a:gd name="connsiteY0" fmla="*/ 613791 h 614552"/>
              <a:gd name="connsiteX1" fmla="*/ 7702010 w 7702010"/>
              <a:gd name="connsiteY1" fmla="*/ 0 h 614552"/>
              <a:gd name="connsiteX2" fmla="*/ 0 w 7702010"/>
              <a:gd name="connsiteY2" fmla="*/ 857 h 614552"/>
              <a:gd name="connsiteX3" fmla="*/ 0 w 7702010"/>
              <a:gd name="connsiteY3" fmla="*/ 614553 h 614552"/>
              <a:gd name="connsiteX4" fmla="*/ 7372255 w 7702010"/>
              <a:gd name="connsiteY4" fmla="*/ 613791 h 614552"/>
              <a:gd name="connsiteX0" fmla="*/ 10330059 w 10659814"/>
              <a:gd name="connsiteY0" fmla="*/ 613791 h 614553"/>
              <a:gd name="connsiteX1" fmla="*/ 10659814 w 10659814"/>
              <a:gd name="connsiteY1" fmla="*/ 0 h 614553"/>
              <a:gd name="connsiteX2" fmla="*/ 0 w 10659814"/>
              <a:gd name="connsiteY2" fmla="*/ 857 h 614553"/>
              <a:gd name="connsiteX3" fmla="*/ 2957804 w 10659814"/>
              <a:gd name="connsiteY3" fmla="*/ 614553 h 614553"/>
              <a:gd name="connsiteX4" fmla="*/ 10330059 w 10659814"/>
              <a:gd name="connsiteY4" fmla="*/ 613791 h 614553"/>
              <a:gd name="connsiteX0" fmla="*/ 10330059 w 10659814"/>
              <a:gd name="connsiteY0" fmla="*/ 613791 h 614553"/>
              <a:gd name="connsiteX1" fmla="*/ 10659814 w 10659814"/>
              <a:gd name="connsiteY1" fmla="*/ 0 h 614553"/>
              <a:gd name="connsiteX2" fmla="*/ 0 w 10659814"/>
              <a:gd name="connsiteY2" fmla="*/ 857 h 614553"/>
              <a:gd name="connsiteX3" fmla="*/ 0 w 10659814"/>
              <a:gd name="connsiteY3" fmla="*/ 614553 h 614553"/>
              <a:gd name="connsiteX4" fmla="*/ 10330059 w 10659814"/>
              <a:gd name="connsiteY4" fmla="*/ 613791 h 614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9814" h="614553">
                <a:moveTo>
                  <a:pt x="10330059" y="613791"/>
                </a:moveTo>
                <a:lnTo>
                  <a:pt x="10659814" y="0"/>
                </a:lnTo>
                <a:lnTo>
                  <a:pt x="0" y="857"/>
                </a:lnTo>
                <a:lnTo>
                  <a:pt x="0" y="614553"/>
                </a:lnTo>
                <a:lnTo>
                  <a:pt x="10330059" y="613791"/>
                </a:lnTo>
                <a:close/>
              </a:path>
            </a:pathLst>
          </a:custGeom>
          <a:solidFill>
            <a:srgbClr val="005596"/>
          </a:solidFill>
          <a:ln w="9525"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7235B5FD-A4BC-8D60-CF22-1FDD3C747CF9}"/>
              </a:ext>
            </a:extLst>
          </p:cNvPr>
          <p:cNvSpPr>
            <a:spLocks noGrp="1"/>
          </p:cNvSpPr>
          <p:nvPr>
            <p:ph type="title"/>
          </p:nvPr>
        </p:nvSpPr>
        <p:spPr>
          <a:xfrm>
            <a:off x="325016" y="99082"/>
            <a:ext cx="10515600" cy="458901"/>
          </a:xfrm>
        </p:spPr>
        <p:txBody>
          <a:bodyPr>
            <a:noAutofit/>
          </a:bodyPr>
          <a:lstStyle>
            <a:lvl1pPr>
              <a:defRPr sz="3000" b="0">
                <a:solidFill>
                  <a:schemeClr val="bg1"/>
                </a:solidFill>
              </a:defRPr>
            </a:lvl1pPr>
          </a:lstStyle>
          <a:p>
            <a:r>
              <a:rPr lang="en-US"/>
              <a:t>Click to edit Master title style</a:t>
            </a:r>
          </a:p>
        </p:txBody>
      </p:sp>
      <p:graphicFrame>
        <p:nvGraphicFramePr>
          <p:cNvPr id="5" name="Table 6">
            <a:extLst>
              <a:ext uri="{FF2B5EF4-FFF2-40B4-BE49-F238E27FC236}">
                <a16:creationId xmlns:a16="http://schemas.microsoft.com/office/drawing/2014/main" id="{BA3FA242-25BF-E585-7693-06BB751CC8A2}"/>
              </a:ext>
            </a:extLst>
          </p:cNvPr>
          <p:cNvGraphicFramePr>
            <a:graphicFrameLocks noGrp="1"/>
          </p:cNvGraphicFramePr>
          <p:nvPr userDrawn="1">
            <p:extLst>
              <p:ext uri="{D42A27DB-BD31-4B8C-83A1-F6EECF244321}">
                <p14:modId xmlns:p14="http://schemas.microsoft.com/office/powerpoint/2010/main" val="3648414572"/>
              </p:ext>
            </p:extLst>
          </p:nvPr>
        </p:nvGraphicFramePr>
        <p:xfrm>
          <a:off x="851269" y="1492024"/>
          <a:ext cx="10515600" cy="4544792"/>
        </p:xfrm>
        <a:graphic>
          <a:graphicData uri="http://schemas.openxmlformats.org/drawingml/2006/table">
            <a:tbl>
              <a:tblPr firstRow="1" bandRow="1">
                <a:tableStyleId>{5C22544A-7EE6-4342-B048-85BDC9FD1C3A}</a:tableStyleId>
              </a:tblPr>
              <a:tblGrid>
                <a:gridCol w="1752600">
                  <a:extLst>
                    <a:ext uri="{9D8B030D-6E8A-4147-A177-3AD203B41FA5}">
                      <a16:colId xmlns:a16="http://schemas.microsoft.com/office/drawing/2014/main" val="3278122928"/>
                    </a:ext>
                  </a:extLst>
                </a:gridCol>
                <a:gridCol w="1752600">
                  <a:extLst>
                    <a:ext uri="{9D8B030D-6E8A-4147-A177-3AD203B41FA5}">
                      <a16:colId xmlns:a16="http://schemas.microsoft.com/office/drawing/2014/main" val="680218974"/>
                    </a:ext>
                  </a:extLst>
                </a:gridCol>
                <a:gridCol w="1752600">
                  <a:extLst>
                    <a:ext uri="{9D8B030D-6E8A-4147-A177-3AD203B41FA5}">
                      <a16:colId xmlns:a16="http://schemas.microsoft.com/office/drawing/2014/main" val="1806750328"/>
                    </a:ext>
                  </a:extLst>
                </a:gridCol>
                <a:gridCol w="1752600">
                  <a:extLst>
                    <a:ext uri="{9D8B030D-6E8A-4147-A177-3AD203B41FA5}">
                      <a16:colId xmlns:a16="http://schemas.microsoft.com/office/drawing/2014/main" val="4219471602"/>
                    </a:ext>
                  </a:extLst>
                </a:gridCol>
                <a:gridCol w="1752600">
                  <a:extLst>
                    <a:ext uri="{9D8B030D-6E8A-4147-A177-3AD203B41FA5}">
                      <a16:colId xmlns:a16="http://schemas.microsoft.com/office/drawing/2014/main" val="441578757"/>
                    </a:ext>
                  </a:extLst>
                </a:gridCol>
                <a:gridCol w="1752600">
                  <a:extLst>
                    <a:ext uri="{9D8B030D-6E8A-4147-A177-3AD203B41FA5}">
                      <a16:colId xmlns:a16="http://schemas.microsoft.com/office/drawing/2014/main" val="2747867323"/>
                    </a:ext>
                  </a:extLst>
                </a:gridCol>
              </a:tblGrid>
              <a:tr h="649256">
                <a:tc>
                  <a:txBody>
                    <a:bodyPr/>
                    <a:lstStyle/>
                    <a:p>
                      <a:pPr algn="ctr"/>
                      <a:endParaRPr lang="en-US" sz="2000">
                        <a:solidFill>
                          <a:schemeClr val="bg1"/>
                        </a:solidFill>
                        <a:latin typeface="Arial" panose="020B0604020202020204" pitchFamily="34" charset="0"/>
                        <a:cs typeface="Arial" panose="020B0604020202020204" pitchFamily="34" charset="0"/>
                      </a:endParaRPr>
                    </a:p>
                  </a:txBody>
                  <a:tcPr anchor="ctr">
                    <a:solidFill>
                      <a:srgbClr val="005596"/>
                    </a:solidFill>
                  </a:tcPr>
                </a:tc>
                <a:tc>
                  <a:txBody>
                    <a:bodyPr/>
                    <a:lstStyle/>
                    <a:p>
                      <a:pPr algn="ctr"/>
                      <a:endParaRPr lang="en-US" sz="2000">
                        <a:solidFill>
                          <a:schemeClr val="bg1"/>
                        </a:solidFill>
                        <a:latin typeface="Arial" panose="020B0604020202020204" pitchFamily="34" charset="0"/>
                        <a:cs typeface="Arial" panose="020B0604020202020204" pitchFamily="34" charset="0"/>
                      </a:endParaRPr>
                    </a:p>
                  </a:txBody>
                  <a:tcPr anchor="ctr">
                    <a:solidFill>
                      <a:srgbClr val="005596"/>
                    </a:solidFill>
                  </a:tcPr>
                </a:tc>
                <a:tc>
                  <a:txBody>
                    <a:bodyPr/>
                    <a:lstStyle/>
                    <a:p>
                      <a:pPr algn="ctr"/>
                      <a:endParaRPr lang="en-US" sz="2000">
                        <a:solidFill>
                          <a:schemeClr val="bg1"/>
                        </a:solidFill>
                        <a:latin typeface="Arial" panose="020B0604020202020204" pitchFamily="34" charset="0"/>
                        <a:cs typeface="Arial" panose="020B0604020202020204" pitchFamily="34" charset="0"/>
                      </a:endParaRPr>
                    </a:p>
                  </a:txBody>
                  <a:tcPr anchor="ctr">
                    <a:solidFill>
                      <a:srgbClr val="005596"/>
                    </a:solidFill>
                  </a:tcPr>
                </a:tc>
                <a:tc>
                  <a:txBody>
                    <a:bodyPr/>
                    <a:lstStyle/>
                    <a:p>
                      <a:pPr algn="ctr"/>
                      <a:endParaRPr lang="en-US" sz="2000">
                        <a:solidFill>
                          <a:schemeClr val="bg1"/>
                        </a:solidFill>
                        <a:latin typeface="Arial" panose="020B0604020202020204" pitchFamily="34" charset="0"/>
                        <a:cs typeface="Arial" panose="020B0604020202020204" pitchFamily="34" charset="0"/>
                      </a:endParaRPr>
                    </a:p>
                  </a:txBody>
                  <a:tcPr anchor="ctr">
                    <a:solidFill>
                      <a:srgbClr val="005596"/>
                    </a:solidFill>
                  </a:tcPr>
                </a:tc>
                <a:tc>
                  <a:txBody>
                    <a:bodyPr/>
                    <a:lstStyle/>
                    <a:p>
                      <a:pPr algn="ctr"/>
                      <a:endParaRPr lang="en-US" sz="2000">
                        <a:solidFill>
                          <a:schemeClr val="bg1"/>
                        </a:solidFill>
                        <a:latin typeface="Arial" panose="020B0604020202020204" pitchFamily="34" charset="0"/>
                        <a:cs typeface="Arial" panose="020B0604020202020204" pitchFamily="34" charset="0"/>
                      </a:endParaRPr>
                    </a:p>
                  </a:txBody>
                  <a:tcPr anchor="ctr">
                    <a:solidFill>
                      <a:srgbClr val="005596"/>
                    </a:solidFill>
                  </a:tcPr>
                </a:tc>
                <a:tc>
                  <a:txBody>
                    <a:bodyPr/>
                    <a:lstStyle/>
                    <a:p>
                      <a:pPr algn="ctr"/>
                      <a:endParaRPr lang="en-US" sz="2000">
                        <a:solidFill>
                          <a:schemeClr val="bg1"/>
                        </a:solidFill>
                        <a:latin typeface="Arial" panose="020B0604020202020204" pitchFamily="34" charset="0"/>
                        <a:cs typeface="Arial" panose="020B0604020202020204" pitchFamily="34" charset="0"/>
                      </a:endParaRPr>
                    </a:p>
                  </a:txBody>
                  <a:tcPr anchor="ctr">
                    <a:solidFill>
                      <a:srgbClr val="005596"/>
                    </a:solidFill>
                  </a:tcPr>
                </a:tc>
                <a:extLst>
                  <a:ext uri="{0D108BD9-81ED-4DB2-BD59-A6C34878D82A}">
                    <a16:rowId xmlns:a16="http://schemas.microsoft.com/office/drawing/2014/main" val="1233533259"/>
                  </a:ext>
                </a:extLst>
              </a:tr>
              <a:tr h="649256">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solidFill>
                      <a:srgbClr val="CCD2DA"/>
                    </a:solidFill>
                  </a:tcPr>
                </a:tc>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solidFill>
                      <a:srgbClr val="CCD2DA"/>
                    </a:solidFill>
                  </a:tcPr>
                </a:tc>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solidFill>
                      <a:srgbClr val="CCD2DA"/>
                    </a:solidFill>
                  </a:tcPr>
                </a:tc>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solidFill>
                      <a:srgbClr val="CCD2DA"/>
                    </a:solidFill>
                  </a:tcPr>
                </a:tc>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solidFill>
                      <a:srgbClr val="CCD2DA"/>
                    </a:solidFill>
                  </a:tcPr>
                </a:tc>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solidFill>
                      <a:srgbClr val="CCD2DA"/>
                    </a:solidFill>
                  </a:tcPr>
                </a:tc>
                <a:extLst>
                  <a:ext uri="{0D108BD9-81ED-4DB2-BD59-A6C34878D82A}">
                    <a16:rowId xmlns:a16="http://schemas.microsoft.com/office/drawing/2014/main" val="3922876750"/>
                  </a:ext>
                </a:extLst>
              </a:tr>
              <a:tr h="649256">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solidFill>
                      <a:srgbClr val="DFE3E9"/>
                    </a:solidFill>
                  </a:tcPr>
                </a:tc>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solidFill>
                      <a:srgbClr val="DFE3E9"/>
                    </a:solidFill>
                  </a:tcPr>
                </a:tc>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solidFill>
                      <a:srgbClr val="DFE3E9"/>
                    </a:solidFill>
                  </a:tcPr>
                </a:tc>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solidFill>
                      <a:srgbClr val="DFE3E9"/>
                    </a:solidFill>
                  </a:tcPr>
                </a:tc>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solidFill>
                      <a:srgbClr val="DFE3E9"/>
                    </a:solidFill>
                  </a:tcPr>
                </a:tc>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solidFill>
                      <a:srgbClr val="DFE3E9"/>
                    </a:solidFill>
                  </a:tcPr>
                </a:tc>
                <a:extLst>
                  <a:ext uri="{0D108BD9-81ED-4DB2-BD59-A6C34878D82A}">
                    <a16:rowId xmlns:a16="http://schemas.microsoft.com/office/drawing/2014/main" val="1547133170"/>
                  </a:ext>
                </a:extLst>
              </a:tr>
              <a:tr h="649256">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solidFill>
                      <a:srgbClr val="CCD2DA"/>
                    </a:solidFill>
                  </a:tcPr>
                </a:tc>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solidFill>
                      <a:srgbClr val="CCD2DA"/>
                    </a:solidFill>
                  </a:tcPr>
                </a:tc>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solidFill>
                      <a:srgbClr val="CCD2DA"/>
                    </a:solidFill>
                  </a:tcPr>
                </a:tc>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solidFill>
                      <a:srgbClr val="CCD2DA"/>
                    </a:solidFill>
                  </a:tcPr>
                </a:tc>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solidFill>
                      <a:srgbClr val="CCD2DA"/>
                    </a:solidFill>
                  </a:tcPr>
                </a:tc>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solidFill>
                      <a:srgbClr val="CCD2DA"/>
                    </a:solidFill>
                  </a:tcPr>
                </a:tc>
                <a:extLst>
                  <a:ext uri="{0D108BD9-81ED-4DB2-BD59-A6C34878D82A}">
                    <a16:rowId xmlns:a16="http://schemas.microsoft.com/office/drawing/2014/main" val="3701164716"/>
                  </a:ext>
                </a:extLst>
              </a:tr>
              <a:tr h="649256">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solidFill>
                      <a:srgbClr val="DFE3E9"/>
                    </a:solidFill>
                  </a:tcPr>
                </a:tc>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solidFill>
                      <a:srgbClr val="DFE3E9"/>
                    </a:solidFill>
                  </a:tcPr>
                </a:tc>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solidFill>
                      <a:srgbClr val="DFE3E9"/>
                    </a:solidFill>
                  </a:tcPr>
                </a:tc>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solidFill>
                      <a:srgbClr val="DFE3E9"/>
                    </a:solidFill>
                  </a:tcPr>
                </a:tc>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solidFill>
                      <a:srgbClr val="DFE3E9"/>
                    </a:solidFill>
                  </a:tcPr>
                </a:tc>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solidFill>
                      <a:srgbClr val="DFE3E9"/>
                    </a:solidFill>
                  </a:tcPr>
                </a:tc>
                <a:extLst>
                  <a:ext uri="{0D108BD9-81ED-4DB2-BD59-A6C34878D82A}">
                    <a16:rowId xmlns:a16="http://schemas.microsoft.com/office/drawing/2014/main" val="892778947"/>
                  </a:ext>
                </a:extLst>
              </a:tr>
              <a:tr h="649256">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solidFill>
                      <a:srgbClr val="CCD2DA"/>
                    </a:solidFill>
                  </a:tcPr>
                </a:tc>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solidFill>
                      <a:srgbClr val="CCD2DA"/>
                    </a:solidFill>
                  </a:tcPr>
                </a:tc>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solidFill>
                      <a:srgbClr val="CCD2DA"/>
                    </a:solidFill>
                  </a:tcPr>
                </a:tc>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solidFill>
                      <a:srgbClr val="CCD2DA"/>
                    </a:solidFill>
                  </a:tcPr>
                </a:tc>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solidFill>
                      <a:srgbClr val="CCD2DA"/>
                    </a:solidFill>
                  </a:tcPr>
                </a:tc>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solidFill>
                      <a:srgbClr val="CCD2DA"/>
                    </a:solidFill>
                  </a:tcPr>
                </a:tc>
                <a:extLst>
                  <a:ext uri="{0D108BD9-81ED-4DB2-BD59-A6C34878D82A}">
                    <a16:rowId xmlns:a16="http://schemas.microsoft.com/office/drawing/2014/main" val="2500358095"/>
                  </a:ext>
                </a:extLst>
              </a:tr>
              <a:tr h="649256">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solidFill>
                      <a:srgbClr val="DFE3E9"/>
                    </a:solidFill>
                  </a:tcPr>
                </a:tc>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solidFill>
                      <a:srgbClr val="DFE3E9"/>
                    </a:solidFill>
                  </a:tcPr>
                </a:tc>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solidFill>
                      <a:srgbClr val="DFE3E9"/>
                    </a:solidFill>
                  </a:tcPr>
                </a:tc>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solidFill>
                      <a:srgbClr val="DFE3E9"/>
                    </a:solidFill>
                  </a:tcPr>
                </a:tc>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solidFill>
                      <a:srgbClr val="DFE3E9"/>
                    </a:solidFill>
                  </a:tcPr>
                </a:tc>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solidFill>
                      <a:srgbClr val="DFE3E9"/>
                    </a:solidFill>
                  </a:tcPr>
                </a:tc>
                <a:extLst>
                  <a:ext uri="{0D108BD9-81ED-4DB2-BD59-A6C34878D82A}">
                    <a16:rowId xmlns:a16="http://schemas.microsoft.com/office/drawing/2014/main" val="3904363069"/>
                  </a:ext>
                </a:extLst>
              </a:tr>
            </a:tbl>
          </a:graphicData>
        </a:graphic>
      </p:graphicFrame>
      <p:sp>
        <p:nvSpPr>
          <p:cNvPr id="9" name="Date Placeholder 3">
            <a:extLst>
              <a:ext uri="{FF2B5EF4-FFF2-40B4-BE49-F238E27FC236}">
                <a16:creationId xmlns:a16="http://schemas.microsoft.com/office/drawing/2014/main" id="{7362BCF2-3838-CA73-8E39-748C6C874B3A}"/>
              </a:ext>
            </a:extLst>
          </p:cNvPr>
          <p:cNvSpPr>
            <a:spLocks noGrp="1"/>
          </p:cNvSpPr>
          <p:nvPr>
            <p:ph type="dt" sz="half" idx="2"/>
          </p:nvPr>
        </p:nvSpPr>
        <p:spPr>
          <a:xfrm>
            <a:off x="0" y="6579643"/>
            <a:ext cx="2743200" cy="274320"/>
          </a:xfrm>
          <a:prstGeom prst="rect">
            <a:avLst/>
          </a:prstGeom>
        </p:spPr>
        <p:txBody>
          <a:bodyPr/>
          <a:lstStyle>
            <a:lvl1pPr>
              <a:defRPr sz="1100">
                <a:latin typeface="Arial" panose="020B0604020202020204" pitchFamily="34" charset="0"/>
                <a:cs typeface="Arial" panose="020B0604020202020204" pitchFamily="34" charset="0"/>
              </a:defRPr>
            </a:lvl1pPr>
          </a:lstStyle>
          <a:p>
            <a:r>
              <a:rPr lang="en-US"/>
              <a:t>PY 2025-2026</a:t>
            </a:r>
          </a:p>
        </p:txBody>
      </p:sp>
      <p:sp>
        <p:nvSpPr>
          <p:cNvPr id="10" name="Slide Number Placeholder 5">
            <a:extLst>
              <a:ext uri="{FF2B5EF4-FFF2-40B4-BE49-F238E27FC236}">
                <a16:creationId xmlns:a16="http://schemas.microsoft.com/office/drawing/2014/main" id="{478DE319-A97F-3B40-61EF-516B95662AD6}"/>
              </a:ext>
            </a:extLst>
          </p:cNvPr>
          <p:cNvSpPr>
            <a:spLocks noGrp="1"/>
          </p:cNvSpPr>
          <p:nvPr>
            <p:ph type="sldNum" sz="quarter" idx="4"/>
          </p:nvPr>
        </p:nvSpPr>
        <p:spPr>
          <a:xfrm>
            <a:off x="9448800" y="6579643"/>
            <a:ext cx="2743200" cy="274320"/>
          </a:xfrm>
          <a:prstGeom prst="rect">
            <a:avLst/>
          </a:prstGeom>
        </p:spPr>
        <p:txBody>
          <a:bodyPr/>
          <a:lstStyle>
            <a:lvl1pPr algn="r">
              <a:defRPr sz="1100">
                <a:latin typeface="Arial" panose="020B0604020202020204" pitchFamily="34" charset="0"/>
                <a:cs typeface="Arial" panose="020B0604020202020204" pitchFamily="34" charset="0"/>
              </a:defRPr>
            </a:lvl1pPr>
          </a:lstStyle>
          <a:p>
            <a:fld id="{5EDC9809-19C2-4E25-86A8-0E34C42EC71C}" type="slidenum">
              <a:rPr lang="en-US" smtClean="0"/>
              <a:pPr/>
              <a:t>‹#›</a:t>
            </a:fld>
            <a:endParaRPr lang="en-US"/>
          </a:p>
        </p:txBody>
      </p:sp>
    </p:spTree>
    <p:extLst>
      <p:ext uri="{BB962C8B-B14F-4D97-AF65-F5344CB8AC3E}">
        <p14:creationId xmlns:p14="http://schemas.microsoft.com/office/powerpoint/2010/main" val="12629122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lide For Tables Green">
    <p:spTree>
      <p:nvGrpSpPr>
        <p:cNvPr id="1" name=""/>
        <p:cNvGrpSpPr/>
        <p:nvPr/>
      </p:nvGrpSpPr>
      <p:grpSpPr>
        <a:xfrm>
          <a:off x="0" y="0"/>
          <a:ext cx="0" cy="0"/>
          <a:chOff x="0" y="0"/>
          <a:chExt cx="0" cy="0"/>
        </a:xfrm>
      </p:grpSpPr>
      <p:sp>
        <p:nvSpPr>
          <p:cNvPr id="4" name="Graphic 23">
            <a:extLst>
              <a:ext uri="{FF2B5EF4-FFF2-40B4-BE49-F238E27FC236}">
                <a16:creationId xmlns:a16="http://schemas.microsoft.com/office/drawing/2014/main" id="{29DAC14D-6B55-B0BA-54E0-B9A5D67E97AA}"/>
              </a:ext>
              <a:ext uri="{C183D7F6-B498-43B3-948B-1728B52AA6E4}">
                <adec:decorative xmlns:adec="http://schemas.microsoft.com/office/drawing/2017/decorative" val="1"/>
              </a:ext>
            </a:extLst>
          </p:cNvPr>
          <p:cNvSpPr/>
          <p:nvPr userDrawn="1"/>
        </p:nvSpPr>
        <p:spPr>
          <a:xfrm>
            <a:off x="-6281" y="-125"/>
            <a:ext cx="10659814" cy="614553"/>
          </a:xfrm>
          <a:custGeom>
            <a:avLst/>
            <a:gdLst>
              <a:gd name="connsiteX0" fmla="*/ 7372255 w 7702010"/>
              <a:gd name="connsiteY0" fmla="*/ 613791 h 614552"/>
              <a:gd name="connsiteX1" fmla="*/ 7702010 w 7702010"/>
              <a:gd name="connsiteY1" fmla="*/ 0 h 614552"/>
              <a:gd name="connsiteX2" fmla="*/ 0 w 7702010"/>
              <a:gd name="connsiteY2" fmla="*/ 857 h 614552"/>
              <a:gd name="connsiteX3" fmla="*/ 0 w 7702010"/>
              <a:gd name="connsiteY3" fmla="*/ 614553 h 614552"/>
              <a:gd name="connsiteX4" fmla="*/ 7372255 w 7702010"/>
              <a:gd name="connsiteY4" fmla="*/ 613791 h 614552"/>
              <a:gd name="connsiteX0" fmla="*/ 10330059 w 10659814"/>
              <a:gd name="connsiteY0" fmla="*/ 613791 h 614553"/>
              <a:gd name="connsiteX1" fmla="*/ 10659814 w 10659814"/>
              <a:gd name="connsiteY1" fmla="*/ 0 h 614553"/>
              <a:gd name="connsiteX2" fmla="*/ 0 w 10659814"/>
              <a:gd name="connsiteY2" fmla="*/ 857 h 614553"/>
              <a:gd name="connsiteX3" fmla="*/ 2957804 w 10659814"/>
              <a:gd name="connsiteY3" fmla="*/ 614553 h 614553"/>
              <a:gd name="connsiteX4" fmla="*/ 10330059 w 10659814"/>
              <a:gd name="connsiteY4" fmla="*/ 613791 h 614553"/>
              <a:gd name="connsiteX0" fmla="*/ 10330059 w 10659814"/>
              <a:gd name="connsiteY0" fmla="*/ 613791 h 614553"/>
              <a:gd name="connsiteX1" fmla="*/ 10659814 w 10659814"/>
              <a:gd name="connsiteY1" fmla="*/ 0 h 614553"/>
              <a:gd name="connsiteX2" fmla="*/ 0 w 10659814"/>
              <a:gd name="connsiteY2" fmla="*/ 857 h 614553"/>
              <a:gd name="connsiteX3" fmla="*/ 0 w 10659814"/>
              <a:gd name="connsiteY3" fmla="*/ 614553 h 614553"/>
              <a:gd name="connsiteX4" fmla="*/ 10330059 w 10659814"/>
              <a:gd name="connsiteY4" fmla="*/ 613791 h 614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9814" h="614553">
                <a:moveTo>
                  <a:pt x="10330059" y="613791"/>
                </a:moveTo>
                <a:lnTo>
                  <a:pt x="10659814" y="0"/>
                </a:lnTo>
                <a:lnTo>
                  <a:pt x="0" y="857"/>
                </a:lnTo>
                <a:lnTo>
                  <a:pt x="0" y="614553"/>
                </a:lnTo>
                <a:lnTo>
                  <a:pt x="10330059" y="613791"/>
                </a:lnTo>
                <a:close/>
              </a:path>
            </a:pathLst>
          </a:custGeom>
          <a:solidFill>
            <a:srgbClr val="005596"/>
          </a:solidFill>
          <a:ln w="9525"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7235B5FD-A4BC-8D60-CF22-1FDD3C747CF9}"/>
              </a:ext>
            </a:extLst>
          </p:cNvPr>
          <p:cNvSpPr>
            <a:spLocks noGrp="1"/>
          </p:cNvSpPr>
          <p:nvPr>
            <p:ph type="title"/>
          </p:nvPr>
        </p:nvSpPr>
        <p:spPr>
          <a:xfrm>
            <a:off x="325016" y="110371"/>
            <a:ext cx="10515600" cy="458901"/>
          </a:xfrm>
        </p:spPr>
        <p:txBody>
          <a:bodyPr>
            <a:noAutofit/>
          </a:bodyPr>
          <a:lstStyle>
            <a:lvl1pPr>
              <a:defRPr sz="3000" b="0">
                <a:solidFill>
                  <a:schemeClr val="bg1"/>
                </a:solidFill>
              </a:defRPr>
            </a:lvl1pPr>
          </a:lstStyle>
          <a:p>
            <a:r>
              <a:rPr lang="en-US"/>
              <a:t>Click to edit Master title style</a:t>
            </a:r>
          </a:p>
        </p:txBody>
      </p:sp>
      <p:graphicFrame>
        <p:nvGraphicFramePr>
          <p:cNvPr id="5" name="Table 6">
            <a:extLst>
              <a:ext uri="{FF2B5EF4-FFF2-40B4-BE49-F238E27FC236}">
                <a16:creationId xmlns:a16="http://schemas.microsoft.com/office/drawing/2014/main" id="{BA3FA242-25BF-E585-7693-06BB751CC8A2}"/>
              </a:ext>
            </a:extLst>
          </p:cNvPr>
          <p:cNvGraphicFramePr>
            <a:graphicFrameLocks noGrp="1"/>
          </p:cNvGraphicFramePr>
          <p:nvPr userDrawn="1">
            <p:extLst>
              <p:ext uri="{D42A27DB-BD31-4B8C-83A1-F6EECF244321}">
                <p14:modId xmlns:p14="http://schemas.microsoft.com/office/powerpoint/2010/main" val="1053658630"/>
              </p:ext>
            </p:extLst>
          </p:nvPr>
        </p:nvGraphicFramePr>
        <p:xfrm>
          <a:off x="851269" y="1492024"/>
          <a:ext cx="10515600" cy="4544792"/>
        </p:xfrm>
        <a:graphic>
          <a:graphicData uri="http://schemas.openxmlformats.org/drawingml/2006/table">
            <a:tbl>
              <a:tblPr firstRow="1" bandRow="1">
                <a:tableStyleId>{5C22544A-7EE6-4342-B048-85BDC9FD1C3A}</a:tableStyleId>
              </a:tblPr>
              <a:tblGrid>
                <a:gridCol w="1752600">
                  <a:extLst>
                    <a:ext uri="{9D8B030D-6E8A-4147-A177-3AD203B41FA5}">
                      <a16:colId xmlns:a16="http://schemas.microsoft.com/office/drawing/2014/main" val="3278122928"/>
                    </a:ext>
                  </a:extLst>
                </a:gridCol>
                <a:gridCol w="1752600">
                  <a:extLst>
                    <a:ext uri="{9D8B030D-6E8A-4147-A177-3AD203B41FA5}">
                      <a16:colId xmlns:a16="http://schemas.microsoft.com/office/drawing/2014/main" val="680218974"/>
                    </a:ext>
                  </a:extLst>
                </a:gridCol>
                <a:gridCol w="1752600">
                  <a:extLst>
                    <a:ext uri="{9D8B030D-6E8A-4147-A177-3AD203B41FA5}">
                      <a16:colId xmlns:a16="http://schemas.microsoft.com/office/drawing/2014/main" val="1806750328"/>
                    </a:ext>
                  </a:extLst>
                </a:gridCol>
                <a:gridCol w="1752600">
                  <a:extLst>
                    <a:ext uri="{9D8B030D-6E8A-4147-A177-3AD203B41FA5}">
                      <a16:colId xmlns:a16="http://schemas.microsoft.com/office/drawing/2014/main" val="4219471602"/>
                    </a:ext>
                  </a:extLst>
                </a:gridCol>
                <a:gridCol w="1752600">
                  <a:extLst>
                    <a:ext uri="{9D8B030D-6E8A-4147-A177-3AD203B41FA5}">
                      <a16:colId xmlns:a16="http://schemas.microsoft.com/office/drawing/2014/main" val="441578757"/>
                    </a:ext>
                  </a:extLst>
                </a:gridCol>
                <a:gridCol w="1752600">
                  <a:extLst>
                    <a:ext uri="{9D8B030D-6E8A-4147-A177-3AD203B41FA5}">
                      <a16:colId xmlns:a16="http://schemas.microsoft.com/office/drawing/2014/main" val="2747867323"/>
                    </a:ext>
                  </a:extLst>
                </a:gridCol>
              </a:tblGrid>
              <a:tr h="649256">
                <a:tc>
                  <a:txBody>
                    <a:bodyPr/>
                    <a:lstStyle/>
                    <a:p>
                      <a:pPr algn="ctr"/>
                      <a:endParaRPr lang="en-US" sz="2000">
                        <a:solidFill>
                          <a:schemeClr val="bg1"/>
                        </a:solidFill>
                        <a:latin typeface="Arial" panose="020B0604020202020204" pitchFamily="34" charset="0"/>
                        <a:cs typeface="Arial" panose="020B0604020202020204" pitchFamily="34" charset="0"/>
                      </a:endParaRPr>
                    </a:p>
                  </a:txBody>
                  <a:tcPr anchor="ctr">
                    <a:solidFill>
                      <a:srgbClr val="0DB04B"/>
                    </a:solidFill>
                  </a:tcPr>
                </a:tc>
                <a:tc>
                  <a:txBody>
                    <a:bodyPr/>
                    <a:lstStyle/>
                    <a:p>
                      <a:pPr algn="ctr"/>
                      <a:endParaRPr lang="en-US" sz="2000">
                        <a:solidFill>
                          <a:schemeClr val="bg1"/>
                        </a:solidFill>
                        <a:latin typeface="Arial" panose="020B0604020202020204" pitchFamily="34" charset="0"/>
                        <a:cs typeface="Arial" panose="020B0604020202020204" pitchFamily="34" charset="0"/>
                      </a:endParaRPr>
                    </a:p>
                  </a:txBody>
                  <a:tcPr anchor="ctr">
                    <a:solidFill>
                      <a:srgbClr val="0DB04B"/>
                    </a:solidFill>
                  </a:tcPr>
                </a:tc>
                <a:tc>
                  <a:txBody>
                    <a:bodyPr/>
                    <a:lstStyle/>
                    <a:p>
                      <a:pPr algn="ctr"/>
                      <a:endParaRPr lang="en-US" sz="2000">
                        <a:solidFill>
                          <a:schemeClr val="bg1"/>
                        </a:solidFill>
                        <a:latin typeface="Arial" panose="020B0604020202020204" pitchFamily="34" charset="0"/>
                        <a:cs typeface="Arial" panose="020B0604020202020204" pitchFamily="34" charset="0"/>
                      </a:endParaRPr>
                    </a:p>
                  </a:txBody>
                  <a:tcPr anchor="ctr">
                    <a:solidFill>
                      <a:srgbClr val="0DB04B"/>
                    </a:solidFill>
                  </a:tcPr>
                </a:tc>
                <a:tc>
                  <a:txBody>
                    <a:bodyPr/>
                    <a:lstStyle/>
                    <a:p>
                      <a:pPr algn="ctr"/>
                      <a:endParaRPr lang="en-US" sz="2000">
                        <a:solidFill>
                          <a:schemeClr val="bg1"/>
                        </a:solidFill>
                        <a:latin typeface="Arial" panose="020B0604020202020204" pitchFamily="34" charset="0"/>
                        <a:cs typeface="Arial" panose="020B0604020202020204" pitchFamily="34" charset="0"/>
                      </a:endParaRPr>
                    </a:p>
                  </a:txBody>
                  <a:tcPr anchor="ctr">
                    <a:solidFill>
                      <a:srgbClr val="0DB04B"/>
                    </a:solidFill>
                  </a:tcPr>
                </a:tc>
                <a:tc>
                  <a:txBody>
                    <a:bodyPr/>
                    <a:lstStyle/>
                    <a:p>
                      <a:pPr algn="ctr"/>
                      <a:endParaRPr lang="en-US" sz="2000">
                        <a:solidFill>
                          <a:schemeClr val="bg1"/>
                        </a:solidFill>
                        <a:latin typeface="Arial" panose="020B0604020202020204" pitchFamily="34" charset="0"/>
                        <a:cs typeface="Arial" panose="020B0604020202020204" pitchFamily="34" charset="0"/>
                      </a:endParaRPr>
                    </a:p>
                  </a:txBody>
                  <a:tcPr anchor="ctr">
                    <a:solidFill>
                      <a:srgbClr val="0DB04B"/>
                    </a:solidFill>
                  </a:tcPr>
                </a:tc>
                <a:tc>
                  <a:txBody>
                    <a:bodyPr/>
                    <a:lstStyle/>
                    <a:p>
                      <a:pPr algn="ctr"/>
                      <a:endParaRPr lang="en-US" sz="2000">
                        <a:solidFill>
                          <a:schemeClr val="bg1"/>
                        </a:solidFill>
                        <a:latin typeface="Arial" panose="020B0604020202020204" pitchFamily="34" charset="0"/>
                        <a:cs typeface="Arial" panose="020B0604020202020204" pitchFamily="34" charset="0"/>
                      </a:endParaRPr>
                    </a:p>
                  </a:txBody>
                  <a:tcPr anchor="ctr">
                    <a:solidFill>
                      <a:srgbClr val="0DB04B"/>
                    </a:solidFill>
                  </a:tcPr>
                </a:tc>
                <a:extLst>
                  <a:ext uri="{0D108BD9-81ED-4DB2-BD59-A6C34878D82A}">
                    <a16:rowId xmlns:a16="http://schemas.microsoft.com/office/drawing/2014/main" val="1233533259"/>
                  </a:ext>
                </a:extLst>
              </a:tr>
              <a:tr h="649256">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noFill/>
                  </a:tcPr>
                </a:tc>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noFill/>
                  </a:tcPr>
                </a:tc>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noFill/>
                  </a:tcPr>
                </a:tc>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noFill/>
                  </a:tcPr>
                </a:tc>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noFill/>
                  </a:tcPr>
                </a:tc>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noFill/>
                  </a:tcPr>
                </a:tc>
                <a:extLst>
                  <a:ext uri="{0D108BD9-81ED-4DB2-BD59-A6C34878D82A}">
                    <a16:rowId xmlns:a16="http://schemas.microsoft.com/office/drawing/2014/main" val="3922876750"/>
                  </a:ext>
                </a:extLst>
              </a:tr>
              <a:tr h="649256">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solidFill>
                      <a:srgbClr val="DFE3E9"/>
                    </a:solidFill>
                  </a:tcPr>
                </a:tc>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solidFill>
                      <a:srgbClr val="DFE3E9"/>
                    </a:solidFill>
                  </a:tcPr>
                </a:tc>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solidFill>
                      <a:srgbClr val="DFE3E9"/>
                    </a:solidFill>
                  </a:tcPr>
                </a:tc>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solidFill>
                      <a:srgbClr val="DFE3E9"/>
                    </a:solidFill>
                  </a:tcPr>
                </a:tc>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solidFill>
                      <a:srgbClr val="DFE3E9"/>
                    </a:solidFill>
                  </a:tcPr>
                </a:tc>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solidFill>
                      <a:srgbClr val="DFE3E9"/>
                    </a:solidFill>
                  </a:tcPr>
                </a:tc>
                <a:extLst>
                  <a:ext uri="{0D108BD9-81ED-4DB2-BD59-A6C34878D82A}">
                    <a16:rowId xmlns:a16="http://schemas.microsoft.com/office/drawing/2014/main" val="1547133170"/>
                  </a:ext>
                </a:extLst>
              </a:tr>
              <a:tr h="649256">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noFill/>
                  </a:tcPr>
                </a:tc>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noFill/>
                  </a:tcPr>
                </a:tc>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noFill/>
                  </a:tcPr>
                </a:tc>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noFill/>
                  </a:tcPr>
                </a:tc>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noFill/>
                  </a:tcPr>
                </a:tc>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noFill/>
                  </a:tcPr>
                </a:tc>
                <a:extLst>
                  <a:ext uri="{0D108BD9-81ED-4DB2-BD59-A6C34878D82A}">
                    <a16:rowId xmlns:a16="http://schemas.microsoft.com/office/drawing/2014/main" val="3701164716"/>
                  </a:ext>
                </a:extLst>
              </a:tr>
              <a:tr h="649256">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solidFill>
                      <a:srgbClr val="DFE3E9"/>
                    </a:solidFill>
                  </a:tcPr>
                </a:tc>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solidFill>
                      <a:srgbClr val="DFE3E9"/>
                    </a:solidFill>
                  </a:tcPr>
                </a:tc>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solidFill>
                      <a:srgbClr val="DFE3E9"/>
                    </a:solidFill>
                  </a:tcPr>
                </a:tc>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solidFill>
                      <a:srgbClr val="DFE3E9"/>
                    </a:solidFill>
                  </a:tcPr>
                </a:tc>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solidFill>
                      <a:srgbClr val="DFE3E9"/>
                    </a:solidFill>
                  </a:tcPr>
                </a:tc>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solidFill>
                      <a:srgbClr val="DFE3E9"/>
                    </a:solidFill>
                  </a:tcPr>
                </a:tc>
                <a:extLst>
                  <a:ext uri="{0D108BD9-81ED-4DB2-BD59-A6C34878D82A}">
                    <a16:rowId xmlns:a16="http://schemas.microsoft.com/office/drawing/2014/main" val="892778947"/>
                  </a:ext>
                </a:extLst>
              </a:tr>
              <a:tr h="649256">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noFill/>
                  </a:tcPr>
                </a:tc>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noFill/>
                  </a:tcPr>
                </a:tc>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noFill/>
                  </a:tcPr>
                </a:tc>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noFill/>
                  </a:tcPr>
                </a:tc>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noFill/>
                  </a:tcPr>
                </a:tc>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noFill/>
                  </a:tcPr>
                </a:tc>
                <a:extLst>
                  <a:ext uri="{0D108BD9-81ED-4DB2-BD59-A6C34878D82A}">
                    <a16:rowId xmlns:a16="http://schemas.microsoft.com/office/drawing/2014/main" val="2500358095"/>
                  </a:ext>
                </a:extLst>
              </a:tr>
              <a:tr h="649256">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solidFill>
                      <a:srgbClr val="DFE3E9"/>
                    </a:solidFill>
                  </a:tcPr>
                </a:tc>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solidFill>
                      <a:srgbClr val="DFE3E9"/>
                    </a:solidFill>
                  </a:tcPr>
                </a:tc>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solidFill>
                      <a:srgbClr val="DFE3E9"/>
                    </a:solidFill>
                  </a:tcPr>
                </a:tc>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solidFill>
                      <a:srgbClr val="DFE3E9"/>
                    </a:solidFill>
                  </a:tcPr>
                </a:tc>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solidFill>
                      <a:srgbClr val="DFE3E9"/>
                    </a:solidFill>
                  </a:tcPr>
                </a:tc>
                <a:tc>
                  <a:txBody>
                    <a:bodyPr/>
                    <a:lstStyle/>
                    <a:p>
                      <a:endParaRPr lang="en-US" sz="1600">
                        <a:solidFill>
                          <a:srgbClr val="000000"/>
                        </a:solidFill>
                        <a:latin typeface="Arial" panose="020B0604020202020204" pitchFamily="34" charset="0"/>
                        <a:cs typeface="Arial" panose="020B0604020202020204" pitchFamily="34" charset="0"/>
                      </a:endParaRPr>
                    </a:p>
                  </a:txBody>
                  <a:tcPr anchor="ctr">
                    <a:solidFill>
                      <a:srgbClr val="DFE3E9"/>
                    </a:solidFill>
                  </a:tcPr>
                </a:tc>
                <a:extLst>
                  <a:ext uri="{0D108BD9-81ED-4DB2-BD59-A6C34878D82A}">
                    <a16:rowId xmlns:a16="http://schemas.microsoft.com/office/drawing/2014/main" val="3904363069"/>
                  </a:ext>
                </a:extLst>
              </a:tr>
            </a:tbl>
          </a:graphicData>
        </a:graphic>
      </p:graphicFrame>
      <p:sp>
        <p:nvSpPr>
          <p:cNvPr id="9" name="Date Placeholder 3">
            <a:extLst>
              <a:ext uri="{FF2B5EF4-FFF2-40B4-BE49-F238E27FC236}">
                <a16:creationId xmlns:a16="http://schemas.microsoft.com/office/drawing/2014/main" id="{7362BCF2-3838-CA73-8E39-748C6C874B3A}"/>
              </a:ext>
            </a:extLst>
          </p:cNvPr>
          <p:cNvSpPr>
            <a:spLocks noGrp="1"/>
          </p:cNvSpPr>
          <p:nvPr>
            <p:ph type="dt" sz="half" idx="2"/>
          </p:nvPr>
        </p:nvSpPr>
        <p:spPr>
          <a:xfrm>
            <a:off x="0" y="6579643"/>
            <a:ext cx="2743200" cy="274320"/>
          </a:xfrm>
          <a:prstGeom prst="rect">
            <a:avLst/>
          </a:prstGeom>
        </p:spPr>
        <p:txBody>
          <a:bodyPr/>
          <a:lstStyle>
            <a:lvl1pPr>
              <a:defRPr sz="1100">
                <a:latin typeface="Arial" panose="020B0604020202020204" pitchFamily="34" charset="0"/>
                <a:cs typeface="Arial" panose="020B0604020202020204" pitchFamily="34" charset="0"/>
              </a:defRPr>
            </a:lvl1pPr>
          </a:lstStyle>
          <a:p>
            <a:r>
              <a:rPr lang="en-US"/>
              <a:t>PY 2025-2026</a:t>
            </a:r>
          </a:p>
        </p:txBody>
      </p:sp>
      <p:sp>
        <p:nvSpPr>
          <p:cNvPr id="10" name="Slide Number Placeholder 5">
            <a:extLst>
              <a:ext uri="{FF2B5EF4-FFF2-40B4-BE49-F238E27FC236}">
                <a16:creationId xmlns:a16="http://schemas.microsoft.com/office/drawing/2014/main" id="{478DE319-A97F-3B40-61EF-516B95662AD6}"/>
              </a:ext>
            </a:extLst>
          </p:cNvPr>
          <p:cNvSpPr>
            <a:spLocks noGrp="1"/>
          </p:cNvSpPr>
          <p:nvPr>
            <p:ph type="sldNum" sz="quarter" idx="4"/>
          </p:nvPr>
        </p:nvSpPr>
        <p:spPr>
          <a:xfrm>
            <a:off x="9448800" y="6579643"/>
            <a:ext cx="2743200" cy="274320"/>
          </a:xfrm>
          <a:prstGeom prst="rect">
            <a:avLst/>
          </a:prstGeom>
        </p:spPr>
        <p:txBody>
          <a:bodyPr/>
          <a:lstStyle>
            <a:lvl1pPr algn="r">
              <a:defRPr sz="1100">
                <a:latin typeface="Arial" panose="020B0604020202020204" pitchFamily="34" charset="0"/>
                <a:cs typeface="Arial" panose="020B0604020202020204" pitchFamily="34" charset="0"/>
              </a:defRPr>
            </a:lvl1pPr>
          </a:lstStyle>
          <a:p>
            <a:fld id="{5EDC9809-19C2-4E25-86A8-0E34C42EC71C}" type="slidenum">
              <a:rPr lang="en-US" smtClean="0"/>
              <a:pPr/>
              <a:t>‹#›</a:t>
            </a:fld>
            <a:endParaRPr lang="en-US"/>
          </a:p>
        </p:txBody>
      </p:sp>
    </p:spTree>
    <p:extLst>
      <p:ext uri="{BB962C8B-B14F-4D97-AF65-F5344CB8AC3E}">
        <p14:creationId xmlns:p14="http://schemas.microsoft.com/office/powerpoint/2010/main" val="8584838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25" name="Graphic 23">
            <a:extLst>
              <a:ext uri="{FF2B5EF4-FFF2-40B4-BE49-F238E27FC236}">
                <a16:creationId xmlns:a16="http://schemas.microsoft.com/office/drawing/2014/main" id="{37624CCE-FE59-5F78-5864-1781F224FADD}"/>
              </a:ext>
              <a:ext uri="{C183D7F6-B498-43B3-948B-1728B52AA6E4}">
                <adec:decorative xmlns:adec="http://schemas.microsoft.com/office/drawing/2017/decorative" val="1"/>
              </a:ext>
            </a:extLst>
          </p:cNvPr>
          <p:cNvSpPr/>
          <p:nvPr userDrawn="1"/>
        </p:nvSpPr>
        <p:spPr>
          <a:xfrm>
            <a:off x="-6281" y="-125"/>
            <a:ext cx="10659814" cy="614553"/>
          </a:xfrm>
          <a:custGeom>
            <a:avLst/>
            <a:gdLst>
              <a:gd name="connsiteX0" fmla="*/ 7372255 w 7702010"/>
              <a:gd name="connsiteY0" fmla="*/ 613791 h 614552"/>
              <a:gd name="connsiteX1" fmla="*/ 7702010 w 7702010"/>
              <a:gd name="connsiteY1" fmla="*/ 0 h 614552"/>
              <a:gd name="connsiteX2" fmla="*/ 0 w 7702010"/>
              <a:gd name="connsiteY2" fmla="*/ 857 h 614552"/>
              <a:gd name="connsiteX3" fmla="*/ 0 w 7702010"/>
              <a:gd name="connsiteY3" fmla="*/ 614553 h 614552"/>
              <a:gd name="connsiteX4" fmla="*/ 7372255 w 7702010"/>
              <a:gd name="connsiteY4" fmla="*/ 613791 h 614552"/>
              <a:gd name="connsiteX0" fmla="*/ 10330059 w 10659814"/>
              <a:gd name="connsiteY0" fmla="*/ 613791 h 614553"/>
              <a:gd name="connsiteX1" fmla="*/ 10659814 w 10659814"/>
              <a:gd name="connsiteY1" fmla="*/ 0 h 614553"/>
              <a:gd name="connsiteX2" fmla="*/ 0 w 10659814"/>
              <a:gd name="connsiteY2" fmla="*/ 857 h 614553"/>
              <a:gd name="connsiteX3" fmla="*/ 2957804 w 10659814"/>
              <a:gd name="connsiteY3" fmla="*/ 614553 h 614553"/>
              <a:gd name="connsiteX4" fmla="*/ 10330059 w 10659814"/>
              <a:gd name="connsiteY4" fmla="*/ 613791 h 614553"/>
              <a:gd name="connsiteX0" fmla="*/ 10330059 w 10659814"/>
              <a:gd name="connsiteY0" fmla="*/ 613791 h 614553"/>
              <a:gd name="connsiteX1" fmla="*/ 10659814 w 10659814"/>
              <a:gd name="connsiteY1" fmla="*/ 0 h 614553"/>
              <a:gd name="connsiteX2" fmla="*/ 0 w 10659814"/>
              <a:gd name="connsiteY2" fmla="*/ 857 h 614553"/>
              <a:gd name="connsiteX3" fmla="*/ 0 w 10659814"/>
              <a:gd name="connsiteY3" fmla="*/ 614553 h 614553"/>
              <a:gd name="connsiteX4" fmla="*/ 10330059 w 10659814"/>
              <a:gd name="connsiteY4" fmla="*/ 613791 h 614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9814" h="614553">
                <a:moveTo>
                  <a:pt x="10330059" y="613791"/>
                </a:moveTo>
                <a:lnTo>
                  <a:pt x="10659814" y="0"/>
                </a:lnTo>
                <a:lnTo>
                  <a:pt x="0" y="857"/>
                </a:lnTo>
                <a:lnTo>
                  <a:pt x="0" y="614553"/>
                </a:lnTo>
                <a:lnTo>
                  <a:pt x="10330059" y="613791"/>
                </a:lnTo>
                <a:close/>
              </a:path>
            </a:pathLst>
          </a:custGeom>
          <a:solidFill>
            <a:srgbClr val="005596"/>
          </a:solidFill>
          <a:ln w="9525" cap="flat">
            <a:noFill/>
            <a:prstDash val="solid"/>
            <a:miter/>
          </a:ln>
        </p:spPr>
        <p:txBody>
          <a:bodyPr rtlCol="0" anchor="ctr"/>
          <a:lstStyle/>
          <a:p>
            <a:endParaRPr lang="en-US"/>
          </a:p>
        </p:txBody>
      </p:sp>
      <p:sp>
        <p:nvSpPr>
          <p:cNvPr id="32" name="TextBox 31">
            <a:extLst>
              <a:ext uri="{FF2B5EF4-FFF2-40B4-BE49-F238E27FC236}">
                <a16:creationId xmlns:a16="http://schemas.microsoft.com/office/drawing/2014/main" id="{F2A9E353-4526-22F8-7A17-3911F5082274}"/>
              </a:ext>
            </a:extLst>
          </p:cNvPr>
          <p:cNvSpPr txBox="1"/>
          <p:nvPr userDrawn="1"/>
        </p:nvSpPr>
        <p:spPr>
          <a:xfrm>
            <a:off x="273084" y="76796"/>
            <a:ext cx="6740174" cy="415498"/>
          </a:xfrm>
          <a:prstGeom prst="rect">
            <a:avLst/>
          </a:prstGeom>
          <a:noFill/>
        </p:spPr>
        <p:txBody>
          <a:bodyPr wrap="square" rtlCol="0">
            <a:spAutoFit/>
          </a:bodyPr>
          <a:lstStyle/>
          <a:p>
            <a:r>
              <a:rPr lang="en-US" sz="2100">
                <a:solidFill>
                  <a:schemeClr val="bg1"/>
                </a:solidFill>
                <a:latin typeface="Arial" panose="020B0604020202020204" pitchFamily="34" charset="0"/>
                <a:cs typeface="Arial" panose="020B0604020202020204" pitchFamily="34" charset="0"/>
              </a:rPr>
              <a:t>Comprehensive Adult Student Assessment Systems</a:t>
            </a:r>
          </a:p>
        </p:txBody>
      </p:sp>
      <p:sp>
        <p:nvSpPr>
          <p:cNvPr id="11" name="Rectangle 10">
            <a:extLst>
              <a:ext uri="{FF2B5EF4-FFF2-40B4-BE49-F238E27FC236}">
                <a16:creationId xmlns:a16="http://schemas.microsoft.com/office/drawing/2014/main" id="{2594ECB6-8F92-BD01-6551-E383FCB6692C}"/>
              </a:ext>
              <a:ext uri="{C183D7F6-B498-43B3-948B-1728B52AA6E4}">
                <adec:decorative xmlns:adec="http://schemas.microsoft.com/office/drawing/2017/decorative" val="1"/>
              </a:ext>
            </a:extLst>
          </p:cNvPr>
          <p:cNvSpPr/>
          <p:nvPr userDrawn="1"/>
        </p:nvSpPr>
        <p:spPr>
          <a:xfrm>
            <a:off x="8460419" y="3009530"/>
            <a:ext cx="3731581" cy="392439"/>
          </a:xfrm>
          <a:prstGeom prst="rect">
            <a:avLst/>
          </a:prstGeom>
          <a:solidFill>
            <a:srgbClr val="CCD2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A99C074-A230-B944-8FEA-870A76765C60}"/>
              </a:ext>
            </a:extLst>
          </p:cNvPr>
          <p:cNvSpPr>
            <a:spLocks noGrp="1"/>
          </p:cNvSpPr>
          <p:nvPr userDrawn="1">
            <p:ph type="title" hasCustomPrompt="1"/>
          </p:nvPr>
        </p:nvSpPr>
        <p:spPr>
          <a:xfrm>
            <a:off x="273083" y="971400"/>
            <a:ext cx="10380450" cy="1353554"/>
          </a:xfrm>
        </p:spPr>
        <p:txBody>
          <a:bodyPr anchor="t">
            <a:noAutofit/>
          </a:bodyPr>
          <a:lstStyle>
            <a:lvl1pPr>
              <a:defRPr sz="5000" b="1">
                <a:solidFill>
                  <a:srgbClr val="005596"/>
                </a:solidFill>
                <a:latin typeface="Arial" panose="020B0604020202020204" pitchFamily="34" charset="0"/>
                <a:cs typeface="Arial" panose="020B0604020202020204" pitchFamily="34" charset="0"/>
              </a:defRPr>
            </a:lvl1pPr>
          </a:lstStyle>
          <a:p>
            <a:r>
              <a:rPr lang="en-US"/>
              <a:t>Click To Add Title</a:t>
            </a:r>
          </a:p>
        </p:txBody>
      </p:sp>
      <p:pic>
        <p:nvPicPr>
          <p:cNvPr id="3" name="Graphic 2">
            <a:extLst>
              <a:ext uri="{FF2B5EF4-FFF2-40B4-BE49-F238E27FC236}">
                <a16:creationId xmlns:a16="http://schemas.microsoft.com/office/drawing/2014/main" id="{F9470FB7-0A23-FB14-2182-0E12C9BB342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6292" y="2564651"/>
            <a:ext cx="2592689" cy="146067"/>
          </a:xfrm>
          <a:prstGeom prst="rect">
            <a:avLst/>
          </a:prstGeom>
        </p:spPr>
      </p:pic>
      <p:pic>
        <p:nvPicPr>
          <p:cNvPr id="20" name="Picture 19" descr="Photo of CASAS Staff">
            <a:extLst>
              <a:ext uri="{FF2B5EF4-FFF2-40B4-BE49-F238E27FC236}">
                <a16:creationId xmlns:a16="http://schemas.microsoft.com/office/drawing/2014/main" id="{B5F11C6A-5F0D-0CD2-92A6-87DBC2C13DE9}"/>
              </a:ext>
              <a:ext uri="{C183D7F6-B498-43B3-948B-1728B52AA6E4}">
                <adec:decorative xmlns:adec="http://schemas.microsoft.com/office/drawing/2017/decorative" val="0"/>
              </a:ext>
            </a:extLst>
          </p:cNvPr>
          <p:cNvPicPr>
            <a:picLocks noChangeAspect="1"/>
          </p:cNvPicPr>
          <p:nvPr/>
        </p:nvPicPr>
        <p:blipFill>
          <a:blip r:embed="rId4"/>
          <a:srcRect/>
          <a:stretch/>
        </p:blipFill>
        <p:spPr>
          <a:xfrm>
            <a:off x="6720396" y="3401969"/>
            <a:ext cx="5471604" cy="3457389"/>
          </a:xfrm>
          <a:custGeom>
            <a:avLst/>
            <a:gdLst>
              <a:gd name="connsiteX0" fmla="*/ -73 w 3847722"/>
              <a:gd name="connsiteY0" fmla="*/ -415 h 2565148"/>
              <a:gd name="connsiteX1" fmla="*/ 3847650 w 3847722"/>
              <a:gd name="connsiteY1" fmla="*/ -415 h 2565148"/>
              <a:gd name="connsiteX2" fmla="*/ 3847650 w 3847722"/>
              <a:gd name="connsiteY2" fmla="*/ 2564734 h 2565148"/>
              <a:gd name="connsiteX3" fmla="*/ -73 w 3847722"/>
              <a:gd name="connsiteY3" fmla="*/ 2564734 h 2565148"/>
            </a:gdLst>
            <a:ahLst/>
            <a:cxnLst>
              <a:cxn ang="0">
                <a:pos x="connsiteX0" y="connsiteY0"/>
              </a:cxn>
              <a:cxn ang="0">
                <a:pos x="connsiteX1" y="connsiteY1"/>
              </a:cxn>
              <a:cxn ang="0">
                <a:pos x="connsiteX2" y="connsiteY2"/>
              </a:cxn>
              <a:cxn ang="0">
                <a:pos x="connsiteX3" y="connsiteY3"/>
              </a:cxn>
            </a:cxnLst>
            <a:rect l="l" t="t" r="r" b="b"/>
            <a:pathLst>
              <a:path w="3847722" h="2565148">
                <a:moveTo>
                  <a:pt x="-73" y="-415"/>
                </a:moveTo>
                <a:lnTo>
                  <a:pt x="3847650" y="-415"/>
                </a:lnTo>
                <a:lnTo>
                  <a:pt x="3847650" y="2564734"/>
                </a:lnTo>
                <a:lnTo>
                  <a:pt x="-73" y="2564734"/>
                </a:lnTo>
                <a:close/>
              </a:path>
            </a:pathLst>
          </a:custGeom>
        </p:spPr>
      </p:pic>
      <p:pic>
        <p:nvPicPr>
          <p:cNvPr id="9" name="Graphic 8">
            <a:extLst>
              <a:ext uri="{FF2B5EF4-FFF2-40B4-BE49-F238E27FC236}">
                <a16:creationId xmlns:a16="http://schemas.microsoft.com/office/drawing/2014/main" id="{15E0A9B3-5251-747B-D66A-235CB1A4252D}"/>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282" y="3009530"/>
            <a:ext cx="9043749" cy="3848471"/>
          </a:xfrm>
          <a:prstGeom prst="rect">
            <a:avLst/>
          </a:prstGeom>
        </p:spPr>
      </p:pic>
      <p:sp>
        <p:nvSpPr>
          <p:cNvPr id="13" name="Text Placeholder 12">
            <a:extLst>
              <a:ext uri="{FF2B5EF4-FFF2-40B4-BE49-F238E27FC236}">
                <a16:creationId xmlns:a16="http://schemas.microsoft.com/office/drawing/2014/main" id="{1221857D-ECFA-4D4D-91DF-E36500791501}"/>
              </a:ext>
            </a:extLst>
          </p:cNvPr>
          <p:cNvSpPr>
            <a:spLocks noGrp="1"/>
          </p:cNvSpPr>
          <p:nvPr userDrawn="1">
            <p:ph type="body" sz="quarter" idx="14" hasCustomPrompt="1"/>
          </p:nvPr>
        </p:nvSpPr>
        <p:spPr>
          <a:xfrm>
            <a:off x="273084" y="3249227"/>
            <a:ext cx="7240480" cy="3056133"/>
          </a:xfrm>
        </p:spPr>
        <p:txBody>
          <a:bodyPr>
            <a:normAutofit/>
          </a:bodyPr>
          <a:lstStyle>
            <a:lvl1pPr marL="0" indent="0">
              <a:lnSpc>
                <a:spcPct val="100000"/>
              </a:lnSpc>
              <a:spcBef>
                <a:spcPts val="0"/>
              </a:spcBef>
              <a:buNone/>
              <a:defRPr sz="2400" b="0" spc="100" baseline="0">
                <a:solidFill>
                  <a:schemeClr val="bg1"/>
                </a:solidFill>
                <a:latin typeface="Arial" panose="020B0604020202020204" pitchFamily="34" charset="0"/>
                <a:cs typeface="Arial" panose="020B0604020202020204" pitchFamily="34" charset="0"/>
              </a:defRPr>
            </a:lvl1pPr>
          </a:lstStyle>
          <a:p>
            <a:pPr lvl="0"/>
            <a:r>
              <a:rPr lang="en-US"/>
              <a:t>Presenter’s Name and Information</a:t>
            </a:r>
          </a:p>
        </p:txBody>
      </p:sp>
      <p:sp>
        <p:nvSpPr>
          <p:cNvPr id="10" name="TextBox 9">
            <a:extLst>
              <a:ext uri="{FF2B5EF4-FFF2-40B4-BE49-F238E27FC236}">
                <a16:creationId xmlns:a16="http://schemas.microsoft.com/office/drawing/2014/main" id="{CAE63805-36A6-FCBF-77B0-F36A6D29516C}"/>
              </a:ext>
            </a:extLst>
          </p:cNvPr>
          <p:cNvSpPr txBox="1"/>
          <p:nvPr userDrawn="1"/>
        </p:nvSpPr>
        <p:spPr>
          <a:xfrm>
            <a:off x="273083" y="6443181"/>
            <a:ext cx="6527211" cy="276999"/>
          </a:xfrm>
          <a:prstGeom prst="rect">
            <a:avLst/>
          </a:prstGeom>
          <a:noFill/>
        </p:spPr>
        <p:txBody>
          <a:bodyPr wrap="square" rtlCol="0">
            <a:spAutoFit/>
          </a:bodyPr>
          <a:lstStyle/>
          <a:p>
            <a:r>
              <a:rPr lang="en-US" sz="1200" b="0" i="0" u="none" strike="noStrike" baseline="0">
                <a:solidFill>
                  <a:schemeClr val="bg1"/>
                </a:solidFill>
                <a:latin typeface="Arial" panose="020B0604020202020204" pitchFamily="34" charset="0"/>
              </a:rPr>
              <a:t>© 2023 CASAS — Comprehensive Adult Student Assessment Systems. All rights reserved.</a:t>
            </a:r>
          </a:p>
        </p:txBody>
      </p:sp>
      <p:sp>
        <p:nvSpPr>
          <p:cNvPr id="2" name="TextBox 1">
            <a:extLst>
              <a:ext uri="{FF2B5EF4-FFF2-40B4-BE49-F238E27FC236}">
                <a16:creationId xmlns:a16="http://schemas.microsoft.com/office/drawing/2014/main" id="{5222767E-FA8B-6273-2D90-810F06FE0E72}"/>
              </a:ext>
            </a:extLst>
          </p:cNvPr>
          <p:cNvSpPr txBox="1"/>
          <p:nvPr userDrawn="1"/>
        </p:nvSpPr>
        <p:spPr>
          <a:xfrm>
            <a:off x="10718307" y="344148"/>
            <a:ext cx="1473693" cy="307777"/>
          </a:xfrm>
          <a:prstGeom prst="rect">
            <a:avLst/>
          </a:prstGeom>
          <a:noFill/>
        </p:spPr>
        <p:txBody>
          <a:bodyPr wrap="square" rtlCol="0">
            <a:spAutoFit/>
          </a:bodyPr>
          <a:lstStyle/>
          <a:p>
            <a:pPr algn="r"/>
            <a:r>
              <a:rPr lang="en-US" sz="1400">
                <a:latin typeface="Arial" panose="020B0604020202020204" pitchFamily="34" charset="0"/>
                <a:cs typeface="Arial" panose="020B0604020202020204" pitchFamily="34" charset="0"/>
              </a:rPr>
              <a:t>www.casas.org</a:t>
            </a:r>
          </a:p>
        </p:txBody>
      </p:sp>
    </p:spTree>
    <p:extLst>
      <p:ext uri="{BB962C8B-B14F-4D97-AF65-F5344CB8AC3E}">
        <p14:creationId xmlns:p14="http://schemas.microsoft.com/office/powerpoint/2010/main" val="978681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367E8-9473-1BCA-B4DC-A708CE543C9B}"/>
              </a:ext>
            </a:extLst>
          </p:cNvPr>
          <p:cNvSpPr>
            <a:spLocks noGrp="1"/>
          </p:cNvSpPr>
          <p:nvPr>
            <p:ph type="title"/>
          </p:nvPr>
        </p:nvSpPr>
        <p:spPr>
          <a:xfrm>
            <a:off x="831850" y="1709738"/>
            <a:ext cx="10515600" cy="2852737"/>
          </a:xfrm>
          <a:prstGeom prst="rect">
            <a:avLst/>
          </a:prstGeom>
          <a:solidFill>
            <a:srgbClr val="005596"/>
          </a:solidFill>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CA74F66D-2F3B-F881-38B2-AFD0CDD52B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BAFBC8-3594-4EC1-96F7-C5B49C867F47}"/>
              </a:ext>
            </a:extLst>
          </p:cNvPr>
          <p:cNvSpPr>
            <a:spLocks noGrp="1"/>
          </p:cNvSpPr>
          <p:nvPr>
            <p:ph type="dt" sz="half" idx="10"/>
          </p:nvPr>
        </p:nvSpPr>
        <p:spPr/>
        <p:txBody>
          <a:bodyPr/>
          <a:lstStyle/>
          <a:p>
            <a:r>
              <a:rPr lang="en-US"/>
              <a:t>PY 2025-2026</a:t>
            </a:r>
          </a:p>
        </p:txBody>
      </p:sp>
      <p:sp>
        <p:nvSpPr>
          <p:cNvPr id="6" name="Slide Number Placeholder 5">
            <a:extLst>
              <a:ext uri="{FF2B5EF4-FFF2-40B4-BE49-F238E27FC236}">
                <a16:creationId xmlns:a16="http://schemas.microsoft.com/office/drawing/2014/main" id="{1024DC6B-D92D-C7ED-D564-5CE1FF6257EB}"/>
              </a:ext>
            </a:extLst>
          </p:cNvPr>
          <p:cNvSpPr>
            <a:spLocks noGrp="1"/>
          </p:cNvSpPr>
          <p:nvPr>
            <p:ph type="sldNum" sz="quarter" idx="12"/>
          </p:nvPr>
        </p:nvSpPr>
        <p:spPr/>
        <p:txBody>
          <a:bodyPr/>
          <a:lstStyle/>
          <a:p>
            <a:fld id="{E5EEEA21-4EF5-4F0A-8D18-9C982644C62A}" type="slidenum">
              <a:rPr lang="en-US" smtClean="0"/>
              <a:t>‹#›</a:t>
            </a:fld>
            <a:endParaRPr lang="en-US"/>
          </a:p>
        </p:txBody>
      </p:sp>
      <p:sp>
        <p:nvSpPr>
          <p:cNvPr id="7" name="Footer Placeholder 4">
            <a:extLst>
              <a:ext uri="{FF2B5EF4-FFF2-40B4-BE49-F238E27FC236}">
                <a16:creationId xmlns:a16="http://schemas.microsoft.com/office/drawing/2014/main" id="{C5F01D50-B4C6-A955-092D-84EB4268AB14}"/>
              </a:ext>
            </a:extLst>
          </p:cNvPr>
          <p:cNvSpPr>
            <a:spLocks noGrp="1"/>
          </p:cNvSpPr>
          <p:nvPr>
            <p:ph type="ftr" sz="quarter" idx="3"/>
          </p:nvPr>
        </p:nvSpPr>
        <p:spPr>
          <a:xfrm>
            <a:off x="4278864" y="6492875"/>
            <a:ext cx="3618721" cy="365125"/>
          </a:xfrm>
          <a:prstGeom prst="rect">
            <a:avLst/>
          </a:prstGeom>
        </p:spPr>
        <p:txBody>
          <a:bodyPr/>
          <a:lstStyle>
            <a:lvl1pPr algn="ctr">
              <a:defRPr sz="1200">
                <a:solidFill>
                  <a:schemeClr val="bg1"/>
                </a:solidFill>
                <a:latin typeface="Myriad Pro" panose="020B0503030403020204" pitchFamily="34" charset="0"/>
              </a:defRPr>
            </a:lvl1pPr>
          </a:lstStyle>
          <a:p>
            <a:endParaRPr lang="en-US"/>
          </a:p>
        </p:txBody>
      </p:sp>
    </p:spTree>
    <p:extLst>
      <p:ext uri="{BB962C8B-B14F-4D97-AF65-F5344CB8AC3E}">
        <p14:creationId xmlns:p14="http://schemas.microsoft.com/office/powerpoint/2010/main" val="19211332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lide Section Divider with Image">
    <p:bg>
      <p:bgRef idx="1001">
        <a:schemeClr val="bg1"/>
      </p:bgRef>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BEEBFB57-E36A-50A1-C147-27EE627ED59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0820" y="3547167"/>
            <a:ext cx="11353802" cy="3045283"/>
          </a:xfrm>
          <a:prstGeom prst="rect">
            <a:avLst/>
          </a:prstGeom>
        </p:spPr>
      </p:pic>
      <p:sp>
        <p:nvSpPr>
          <p:cNvPr id="11"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764766" y="3817399"/>
            <a:ext cx="7953105" cy="976544"/>
          </a:xfrm>
        </p:spPr>
        <p:txBody>
          <a:bodyPr rIns="457200" anchor="t">
            <a:no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en-US"/>
              <a:t>Click To Add Title</a:t>
            </a:r>
          </a:p>
        </p:txBody>
      </p:sp>
      <p:sp>
        <p:nvSpPr>
          <p:cNvPr id="4" name="Date Placeholder 3">
            <a:extLst>
              <a:ext uri="{FF2B5EF4-FFF2-40B4-BE49-F238E27FC236}">
                <a16:creationId xmlns:a16="http://schemas.microsoft.com/office/drawing/2014/main" id="{A5867FF5-412C-7833-E317-DD6B17049A33}"/>
              </a:ext>
            </a:extLst>
          </p:cNvPr>
          <p:cNvSpPr>
            <a:spLocks noGrp="1"/>
          </p:cNvSpPr>
          <p:nvPr>
            <p:ph type="dt" sz="half" idx="2"/>
          </p:nvPr>
        </p:nvSpPr>
        <p:spPr>
          <a:xfrm>
            <a:off x="0" y="6579295"/>
            <a:ext cx="2743200" cy="274320"/>
          </a:xfrm>
          <a:prstGeom prst="rect">
            <a:avLst/>
          </a:prstGeom>
        </p:spPr>
        <p:txBody>
          <a:bodyPr/>
          <a:lstStyle>
            <a:lvl1pPr>
              <a:defRPr sz="1200">
                <a:latin typeface="Arial" panose="020B0604020202020204" pitchFamily="34" charset="0"/>
                <a:cs typeface="Arial" panose="020B0604020202020204" pitchFamily="34" charset="0"/>
              </a:defRPr>
            </a:lvl1pPr>
          </a:lstStyle>
          <a:p>
            <a:r>
              <a:rPr lang="en-US"/>
              <a:t>PY 2025-2026</a:t>
            </a:r>
          </a:p>
        </p:txBody>
      </p:sp>
      <p:sp>
        <p:nvSpPr>
          <p:cNvPr id="5" name="Slide Number Placeholder 5">
            <a:extLst>
              <a:ext uri="{FF2B5EF4-FFF2-40B4-BE49-F238E27FC236}">
                <a16:creationId xmlns:a16="http://schemas.microsoft.com/office/drawing/2014/main" id="{15260877-DA83-62AF-8048-DFBC8261B41C}"/>
              </a:ext>
            </a:extLst>
          </p:cNvPr>
          <p:cNvSpPr>
            <a:spLocks noGrp="1"/>
          </p:cNvSpPr>
          <p:nvPr>
            <p:ph type="sldNum" sz="quarter" idx="4"/>
          </p:nvPr>
        </p:nvSpPr>
        <p:spPr>
          <a:xfrm>
            <a:off x="9413259" y="6577103"/>
            <a:ext cx="2743200" cy="274320"/>
          </a:xfrm>
          <a:prstGeom prst="rect">
            <a:avLst/>
          </a:prstGeom>
        </p:spPr>
        <p:txBody>
          <a:bodyPr/>
          <a:lstStyle>
            <a:lvl1pPr algn="r">
              <a:defRPr sz="1200">
                <a:latin typeface="Arial" panose="020B0604020202020204" pitchFamily="34" charset="0"/>
                <a:cs typeface="Arial" panose="020B0604020202020204" pitchFamily="34" charset="0"/>
              </a:defRPr>
            </a:lvl1pPr>
          </a:lstStyle>
          <a:p>
            <a:fld id="{5EDC9809-19C2-4E25-86A8-0E34C42EC71C}" type="slidenum">
              <a:rPr lang="en-US" smtClean="0"/>
              <a:pPr/>
              <a:t>‹#›</a:t>
            </a:fld>
            <a:endParaRPr lang="en-US"/>
          </a:p>
        </p:txBody>
      </p:sp>
      <p:pic>
        <p:nvPicPr>
          <p:cNvPr id="3" name="Graphic 2">
            <a:extLst>
              <a:ext uri="{FF2B5EF4-FFF2-40B4-BE49-F238E27FC236}">
                <a16:creationId xmlns:a16="http://schemas.microsoft.com/office/drawing/2014/main" id="{C35BB6E8-5749-7183-5B25-C29F3512EEF4}"/>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4765" y="4850396"/>
            <a:ext cx="2592689" cy="146067"/>
          </a:xfrm>
          <a:prstGeom prst="rect">
            <a:avLst/>
          </a:prstGeom>
        </p:spPr>
      </p:pic>
      <p:sp>
        <p:nvSpPr>
          <p:cNvPr id="6" name="Text Placeholder 12">
            <a:extLst>
              <a:ext uri="{FF2B5EF4-FFF2-40B4-BE49-F238E27FC236}">
                <a16:creationId xmlns:a16="http://schemas.microsoft.com/office/drawing/2014/main" id="{2199952B-2651-3DC1-DE56-C1FF06B6CCAE}"/>
              </a:ext>
            </a:extLst>
          </p:cNvPr>
          <p:cNvSpPr>
            <a:spLocks noGrp="1"/>
          </p:cNvSpPr>
          <p:nvPr>
            <p:ph type="body" sz="quarter" idx="14" hasCustomPrompt="1"/>
          </p:nvPr>
        </p:nvSpPr>
        <p:spPr>
          <a:xfrm>
            <a:off x="764766" y="5201199"/>
            <a:ext cx="7240480" cy="1177812"/>
          </a:xfrm>
        </p:spPr>
        <p:txBody>
          <a:bodyPr>
            <a:normAutofit/>
          </a:bodyPr>
          <a:lstStyle>
            <a:lvl1pPr marL="0" indent="0">
              <a:lnSpc>
                <a:spcPct val="100000"/>
              </a:lnSpc>
              <a:spcBef>
                <a:spcPts val="0"/>
              </a:spcBef>
              <a:buNone/>
              <a:defRPr sz="2400" b="0" spc="100" baseline="0">
                <a:solidFill>
                  <a:schemeClr val="bg1"/>
                </a:solidFill>
                <a:latin typeface="Arial" panose="020B0604020202020204" pitchFamily="34" charset="0"/>
                <a:cs typeface="Arial" panose="020B0604020202020204" pitchFamily="34" charset="0"/>
              </a:defRPr>
            </a:lvl1pPr>
          </a:lstStyle>
          <a:p>
            <a:pPr lvl="0"/>
            <a:r>
              <a:rPr lang="en-US"/>
              <a:t>Presenter’s Name and Information</a:t>
            </a:r>
          </a:p>
        </p:txBody>
      </p:sp>
    </p:spTree>
    <p:extLst>
      <p:ext uri="{BB962C8B-B14F-4D97-AF65-F5344CB8AC3E}">
        <p14:creationId xmlns:p14="http://schemas.microsoft.com/office/powerpoint/2010/main" val="295100802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with Image 2">
    <p:bg>
      <p:bgPr>
        <a:solidFill>
          <a:srgbClr val="005596"/>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798690" y="2040520"/>
            <a:ext cx="4120444" cy="1818655"/>
          </a:xfrm>
        </p:spPr>
        <p:txBody>
          <a:bodyPr anchor="b">
            <a:noAutofit/>
          </a:bodyPr>
          <a:lstStyle>
            <a:lvl1pPr algn="l">
              <a:defRPr sz="5000" b="1">
                <a:solidFill>
                  <a:schemeClr val="bg1"/>
                </a:solidFill>
                <a:latin typeface="Arial" panose="020B0604020202020204" pitchFamily="34" charset="0"/>
                <a:cs typeface="Arial" panose="020B0604020202020204" pitchFamily="34" charset="0"/>
              </a:defRPr>
            </a:lvl1pPr>
          </a:lstStyle>
          <a:p>
            <a:r>
              <a:rPr lang="en-US"/>
              <a:t>Click To Add Title</a:t>
            </a:r>
          </a:p>
        </p:txBody>
      </p:sp>
      <p:sp>
        <p:nvSpPr>
          <p:cNvPr id="10" name="Text Placeholder 12">
            <a:extLst>
              <a:ext uri="{FF2B5EF4-FFF2-40B4-BE49-F238E27FC236}">
                <a16:creationId xmlns:a16="http://schemas.microsoft.com/office/drawing/2014/main" id="{1221857D-ECFA-4D4D-91DF-E36500791501}"/>
              </a:ext>
            </a:extLst>
          </p:cNvPr>
          <p:cNvSpPr>
            <a:spLocks noGrp="1"/>
          </p:cNvSpPr>
          <p:nvPr>
            <p:ph type="body" sz="quarter" idx="15" hasCustomPrompt="1"/>
          </p:nvPr>
        </p:nvSpPr>
        <p:spPr>
          <a:xfrm>
            <a:off x="798690" y="4031658"/>
            <a:ext cx="4120443" cy="1516886"/>
          </a:xfrm>
        </p:spPr>
        <p:txBody>
          <a:bodyPr>
            <a:noAutofit/>
          </a:bodyPr>
          <a:lstStyle>
            <a:lvl1pPr marL="0" indent="0" algn="l">
              <a:buNone/>
              <a:defRPr sz="2400" spc="100" baseline="0">
                <a:solidFill>
                  <a:schemeClr val="bg1"/>
                </a:solidFill>
                <a:latin typeface="Arial" panose="020B0604020202020204" pitchFamily="34" charset="0"/>
                <a:cs typeface="Arial" panose="020B0604020202020204" pitchFamily="34" charset="0"/>
              </a:defRPr>
            </a:lvl1pPr>
          </a:lstStyle>
          <a:p>
            <a:pPr lvl="0"/>
            <a:r>
              <a:rPr lang="en-US"/>
              <a:t>Presenter’s Name and Information</a:t>
            </a:r>
          </a:p>
        </p:txBody>
      </p:sp>
      <p:sp>
        <p:nvSpPr>
          <p:cNvPr id="7" name="Picture Placeholder 4">
            <a:extLst>
              <a:ext uri="{FF2B5EF4-FFF2-40B4-BE49-F238E27FC236}">
                <a16:creationId xmlns:a16="http://schemas.microsoft.com/office/drawing/2014/main" id="{BE84B7CE-D997-4F92-BD9D-3F9DE2782EF8}"/>
              </a:ext>
              <a:ext uri="{C183D7F6-B498-43B3-948B-1728B52AA6E4}">
                <adec:decorative xmlns:adec="http://schemas.microsoft.com/office/drawing/2017/decorative" val="1"/>
              </a:ext>
            </a:extLst>
          </p:cNvPr>
          <p:cNvSpPr>
            <a:spLocks noGrp="1"/>
          </p:cNvSpPr>
          <p:nvPr>
            <p:ph type="pic" sz="quarter" idx="10"/>
          </p:nvPr>
        </p:nvSpPr>
        <p:spPr>
          <a:xfrm>
            <a:off x="5295899" y="4288"/>
            <a:ext cx="6896100" cy="6853712"/>
          </a:xfrm>
          <a:solidFill>
            <a:schemeClr val="bg1">
              <a:lumMod val="95000"/>
            </a:schemeClr>
          </a:solidFill>
        </p:spPr>
        <p:txBody>
          <a:bodyPr/>
          <a:lstStyle>
            <a:lvl1pPr>
              <a:defRPr>
                <a:solidFill>
                  <a:srgbClr val="000000"/>
                </a:solidFill>
              </a:defRPr>
            </a:lvl1pPr>
          </a:lstStyle>
          <a:p>
            <a:r>
              <a:rPr lang="en-US"/>
              <a:t>Click icon to add picture</a:t>
            </a:r>
          </a:p>
        </p:txBody>
      </p:sp>
      <p:sp>
        <p:nvSpPr>
          <p:cNvPr id="9" name="Rectangle 8">
            <a:extLst>
              <a:ext uri="{FF2B5EF4-FFF2-40B4-BE49-F238E27FC236}">
                <a16:creationId xmlns:a16="http://schemas.microsoft.com/office/drawing/2014/main" id="{38CBA09E-664D-42AC-81A8-E6756A655750}"/>
              </a:ext>
              <a:ext uri="{C183D7F6-B498-43B3-948B-1728B52AA6E4}">
                <adec:decorative xmlns:adec="http://schemas.microsoft.com/office/drawing/2017/decorative" val="1"/>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E0DC3CA9-AEB3-D57D-3C08-D393EFEF2BE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1408" y="3799349"/>
            <a:ext cx="2592689" cy="146067"/>
          </a:xfrm>
          <a:prstGeom prst="rect">
            <a:avLst/>
          </a:prstGeom>
        </p:spPr>
      </p:pic>
      <p:sp>
        <p:nvSpPr>
          <p:cNvPr id="4" name="Date Placeholder 3">
            <a:extLst>
              <a:ext uri="{FF2B5EF4-FFF2-40B4-BE49-F238E27FC236}">
                <a16:creationId xmlns:a16="http://schemas.microsoft.com/office/drawing/2014/main" id="{1D0D8C00-EDE6-BFEA-8706-354EA9D8D2E6}"/>
              </a:ext>
            </a:extLst>
          </p:cNvPr>
          <p:cNvSpPr>
            <a:spLocks noGrp="1"/>
          </p:cNvSpPr>
          <p:nvPr>
            <p:ph type="dt" sz="half" idx="2"/>
          </p:nvPr>
        </p:nvSpPr>
        <p:spPr>
          <a:xfrm>
            <a:off x="0" y="6579643"/>
            <a:ext cx="2743200" cy="274320"/>
          </a:xfrm>
          <a:prstGeom prst="rect">
            <a:avLst/>
          </a:prstGeom>
        </p:spPr>
        <p:txBody>
          <a:bodyPr/>
          <a:lstStyle>
            <a:lvl1pPr>
              <a:defRPr sz="1100">
                <a:solidFill>
                  <a:schemeClr val="bg1"/>
                </a:solidFill>
                <a:latin typeface="Arial" panose="020B0604020202020204" pitchFamily="34" charset="0"/>
                <a:cs typeface="Arial" panose="020B0604020202020204" pitchFamily="34" charset="0"/>
              </a:defRPr>
            </a:lvl1pPr>
          </a:lstStyle>
          <a:p>
            <a:r>
              <a:rPr lang="en-US"/>
              <a:t>PY 2025-2026</a:t>
            </a:r>
          </a:p>
        </p:txBody>
      </p:sp>
      <p:sp>
        <p:nvSpPr>
          <p:cNvPr id="5" name="Slide Number Placeholder 5">
            <a:extLst>
              <a:ext uri="{FF2B5EF4-FFF2-40B4-BE49-F238E27FC236}">
                <a16:creationId xmlns:a16="http://schemas.microsoft.com/office/drawing/2014/main" id="{4A7D488E-1267-E447-8744-621861538DB3}"/>
              </a:ext>
            </a:extLst>
          </p:cNvPr>
          <p:cNvSpPr>
            <a:spLocks noGrp="1"/>
          </p:cNvSpPr>
          <p:nvPr>
            <p:ph type="sldNum" sz="quarter" idx="4"/>
          </p:nvPr>
        </p:nvSpPr>
        <p:spPr>
          <a:xfrm>
            <a:off x="9448800" y="6579643"/>
            <a:ext cx="2743200" cy="274320"/>
          </a:xfrm>
          <a:prstGeom prst="rect">
            <a:avLst/>
          </a:prstGeom>
        </p:spPr>
        <p:txBody>
          <a:bodyPr/>
          <a:lstStyle>
            <a:lvl1pPr algn="r">
              <a:defRPr sz="1100">
                <a:latin typeface="Arial" panose="020B0604020202020204" pitchFamily="34" charset="0"/>
                <a:cs typeface="Arial" panose="020B0604020202020204" pitchFamily="34" charset="0"/>
              </a:defRPr>
            </a:lvl1pPr>
          </a:lstStyle>
          <a:p>
            <a:fld id="{5EDC9809-19C2-4E25-86A8-0E34C42EC71C}" type="slidenum">
              <a:rPr lang="en-US" smtClean="0"/>
              <a:pPr/>
              <a:t>‹#›</a:t>
            </a:fld>
            <a:endParaRPr lang="en-US"/>
          </a:p>
        </p:txBody>
      </p:sp>
    </p:spTree>
    <p:extLst>
      <p:ext uri="{BB962C8B-B14F-4D97-AF65-F5344CB8AC3E}">
        <p14:creationId xmlns:p14="http://schemas.microsoft.com/office/powerpoint/2010/main" val="38687895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lide Divider with Image">
    <p:bg>
      <p:bgRef idx="1001">
        <a:schemeClr val="bg1"/>
      </p:bgRef>
    </p:bg>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BE84B7CE-D997-4F92-BD9D-3F9DE2782EF8}"/>
              </a:ext>
              <a:ext uri="{C183D7F6-B498-43B3-948B-1728B52AA6E4}">
                <adec:decorative xmlns:adec="http://schemas.microsoft.com/office/drawing/2017/decorative" val="1"/>
              </a:ext>
            </a:extLst>
          </p:cNvPr>
          <p:cNvSpPr>
            <a:spLocks noGrp="1"/>
          </p:cNvSpPr>
          <p:nvPr>
            <p:ph type="pic" sz="quarter" idx="15"/>
          </p:nvPr>
        </p:nvSpPr>
        <p:spPr>
          <a:xfrm>
            <a:off x="0" y="0"/>
            <a:ext cx="12191999" cy="6853711"/>
          </a:xfrm>
          <a:solidFill>
            <a:schemeClr val="bg1">
              <a:lumMod val="95000"/>
            </a:schemeClr>
          </a:solidFill>
        </p:spPr>
        <p:txBody>
          <a:bodyPr/>
          <a:lstStyle>
            <a:lvl1pPr>
              <a:defRPr>
                <a:solidFill>
                  <a:srgbClr val="000000"/>
                </a:solidFill>
              </a:defRPr>
            </a:lvl1pPr>
          </a:lstStyle>
          <a:p>
            <a:r>
              <a:rPr lang="en-US"/>
              <a:t>Click icon to add picture</a:t>
            </a:r>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l">
              <a:defRPr sz="4800" b="1">
                <a:solidFill>
                  <a:schemeClr val="tx1"/>
                </a:solidFill>
                <a:latin typeface="Arial" panose="020B0604020202020204" pitchFamily="34" charset="0"/>
                <a:cs typeface="Arial" panose="020B0604020202020204" pitchFamily="34" charset="0"/>
              </a:defRPr>
            </a:lvl1pPr>
          </a:lstStyle>
          <a:p>
            <a:r>
              <a:rPr lang="en-US"/>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rgbClr val="005596"/>
          </a:solidFill>
        </p:spPr>
        <p:txBody>
          <a:bodyPr lIns="274320" tIns="182880" rIns="182880" bIns="182880" anchor="ctr">
            <a:normAutofit/>
          </a:bodyPr>
          <a:lstStyle>
            <a:lvl1pPr marL="0" indent="0">
              <a:buNone/>
              <a:defRPr sz="2400" spc="100" baseline="0">
                <a:solidFill>
                  <a:schemeClr val="bg1"/>
                </a:solidFill>
                <a:latin typeface="Arial" panose="020B0604020202020204" pitchFamily="34" charset="0"/>
                <a:cs typeface="Arial" panose="020B0604020202020204" pitchFamily="34" charset="0"/>
              </a:defRPr>
            </a:lvl1pPr>
          </a:lstStyle>
          <a:p>
            <a:pPr lvl="0"/>
            <a:r>
              <a:rPr lang="en-US"/>
              <a:t>Presenter’s Name and Information</a:t>
            </a:r>
          </a:p>
        </p:txBody>
      </p:sp>
      <p:sp>
        <p:nvSpPr>
          <p:cNvPr id="6" name="Shape 62">
            <a:extLst>
              <a:ext uri="{FF2B5EF4-FFF2-40B4-BE49-F238E27FC236}">
                <a16:creationId xmlns:a16="http://schemas.microsoft.com/office/drawing/2014/main" id="{E1A23DB6-E067-4A30-8C4B-98B452428518}"/>
              </a:ext>
              <a:ext uri="{C183D7F6-B498-43B3-948B-1728B52AA6E4}">
                <adec:decorative xmlns:adec="http://schemas.microsoft.com/office/drawing/2017/decorative" val="1"/>
              </a:ext>
            </a:extLst>
          </p:cNvPr>
          <p:cNvSpPr/>
          <p:nvPr userDrawn="1"/>
        </p:nvSpPr>
        <p:spPr>
          <a:xfrm flipV="1">
            <a:off x="7664541" y="3673179"/>
            <a:ext cx="1" cy="2188805"/>
          </a:xfrm>
          <a:prstGeom prst="line">
            <a:avLst/>
          </a:prstGeom>
          <a:ln w="76200">
            <a:solidFill>
              <a:srgbClr val="0DB04B"/>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3" name="Date Placeholder 3">
            <a:extLst>
              <a:ext uri="{FF2B5EF4-FFF2-40B4-BE49-F238E27FC236}">
                <a16:creationId xmlns:a16="http://schemas.microsoft.com/office/drawing/2014/main" id="{0A2BD676-CDC7-F862-BE26-DD7CC2AADF6D}"/>
              </a:ext>
            </a:extLst>
          </p:cNvPr>
          <p:cNvSpPr>
            <a:spLocks noGrp="1"/>
          </p:cNvSpPr>
          <p:nvPr>
            <p:ph type="dt" sz="half" idx="2"/>
          </p:nvPr>
        </p:nvSpPr>
        <p:spPr>
          <a:xfrm>
            <a:off x="0" y="6579643"/>
            <a:ext cx="2743200" cy="274320"/>
          </a:xfrm>
          <a:prstGeom prst="rect">
            <a:avLst/>
          </a:prstGeom>
        </p:spPr>
        <p:txBody>
          <a:bodyPr/>
          <a:lstStyle>
            <a:lvl1pPr>
              <a:defRPr sz="1100">
                <a:latin typeface="Arial" panose="020B0604020202020204" pitchFamily="34" charset="0"/>
                <a:cs typeface="Arial" panose="020B0604020202020204" pitchFamily="34" charset="0"/>
              </a:defRPr>
            </a:lvl1pPr>
          </a:lstStyle>
          <a:p>
            <a:r>
              <a:rPr lang="en-US"/>
              <a:t>PY 2025-2026</a:t>
            </a:r>
          </a:p>
        </p:txBody>
      </p:sp>
      <p:sp>
        <p:nvSpPr>
          <p:cNvPr id="4" name="Slide Number Placeholder 5">
            <a:extLst>
              <a:ext uri="{FF2B5EF4-FFF2-40B4-BE49-F238E27FC236}">
                <a16:creationId xmlns:a16="http://schemas.microsoft.com/office/drawing/2014/main" id="{403E35A3-9105-09FB-9248-F8CBE12C45DA}"/>
              </a:ext>
            </a:extLst>
          </p:cNvPr>
          <p:cNvSpPr>
            <a:spLocks noGrp="1"/>
          </p:cNvSpPr>
          <p:nvPr>
            <p:ph type="sldNum" sz="quarter" idx="4"/>
          </p:nvPr>
        </p:nvSpPr>
        <p:spPr>
          <a:xfrm>
            <a:off x="9448800" y="6579643"/>
            <a:ext cx="2743200" cy="274320"/>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5EDC9809-19C2-4E25-86A8-0E34C42EC71C}" type="slidenum">
              <a:rPr lang="en-US" smtClean="0"/>
              <a:pPr/>
              <a:t>‹#›</a:t>
            </a:fld>
            <a:endParaRPr lang="en-US"/>
          </a:p>
        </p:txBody>
      </p:sp>
    </p:spTree>
    <p:extLst>
      <p:ext uri="{BB962C8B-B14F-4D97-AF65-F5344CB8AC3E}">
        <p14:creationId xmlns:p14="http://schemas.microsoft.com/office/powerpoint/2010/main" val="1252817188"/>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lide Divider with Image 2">
    <p:bg>
      <p:bgRef idx="1001">
        <a:schemeClr val="bg1"/>
      </p:bgRef>
    </p:bg>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BE84B7CE-D997-4F92-BD9D-3F9DE2782EF8}"/>
              </a:ext>
              <a:ext uri="{C183D7F6-B498-43B3-948B-1728B52AA6E4}">
                <adec:decorative xmlns:adec="http://schemas.microsoft.com/office/drawing/2017/decorative" val="1"/>
              </a:ext>
            </a:extLst>
          </p:cNvPr>
          <p:cNvSpPr>
            <a:spLocks noGrp="1"/>
          </p:cNvSpPr>
          <p:nvPr>
            <p:ph type="pic" sz="quarter" idx="15"/>
          </p:nvPr>
        </p:nvSpPr>
        <p:spPr>
          <a:xfrm>
            <a:off x="0" y="0"/>
            <a:ext cx="12724660" cy="7189964"/>
          </a:xfrm>
          <a:solidFill>
            <a:schemeClr val="bg1">
              <a:lumMod val="95000"/>
            </a:schemeClr>
          </a:solidFill>
        </p:spPr>
        <p:txBody>
          <a:bodyPr/>
          <a:lstStyle>
            <a:lvl1pPr>
              <a:defRPr>
                <a:solidFill>
                  <a:srgbClr val="000000"/>
                </a:solidFill>
              </a:defRPr>
            </a:lvl1pPr>
          </a:lstStyle>
          <a:p>
            <a:r>
              <a:rPr lang="en-US"/>
              <a:t>Click icon to add picture</a:t>
            </a:r>
          </a:p>
        </p:txBody>
      </p:sp>
      <p:pic>
        <p:nvPicPr>
          <p:cNvPr id="11" name="Graphic 10">
            <a:extLst>
              <a:ext uri="{FF2B5EF4-FFF2-40B4-BE49-F238E27FC236}">
                <a16:creationId xmlns:a16="http://schemas.microsoft.com/office/drawing/2014/main" id="{DE1443AE-BEA4-87D1-15E1-C7390CBF20B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96953" y="3577327"/>
            <a:ext cx="8348072" cy="2900033"/>
          </a:xfrm>
          <a:prstGeom prst="rect">
            <a:avLst/>
          </a:prstGeom>
        </p:spPr>
      </p:pic>
      <p:sp>
        <p:nvSpPr>
          <p:cNvPr id="3" name="Date Placeholder 3">
            <a:extLst>
              <a:ext uri="{FF2B5EF4-FFF2-40B4-BE49-F238E27FC236}">
                <a16:creationId xmlns:a16="http://schemas.microsoft.com/office/drawing/2014/main" id="{B5068248-822E-DE17-0667-049C0180F019}"/>
              </a:ext>
            </a:extLst>
          </p:cNvPr>
          <p:cNvSpPr>
            <a:spLocks noGrp="1"/>
          </p:cNvSpPr>
          <p:nvPr>
            <p:ph type="dt" sz="half" idx="2"/>
          </p:nvPr>
        </p:nvSpPr>
        <p:spPr>
          <a:xfrm>
            <a:off x="0" y="6929920"/>
            <a:ext cx="2743200" cy="274320"/>
          </a:xfrm>
          <a:prstGeom prst="rect">
            <a:avLst/>
          </a:prstGeom>
        </p:spPr>
        <p:txBody>
          <a:bodyPr/>
          <a:lstStyle>
            <a:lvl1pPr>
              <a:defRPr sz="1100">
                <a:latin typeface="Arial" panose="020B0604020202020204" pitchFamily="34" charset="0"/>
                <a:cs typeface="Arial" panose="020B0604020202020204" pitchFamily="34" charset="0"/>
              </a:defRPr>
            </a:lvl1pPr>
          </a:lstStyle>
          <a:p>
            <a:r>
              <a:rPr lang="en-US"/>
              <a:t>PY 2025-2026</a:t>
            </a:r>
          </a:p>
        </p:txBody>
      </p:sp>
      <p:sp>
        <p:nvSpPr>
          <p:cNvPr id="4" name="Slide Number Placeholder 5">
            <a:extLst>
              <a:ext uri="{FF2B5EF4-FFF2-40B4-BE49-F238E27FC236}">
                <a16:creationId xmlns:a16="http://schemas.microsoft.com/office/drawing/2014/main" id="{8D4C03EC-2519-616A-7800-FADF915400EB}"/>
              </a:ext>
            </a:extLst>
          </p:cNvPr>
          <p:cNvSpPr>
            <a:spLocks noGrp="1"/>
          </p:cNvSpPr>
          <p:nvPr>
            <p:ph type="sldNum" sz="quarter" idx="4"/>
          </p:nvPr>
        </p:nvSpPr>
        <p:spPr>
          <a:xfrm>
            <a:off x="9981460" y="6929920"/>
            <a:ext cx="2743200" cy="274320"/>
          </a:xfrm>
          <a:prstGeom prst="rect">
            <a:avLst/>
          </a:prstGeom>
        </p:spPr>
        <p:txBody>
          <a:bodyPr/>
          <a:lstStyle>
            <a:lvl1pPr algn="r">
              <a:defRPr sz="1100">
                <a:latin typeface="Arial" panose="020B0604020202020204" pitchFamily="34" charset="0"/>
                <a:cs typeface="Arial" panose="020B0604020202020204" pitchFamily="34" charset="0"/>
              </a:defRPr>
            </a:lvl1pPr>
          </a:lstStyle>
          <a:p>
            <a:fld id="{5EDC9809-19C2-4E25-86A8-0E34C42EC71C}" type="slidenum">
              <a:rPr lang="en-US" smtClean="0"/>
              <a:pPr/>
              <a:t>‹#›</a:t>
            </a:fld>
            <a:endParaRPr lang="en-US"/>
          </a:p>
        </p:txBody>
      </p:sp>
      <p:sp>
        <p:nvSpPr>
          <p:cNvPr id="2" name="Title 1">
            <a:extLst>
              <a:ext uri="{FF2B5EF4-FFF2-40B4-BE49-F238E27FC236}">
                <a16:creationId xmlns:a16="http://schemas.microsoft.com/office/drawing/2014/main" id="{48ED58DE-8232-FAF7-A355-73A5D8705A8D}"/>
              </a:ext>
            </a:extLst>
          </p:cNvPr>
          <p:cNvSpPr txBox="1">
            <a:spLocks/>
          </p:cNvSpPr>
          <p:nvPr userDrawn="1"/>
        </p:nvSpPr>
        <p:spPr>
          <a:xfrm>
            <a:off x="3871950" y="3819892"/>
            <a:ext cx="7953105" cy="976544"/>
          </a:xfrm>
          <a:prstGeom prst="rect">
            <a:avLst/>
          </a:prstGeom>
        </p:spPr>
        <p:txBody>
          <a:bodyPr vert="horz" lIns="91440" tIns="45720" rIns="457200" bIns="45720" rtlCol="0" anchor="t">
            <a:noAutofit/>
          </a:bodyPr>
          <a:lstStyle>
            <a:lvl1pPr algn="l" defTabSz="914400" rtl="0" eaLnBrk="1" latinLnBrk="0" hangingPunct="1">
              <a:lnSpc>
                <a:spcPct val="90000"/>
              </a:lnSpc>
              <a:spcBef>
                <a:spcPct val="0"/>
              </a:spcBef>
              <a:buNone/>
              <a:defRPr sz="4400" b="1" i="0" kern="1200" spc="0" baseline="0">
                <a:solidFill>
                  <a:schemeClr val="bg1"/>
                </a:solidFill>
                <a:latin typeface="Arial" panose="020B0604020202020204" pitchFamily="34" charset="0"/>
                <a:ea typeface="+mj-ea"/>
                <a:cs typeface="Arial" panose="020B0604020202020204" pitchFamily="34" charset="0"/>
              </a:defRPr>
            </a:lvl1pPr>
          </a:lstStyle>
          <a:p>
            <a:r>
              <a:rPr lang="en-US"/>
              <a:t>Click To Add Title</a:t>
            </a:r>
          </a:p>
        </p:txBody>
      </p:sp>
      <p:pic>
        <p:nvPicPr>
          <p:cNvPr id="5" name="Graphic 4">
            <a:extLst>
              <a:ext uri="{FF2B5EF4-FFF2-40B4-BE49-F238E27FC236}">
                <a16:creationId xmlns:a16="http://schemas.microsoft.com/office/drawing/2014/main" id="{5329354E-D5D8-22A5-8173-D12AC191E2FB}"/>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871949" y="4852889"/>
            <a:ext cx="2592689" cy="146067"/>
          </a:xfrm>
          <a:prstGeom prst="rect">
            <a:avLst/>
          </a:prstGeom>
        </p:spPr>
      </p:pic>
      <p:sp>
        <p:nvSpPr>
          <p:cNvPr id="6" name="Text Placeholder 12">
            <a:extLst>
              <a:ext uri="{FF2B5EF4-FFF2-40B4-BE49-F238E27FC236}">
                <a16:creationId xmlns:a16="http://schemas.microsoft.com/office/drawing/2014/main" id="{7AF03599-16A0-B33D-F2D9-412AC8CEB927}"/>
              </a:ext>
            </a:extLst>
          </p:cNvPr>
          <p:cNvSpPr>
            <a:spLocks noGrp="1"/>
          </p:cNvSpPr>
          <p:nvPr>
            <p:ph type="body" sz="quarter" idx="16" hasCustomPrompt="1"/>
          </p:nvPr>
        </p:nvSpPr>
        <p:spPr>
          <a:xfrm>
            <a:off x="3871950" y="5203692"/>
            <a:ext cx="6284104" cy="1177812"/>
          </a:xfrm>
        </p:spPr>
        <p:txBody>
          <a:bodyPr>
            <a:normAutofit/>
          </a:bodyPr>
          <a:lstStyle>
            <a:lvl1pPr marL="0" indent="0">
              <a:lnSpc>
                <a:spcPct val="100000"/>
              </a:lnSpc>
              <a:spcBef>
                <a:spcPts val="0"/>
              </a:spcBef>
              <a:buNone/>
              <a:defRPr sz="2400" b="0" spc="100" baseline="0">
                <a:solidFill>
                  <a:schemeClr val="bg1"/>
                </a:solidFill>
                <a:latin typeface="Arial" panose="020B0604020202020204" pitchFamily="34" charset="0"/>
                <a:cs typeface="Arial" panose="020B0604020202020204" pitchFamily="34" charset="0"/>
              </a:defRPr>
            </a:lvl1pPr>
          </a:lstStyle>
          <a:p>
            <a:pPr lvl="0"/>
            <a:r>
              <a:rPr lang="en-US"/>
              <a:t>Presenter’s Name and Information</a:t>
            </a:r>
          </a:p>
        </p:txBody>
      </p:sp>
    </p:spTree>
    <p:extLst>
      <p:ext uri="{BB962C8B-B14F-4D97-AF65-F5344CB8AC3E}">
        <p14:creationId xmlns:p14="http://schemas.microsoft.com/office/powerpoint/2010/main" val="1496864052"/>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Slide With Image 2">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EF83C518-5555-BCED-6A30-E42697FE22B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662172"/>
            <a:ext cx="10544175" cy="1647825"/>
          </a:xfrm>
          <a:prstGeom prst="rect">
            <a:avLst/>
          </a:prstGeom>
        </p:spPr>
      </p:pic>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p>
        </p:txBody>
      </p:sp>
      <p:sp>
        <p:nvSpPr>
          <p:cNvPr id="4" name="Picture Placeholder 4">
            <a:extLst>
              <a:ext uri="{FF2B5EF4-FFF2-40B4-BE49-F238E27FC236}">
                <a16:creationId xmlns:a16="http://schemas.microsoft.com/office/drawing/2014/main" id="{8DE1C71F-8DD3-4FFB-B233-CF08AE5260F8}"/>
              </a:ext>
              <a:ext uri="{C183D7F6-B498-43B3-948B-1728B52AA6E4}">
                <adec:decorative xmlns:adec="http://schemas.microsoft.com/office/drawing/2017/decorative" val="1"/>
              </a:ext>
            </a:extLst>
          </p:cNvPr>
          <p:cNvSpPr>
            <a:spLocks noGrp="1"/>
          </p:cNvSpPr>
          <p:nvPr>
            <p:ph type="pic" sz="quarter" idx="10"/>
          </p:nvPr>
        </p:nvSpPr>
        <p:spPr>
          <a:xfrm>
            <a:off x="0" y="0"/>
            <a:ext cx="12192000" cy="6857999"/>
          </a:xfrm>
        </p:spPr>
        <p:txBody>
          <a:bodyPr/>
          <a:lstStyle/>
          <a:p>
            <a:r>
              <a:rPr lang="en-US"/>
              <a:t>Click icon to add picture</a:t>
            </a:r>
          </a:p>
        </p:txBody>
      </p:sp>
      <p:sp>
        <p:nvSpPr>
          <p:cNvPr id="5" name="Date Placeholder 3">
            <a:extLst>
              <a:ext uri="{FF2B5EF4-FFF2-40B4-BE49-F238E27FC236}">
                <a16:creationId xmlns:a16="http://schemas.microsoft.com/office/drawing/2014/main" id="{AD106F46-2A0E-98D3-1E33-AC1457454470}"/>
              </a:ext>
            </a:extLst>
          </p:cNvPr>
          <p:cNvSpPr>
            <a:spLocks noGrp="1"/>
          </p:cNvSpPr>
          <p:nvPr>
            <p:ph type="dt" sz="half" idx="2"/>
          </p:nvPr>
        </p:nvSpPr>
        <p:spPr>
          <a:xfrm>
            <a:off x="0" y="6579643"/>
            <a:ext cx="2743200" cy="274320"/>
          </a:xfrm>
          <a:prstGeom prst="rect">
            <a:avLst/>
          </a:prstGeom>
        </p:spPr>
        <p:txBody>
          <a:bodyPr/>
          <a:lstStyle>
            <a:lvl1pPr>
              <a:defRPr sz="1100">
                <a:latin typeface="Arial" panose="020B0604020202020204" pitchFamily="34" charset="0"/>
                <a:cs typeface="Arial" panose="020B0604020202020204" pitchFamily="34" charset="0"/>
              </a:defRPr>
            </a:lvl1pPr>
          </a:lstStyle>
          <a:p>
            <a:r>
              <a:rPr lang="en-US"/>
              <a:t>PY 2025-2026</a:t>
            </a:r>
          </a:p>
        </p:txBody>
      </p:sp>
      <p:sp>
        <p:nvSpPr>
          <p:cNvPr id="7" name="Slide Number Placeholder 5">
            <a:extLst>
              <a:ext uri="{FF2B5EF4-FFF2-40B4-BE49-F238E27FC236}">
                <a16:creationId xmlns:a16="http://schemas.microsoft.com/office/drawing/2014/main" id="{007349D0-76C1-0B83-D483-BD604ACCDDF8}"/>
              </a:ext>
            </a:extLst>
          </p:cNvPr>
          <p:cNvSpPr>
            <a:spLocks noGrp="1"/>
          </p:cNvSpPr>
          <p:nvPr>
            <p:ph type="sldNum" sz="quarter" idx="4"/>
          </p:nvPr>
        </p:nvSpPr>
        <p:spPr>
          <a:xfrm>
            <a:off x="9448800" y="6579643"/>
            <a:ext cx="2743200" cy="274320"/>
          </a:xfrm>
          <a:prstGeom prst="rect">
            <a:avLst/>
          </a:prstGeom>
        </p:spPr>
        <p:txBody>
          <a:bodyPr/>
          <a:lstStyle>
            <a:lvl1pPr algn="r">
              <a:defRPr sz="1100">
                <a:latin typeface="Arial" panose="020B0604020202020204" pitchFamily="34" charset="0"/>
                <a:cs typeface="Arial" panose="020B0604020202020204" pitchFamily="34" charset="0"/>
              </a:defRPr>
            </a:lvl1pPr>
          </a:lstStyle>
          <a:p>
            <a:fld id="{5EDC9809-19C2-4E25-86A8-0E34C42EC71C}" type="slidenum">
              <a:rPr lang="en-US" smtClean="0"/>
              <a:pPr/>
              <a:t>‹#›</a:t>
            </a:fld>
            <a:endParaRPr lang="en-US"/>
          </a:p>
        </p:txBody>
      </p:sp>
    </p:spTree>
    <p:extLst>
      <p:ext uri="{BB962C8B-B14F-4D97-AF65-F5344CB8AC3E}">
        <p14:creationId xmlns:p14="http://schemas.microsoft.com/office/powerpoint/2010/main" val="7463555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genda Slide 1">
    <p:bg>
      <p:bgPr>
        <a:solidFill>
          <a:schemeClr val="bg1"/>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865698" cy="1025525"/>
          </a:xfrm>
          <a:noFill/>
        </p:spPr>
        <p:txBody>
          <a:bodyPr vert="horz" lIns="0" tIns="45720" rIns="91440" bIns="0" rtlCol="0" anchor="b">
            <a:noAutofit/>
          </a:bodyPr>
          <a:lstStyle>
            <a:lvl1pPr>
              <a:defRPr lang="en-US" sz="5000" b="1">
                <a:solidFill>
                  <a:schemeClr val="tx2"/>
                </a:solidFill>
                <a:latin typeface="Arial" panose="020B0604020202020204" pitchFamily="34" charset="0"/>
                <a:cs typeface="Arial" panose="020B0604020202020204" pitchFamily="34" charset="0"/>
              </a:defRPr>
            </a:lvl1pPr>
          </a:lstStyle>
          <a:p>
            <a:pPr marL="0" lvl="0"/>
            <a:r>
              <a:rPr lang="en-US" noProof="0"/>
              <a:t>Agenda</a:t>
            </a:r>
          </a:p>
        </p:txBody>
      </p:sp>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1" y="0"/>
            <a:ext cx="4910666" cy="6858000"/>
          </a:xfrm>
        </p:spPr>
        <p:txBody>
          <a:bodyPr/>
          <a:lstStyle/>
          <a:p>
            <a:r>
              <a:rPr lang="en-US" noProof="0"/>
              <a:t>Click icon to add picture</a:t>
            </a:r>
          </a:p>
        </p:txBody>
      </p:sp>
      <p:sp>
        <p:nvSpPr>
          <p:cNvPr id="3" name="Rectangle 2" title="Decorative"/>
          <p:cNvSpPr/>
          <p:nvPr userDrawn="1"/>
        </p:nvSpPr>
        <p:spPr>
          <a:xfrm>
            <a:off x="4910667" y="0"/>
            <a:ext cx="1174045" cy="6858000"/>
          </a:xfrm>
          <a:prstGeom prst="rect">
            <a:avLst/>
          </a:prstGeom>
          <a:solidFill>
            <a:srgbClr val="005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7" name="Text Placeholder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5084074" y="879710"/>
            <a:ext cx="741082" cy="755650"/>
          </a:xfrm>
        </p:spPr>
        <p:txBody>
          <a:bodyPr rIns="0" anchor="ctr">
            <a:noAutofit/>
          </a:bodyPr>
          <a:lstStyle>
            <a:lvl1pPr marL="0" indent="0" algn="r">
              <a:buNone/>
              <a:defRPr sz="60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noProof="0"/>
              <a:t>1</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6295131" y="879710"/>
            <a:ext cx="4801847" cy="755650"/>
          </a:xfrm>
        </p:spPr>
        <p:txBody>
          <a:bodyPr anchor="ctr">
            <a:normAutofit/>
          </a:bodyPr>
          <a:lstStyle>
            <a:lvl1pPr marL="0" indent="0">
              <a:buNone/>
              <a:defRPr sz="200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8" name="Text Placeholder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5084074" y="1956155"/>
            <a:ext cx="741082" cy="755650"/>
          </a:xfrm>
        </p:spPr>
        <p:txBody>
          <a:bodyPr rIns="0" anchor="ctr">
            <a:noAutofit/>
          </a:bodyPr>
          <a:lstStyle>
            <a:lvl1pPr marL="0" indent="0" algn="r">
              <a:buNone/>
              <a:defRPr sz="60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noProof="0"/>
              <a:t>2</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6295131" y="1956155"/>
            <a:ext cx="4801847" cy="755650"/>
          </a:xfrm>
        </p:spPr>
        <p:txBody>
          <a:bodyPr anchor="ctr">
            <a:normAutofit/>
          </a:bodyPr>
          <a:lstStyle>
            <a:lvl1pPr marL="0" indent="0">
              <a:spcBef>
                <a:spcPts val="0"/>
              </a:spcBef>
              <a:buNone/>
              <a:defRPr sz="200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9" name="Text Placeholder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5084074" y="3032600"/>
            <a:ext cx="741082" cy="755650"/>
          </a:xfrm>
        </p:spPr>
        <p:txBody>
          <a:bodyPr rIns="0" anchor="ctr">
            <a:noAutofit/>
          </a:bodyPr>
          <a:lstStyle>
            <a:lvl1pPr marL="0" indent="0" algn="r">
              <a:buNone/>
              <a:defRPr sz="60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noProof="0"/>
              <a:t>3</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6295131" y="3032600"/>
            <a:ext cx="4801847" cy="755650"/>
          </a:xfrm>
        </p:spPr>
        <p:txBody>
          <a:bodyPr anchor="ctr">
            <a:normAutofit/>
          </a:bodyPr>
          <a:lstStyle>
            <a:lvl1pPr marL="0" indent="0">
              <a:spcBef>
                <a:spcPts val="0"/>
              </a:spcBef>
              <a:buNone/>
              <a:defRPr sz="200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40" name="Text Placeholder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5084074" y="4109045"/>
            <a:ext cx="741082" cy="755650"/>
          </a:xfrm>
        </p:spPr>
        <p:txBody>
          <a:bodyPr rIns="0" anchor="ctr">
            <a:noAutofit/>
          </a:bodyPr>
          <a:lstStyle>
            <a:lvl1pPr marL="0" indent="0" algn="r">
              <a:buNone/>
              <a:defRPr sz="60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noProof="0"/>
              <a:t>4</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6295131" y="4109045"/>
            <a:ext cx="4801847" cy="755650"/>
          </a:xfrm>
        </p:spPr>
        <p:txBody>
          <a:bodyPr anchor="ctr">
            <a:normAutofit/>
          </a:bodyPr>
          <a:lstStyle>
            <a:lvl1pPr marL="0" indent="0">
              <a:spcBef>
                <a:spcPts val="0"/>
              </a:spcBef>
              <a:buNone/>
              <a:defRPr sz="200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6295131" y="5185490"/>
            <a:ext cx="4801847" cy="755650"/>
          </a:xfrm>
        </p:spPr>
        <p:txBody>
          <a:bodyPr anchor="ctr">
            <a:normAutofit/>
          </a:bodyPr>
          <a:lstStyle>
            <a:lvl1pPr marL="0" indent="0">
              <a:spcBef>
                <a:spcPts val="0"/>
              </a:spcBef>
              <a:buNone/>
              <a:defRPr sz="200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41" name="Text Placeholder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5084074" y="5185490"/>
            <a:ext cx="741082" cy="755650"/>
          </a:xfrm>
        </p:spPr>
        <p:txBody>
          <a:bodyPr rIns="0" anchor="ctr">
            <a:noAutofit/>
          </a:bodyPr>
          <a:lstStyle>
            <a:lvl1pPr marL="0" indent="0" algn="r">
              <a:buNone/>
              <a:defRPr sz="60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noProof="0"/>
              <a:t>5</a:t>
            </a:r>
          </a:p>
        </p:txBody>
      </p:sp>
      <p:pic>
        <p:nvPicPr>
          <p:cNvPr id="2" name="Graphic 1">
            <a:extLst>
              <a:ext uri="{FF2B5EF4-FFF2-40B4-BE49-F238E27FC236}">
                <a16:creationId xmlns:a16="http://schemas.microsoft.com/office/drawing/2014/main" id="{3590B414-2F19-2EDC-A429-EA1A5E5BE2C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6626" y="4981687"/>
            <a:ext cx="2743200" cy="117356"/>
          </a:xfrm>
          <a:prstGeom prst="rect">
            <a:avLst/>
          </a:prstGeom>
        </p:spPr>
      </p:pic>
      <p:sp>
        <p:nvSpPr>
          <p:cNvPr id="5" name="Date Placeholder 3">
            <a:extLst>
              <a:ext uri="{FF2B5EF4-FFF2-40B4-BE49-F238E27FC236}">
                <a16:creationId xmlns:a16="http://schemas.microsoft.com/office/drawing/2014/main" id="{E5C6DD5A-D1A4-34BE-204C-C0CE59F769D4}"/>
              </a:ext>
            </a:extLst>
          </p:cNvPr>
          <p:cNvSpPr>
            <a:spLocks noGrp="1"/>
          </p:cNvSpPr>
          <p:nvPr>
            <p:ph type="dt" sz="half" idx="2"/>
          </p:nvPr>
        </p:nvSpPr>
        <p:spPr>
          <a:xfrm>
            <a:off x="0" y="6579643"/>
            <a:ext cx="2743200" cy="274320"/>
          </a:xfrm>
          <a:prstGeom prst="rect">
            <a:avLst/>
          </a:prstGeom>
        </p:spPr>
        <p:txBody>
          <a:bodyPr/>
          <a:lstStyle>
            <a:lvl1pPr>
              <a:defRPr sz="1100">
                <a:latin typeface="Arial" panose="020B0604020202020204" pitchFamily="34" charset="0"/>
                <a:cs typeface="Arial" panose="020B0604020202020204" pitchFamily="34" charset="0"/>
              </a:defRPr>
            </a:lvl1pPr>
          </a:lstStyle>
          <a:p>
            <a:r>
              <a:rPr lang="en-US"/>
              <a:t>PY 2025-2026</a:t>
            </a:r>
          </a:p>
        </p:txBody>
      </p:sp>
      <p:sp>
        <p:nvSpPr>
          <p:cNvPr id="6" name="Slide Number Placeholder 5">
            <a:extLst>
              <a:ext uri="{FF2B5EF4-FFF2-40B4-BE49-F238E27FC236}">
                <a16:creationId xmlns:a16="http://schemas.microsoft.com/office/drawing/2014/main" id="{D0FA9FF8-1F06-9D66-161F-E83DF583D3F3}"/>
              </a:ext>
            </a:extLst>
          </p:cNvPr>
          <p:cNvSpPr>
            <a:spLocks noGrp="1"/>
          </p:cNvSpPr>
          <p:nvPr>
            <p:ph type="sldNum" sz="quarter" idx="4"/>
          </p:nvPr>
        </p:nvSpPr>
        <p:spPr>
          <a:xfrm>
            <a:off x="9448800" y="6579643"/>
            <a:ext cx="2743200" cy="274320"/>
          </a:xfrm>
          <a:prstGeom prst="rect">
            <a:avLst/>
          </a:prstGeom>
        </p:spPr>
        <p:txBody>
          <a:bodyPr/>
          <a:lstStyle>
            <a:lvl1pPr algn="r">
              <a:defRPr sz="1100">
                <a:latin typeface="Arial" panose="020B0604020202020204" pitchFamily="34" charset="0"/>
                <a:cs typeface="Arial" panose="020B0604020202020204" pitchFamily="34" charset="0"/>
              </a:defRPr>
            </a:lvl1pPr>
          </a:lstStyle>
          <a:p>
            <a:fld id="{5EDC9809-19C2-4E25-86A8-0E34C42EC71C}" type="slidenum">
              <a:rPr lang="en-US" smtClean="0"/>
              <a:pPr/>
              <a:t>‹#›</a:t>
            </a:fld>
            <a:endParaRPr lang="en-US"/>
          </a:p>
        </p:txBody>
      </p:sp>
    </p:spTree>
    <p:extLst>
      <p:ext uri="{BB962C8B-B14F-4D97-AF65-F5344CB8AC3E}">
        <p14:creationId xmlns:p14="http://schemas.microsoft.com/office/powerpoint/2010/main" val="974106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genda Slide 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483733" cy="1025525"/>
          </a:xfrm>
          <a:noFill/>
        </p:spPr>
        <p:txBody>
          <a:bodyPr vert="horz" lIns="0" tIns="45720" rIns="91440" bIns="0" rtlCol="0" anchor="b">
            <a:noAutofit/>
          </a:bodyPr>
          <a:lstStyle>
            <a:lvl1pPr>
              <a:defRPr lang="en-US" sz="5000" b="1">
                <a:solidFill>
                  <a:srgbClr val="005596"/>
                </a:solidFill>
                <a:latin typeface="Arial" panose="020B0604020202020204" pitchFamily="34" charset="0"/>
                <a:cs typeface="Arial" panose="020B0604020202020204" pitchFamily="34" charset="0"/>
              </a:defRPr>
            </a:lvl1pPr>
          </a:lstStyle>
          <a:p>
            <a:pPr marL="0" lvl="0"/>
            <a:r>
              <a:rPr lang="en-US"/>
              <a:t>Agenda</a:t>
            </a:r>
          </a:p>
        </p:txBody>
      </p:sp>
      <p:sp>
        <p:nvSpPr>
          <p:cNvPr id="29" name="Picture Placeholder 28">
            <a:extLst>
              <a:ext uri="{FF2B5EF4-FFF2-40B4-BE49-F238E27FC236}">
                <a16:creationId xmlns:a16="http://schemas.microsoft.com/office/drawing/2014/main" id="{AA648B5A-E380-4E42-882E-71EBF6838E22}"/>
              </a:ext>
              <a:ext uri="{C183D7F6-B498-43B3-948B-1728B52AA6E4}">
                <adec:decorative xmlns:adec="http://schemas.microsoft.com/office/drawing/2017/decorative" val="1"/>
              </a:ext>
            </a:extLst>
          </p:cNvPr>
          <p:cNvSpPr>
            <a:spLocks noGrp="1"/>
          </p:cNvSpPr>
          <p:nvPr>
            <p:ph type="pic" sz="quarter" idx="12"/>
          </p:nvPr>
        </p:nvSpPr>
        <p:spPr>
          <a:xfrm>
            <a:off x="8634413" y="812800"/>
            <a:ext cx="3557587" cy="5232400"/>
          </a:xfrm>
        </p:spPr>
        <p:txBody>
          <a:bodyPr/>
          <a:lstStyle>
            <a:lvl1pPr>
              <a:defRPr>
                <a:solidFill>
                  <a:srgbClr val="000000"/>
                </a:solidFill>
              </a:defRPr>
            </a:lvl1pPr>
          </a:lstStyle>
          <a:p>
            <a:r>
              <a:rPr lang="en-US"/>
              <a:t>Click icon to add picture</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3" y="879710"/>
            <a:ext cx="4294206" cy="755650"/>
          </a:xfrm>
        </p:spPr>
        <p:txBody>
          <a:bodyPr anchor="ctr">
            <a:normAutofit/>
          </a:bodyPr>
          <a:lstStyle>
            <a:lvl1pPr marL="0" indent="0">
              <a:buNone/>
              <a:defRPr sz="1600">
                <a:solidFill>
                  <a:srgbClr val="000000"/>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3" y="1956155"/>
            <a:ext cx="4294206" cy="755650"/>
          </a:xfrm>
        </p:spPr>
        <p:txBody>
          <a:bodyPr anchor="ctr">
            <a:normAutofit/>
          </a:bodyPr>
          <a:lstStyle>
            <a:lvl1pPr marL="0" indent="0">
              <a:spcBef>
                <a:spcPts val="0"/>
              </a:spcBef>
              <a:buNone/>
              <a:defRPr sz="1600">
                <a:solidFill>
                  <a:srgbClr val="000000"/>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3" y="3032600"/>
            <a:ext cx="4294206" cy="755650"/>
          </a:xfrm>
        </p:spPr>
        <p:txBody>
          <a:bodyPr anchor="ctr">
            <a:normAutofit/>
          </a:bodyPr>
          <a:lstStyle>
            <a:lvl1pPr marL="0" indent="0">
              <a:spcBef>
                <a:spcPts val="0"/>
              </a:spcBef>
              <a:buNone/>
              <a:defRPr sz="1600">
                <a:solidFill>
                  <a:srgbClr val="000000"/>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3" y="4109045"/>
            <a:ext cx="4294206" cy="755650"/>
          </a:xfrm>
        </p:spPr>
        <p:txBody>
          <a:bodyPr anchor="ctr">
            <a:normAutofit/>
          </a:bodyPr>
          <a:lstStyle>
            <a:lvl1pPr marL="0" indent="0">
              <a:spcBef>
                <a:spcPts val="0"/>
              </a:spcBef>
              <a:buNone/>
              <a:defRPr sz="1600">
                <a:solidFill>
                  <a:srgbClr val="000000"/>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3" y="5185490"/>
            <a:ext cx="4294206" cy="755650"/>
          </a:xfrm>
        </p:spPr>
        <p:txBody>
          <a:bodyPr anchor="ctr">
            <a:normAutofit/>
          </a:bodyPr>
          <a:lstStyle>
            <a:lvl1pPr marL="0" indent="0">
              <a:spcBef>
                <a:spcPts val="0"/>
              </a:spcBef>
              <a:buNone/>
              <a:defRPr sz="1600">
                <a:solidFill>
                  <a:srgbClr val="000000"/>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pic>
        <p:nvPicPr>
          <p:cNvPr id="4" name="Graphic 3">
            <a:extLst>
              <a:ext uri="{FF2B5EF4-FFF2-40B4-BE49-F238E27FC236}">
                <a16:creationId xmlns:a16="http://schemas.microsoft.com/office/drawing/2014/main" id="{27AB176B-7A0C-44AF-8A3E-EA04793C07D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6626" y="4981687"/>
            <a:ext cx="3562350" cy="152400"/>
          </a:xfrm>
          <a:prstGeom prst="rect">
            <a:avLst/>
          </a:prstGeom>
        </p:spPr>
      </p:pic>
      <p:sp>
        <p:nvSpPr>
          <p:cNvPr id="5" name="Date Placeholder 3">
            <a:extLst>
              <a:ext uri="{FF2B5EF4-FFF2-40B4-BE49-F238E27FC236}">
                <a16:creationId xmlns:a16="http://schemas.microsoft.com/office/drawing/2014/main" id="{7485A3F8-D7D2-3EA7-A6DA-930221F1469F}"/>
              </a:ext>
            </a:extLst>
          </p:cNvPr>
          <p:cNvSpPr>
            <a:spLocks noGrp="1"/>
          </p:cNvSpPr>
          <p:nvPr>
            <p:ph type="dt" sz="half" idx="2"/>
          </p:nvPr>
        </p:nvSpPr>
        <p:spPr>
          <a:xfrm>
            <a:off x="0" y="6579643"/>
            <a:ext cx="2743200" cy="274320"/>
          </a:xfrm>
          <a:prstGeom prst="rect">
            <a:avLst/>
          </a:prstGeom>
        </p:spPr>
        <p:txBody>
          <a:bodyPr/>
          <a:lstStyle>
            <a:lvl1pPr>
              <a:defRPr sz="1100">
                <a:latin typeface="Arial" panose="020B0604020202020204" pitchFamily="34" charset="0"/>
                <a:cs typeface="Arial" panose="020B0604020202020204" pitchFamily="34" charset="0"/>
              </a:defRPr>
            </a:lvl1pPr>
          </a:lstStyle>
          <a:p>
            <a:r>
              <a:rPr lang="en-US"/>
              <a:t>PY 2025-2026</a:t>
            </a:r>
          </a:p>
        </p:txBody>
      </p:sp>
      <p:sp>
        <p:nvSpPr>
          <p:cNvPr id="6" name="Slide Number Placeholder 5">
            <a:extLst>
              <a:ext uri="{FF2B5EF4-FFF2-40B4-BE49-F238E27FC236}">
                <a16:creationId xmlns:a16="http://schemas.microsoft.com/office/drawing/2014/main" id="{3F8609D2-F3DB-9B00-E17D-D04B4EBB905F}"/>
              </a:ext>
            </a:extLst>
          </p:cNvPr>
          <p:cNvSpPr>
            <a:spLocks noGrp="1"/>
          </p:cNvSpPr>
          <p:nvPr>
            <p:ph type="sldNum" sz="quarter" idx="4"/>
          </p:nvPr>
        </p:nvSpPr>
        <p:spPr>
          <a:xfrm>
            <a:off x="9448800" y="6579643"/>
            <a:ext cx="2743200" cy="274320"/>
          </a:xfrm>
          <a:prstGeom prst="rect">
            <a:avLst/>
          </a:prstGeom>
        </p:spPr>
        <p:txBody>
          <a:bodyPr/>
          <a:lstStyle>
            <a:lvl1pPr algn="r">
              <a:defRPr sz="1100">
                <a:latin typeface="Arial" panose="020B0604020202020204" pitchFamily="34" charset="0"/>
                <a:cs typeface="Arial" panose="020B0604020202020204" pitchFamily="34" charset="0"/>
              </a:defRPr>
            </a:lvl1pPr>
          </a:lstStyle>
          <a:p>
            <a:fld id="{5EDC9809-19C2-4E25-86A8-0E34C42EC71C}" type="slidenum">
              <a:rPr lang="en-US" smtClean="0"/>
              <a:pPr/>
              <a:t>‹#›</a:t>
            </a:fld>
            <a:endParaRPr lang="en-US"/>
          </a:p>
        </p:txBody>
      </p:sp>
    </p:spTree>
    <p:extLst>
      <p:ext uri="{BB962C8B-B14F-4D97-AF65-F5344CB8AC3E}">
        <p14:creationId xmlns:p14="http://schemas.microsoft.com/office/powerpoint/2010/main" val="23333218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BE84B7CE-D997-4F92-BD9D-3F9DE2782EF8}"/>
              </a:ext>
              <a:ext uri="{C183D7F6-B498-43B3-948B-1728B52AA6E4}">
                <adec:decorative xmlns:adec="http://schemas.microsoft.com/office/drawing/2017/decorative" val="1"/>
              </a:ext>
            </a:extLst>
          </p:cNvPr>
          <p:cNvSpPr>
            <a:spLocks noGrp="1"/>
          </p:cNvSpPr>
          <p:nvPr>
            <p:ph type="pic" sz="quarter" idx="16"/>
          </p:nvPr>
        </p:nvSpPr>
        <p:spPr>
          <a:xfrm>
            <a:off x="0" y="0"/>
            <a:ext cx="3708400" cy="6853712"/>
          </a:xfrm>
          <a:solidFill>
            <a:schemeClr val="bg1">
              <a:lumMod val="95000"/>
            </a:schemeClr>
          </a:solidFill>
        </p:spPr>
        <p:txBody>
          <a:bodyPr/>
          <a:lstStyle/>
          <a:p>
            <a:r>
              <a:rPr lang="en-US"/>
              <a:t>Click icon to add picture</a:t>
            </a:r>
          </a:p>
        </p:txBody>
      </p:sp>
      <p:sp>
        <p:nvSpPr>
          <p:cNvPr id="11" name="Rectangle 10">
            <a:extLst>
              <a:ext uri="{C183D7F6-B498-43B3-948B-1728B52AA6E4}">
                <adec:decorative xmlns:adec="http://schemas.microsoft.com/office/drawing/2017/decorative" val="1"/>
              </a:ext>
            </a:extLst>
          </p:cNvPr>
          <p:cNvSpPr/>
          <p:nvPr userDrawn="1"/>
        </p:nvSpPr>
        <p:spPr>
          <a:xfrm>
            <a:off x="3708400" y="0"/>
            <a:ext cx="4775200" cy="6858000"/>
          </a:xfrm>
          <a:prstGeom prst="rect">
            <a:avLst/>
          </a:prstGeom>
          <a:solidFill>
            <a:srgbClr val="005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4252854" y="601756"/>
            <a:ext cx="3686159" cy="1466055"/>
          </a:xfrm>
        </p:spPr>
        <p:txBody>
          <a:bodyPr lIns="0" anchor="t">
            <a:normAutofit/>
          </a:bodyPr>
          <a:lstStyle>
            <a:lvl1pPr algn="l">
              <a:defRPr sz="40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252988" y="2407322"/>
            <a:ext cx="3686025" cy="382749"/>
          </a:xfrm>
        </p:spPr>
        <p:txBody>
          <a:bodyPr lIns="0" anchor="b">
            <a:normAutofit/>
          </a:bodyPr>
          <a:lstStyle>
            <a:lvl1pPr marL="0" indent="0">
              <a:buNone/>
              <a:defRPr sz="1600" b="1">
                <a:solidFill>
                  <a:schemeClr val="bg1"/>
                </a:solidFill>
                <a:latin typeface="Arial" panose="020B0604020202020204" pitchFamily="34" charset="0"/>
                <a:cs typeface="Arial" panose="020B0604020202020204" pitchFamily="34" charset="0"/>
              </a:defRPr>
            </a:lvl1pPr>
          </a:lstStyle>
          <a:p>
            <a:pPr lvl="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252921" y="2811606"/>
            <a:ext cx="3686159" cy="3044825"/>
          </a:xfrm>
        </p:spPr>
        <p:txBody>
          <a:bodyPr lIns="0" tIns="72000">
            <a:normAutofit/>
          </a:bodyPr>
          <a:lstStyle>
            <a:lvl1pPr>
              <a:defRPr sz="1400">
                <a:solidFill>
                  <a:schemeClr val="bg1"/>
                </a:solidFill>
                <a:latin typeface="Arial" panose="020B0604020202020204" pitchFamily="34" charset="0"/>
                <a:cs typeface="Arial" panose="020B0604020202020204" pitchFamily="34" charset="0"/>
              </a:defRPr>
            </a:lvl1pPr>
            <a:lvl2pPr>
              <a:defRPr sz="1200">
                <a:solidFill>
                  <a:schemeClr val="bg1"/>
                </a:solidFill>
                <a:latin typeface="Arial" panose="020B0604020202020204" pitchFamily="34" charset="0"/>
                <a:cs typeface="Arial" panose="020B0604020202020204" pitchFamily="34" charset="0"/>
              </a:defRPr>
            </a:lvl2pPr>
            <a:lvl3pPr>
              <a:defRPr sz="1100">
                <a:solidFill>
                  <a:schemeClr val="bg1"/>
                </a:solidFill>
                <a:latin typeface="Arial" panose="020B0604020202020204" pitchFamily="34" charset="0"/>
                <a:cs typeface="Arial" panose="020B0604020202020204" pitchFamily="34" charset="0"/>
              </a:defRPr>
            </a:lvl3pPr>
            <a:lvl4pPr>
              <a:defRPr sz="1050">
                <a:solidFill>
                  <a:schemeClr val="bg1"/>
                </a:solidFill>
                <a:latin typeface="Arial" panose="020B0604020202020204" pitchFamily="34" charset="0"/>
                <a:cs typeface="Arial" panose="020B0604020202020204" pitchFamily="34" charset="0"/>
              </a:defRPr>
            </a:lvl4pPr>
            <a:lvl5pPr>
              <a:defRPr sz="105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7"/>
          </p:nvPr>
        </p:nvSpPr>
        <p:spPr>
          <a:xfrm>
            <a:off x="8483600" y="0"/>
            <a:ext cx="3708400" cy="6853712"/>
          </a:xfrm>
          <a:solidFill>
            <a:schemeClr val="bg1">
              <a:lumMod val="95000"/>
            </a:schemeClr>
          </a:solidFill>
        </p:spPr>
        <p:txBody>
          <a:bodyPr/>
          <a:lstStyle/>
          <a:p>
            <a:r>
              <a:rPr lang="en-US"/>
              <a:t>Click icon to add picture</a:t>
            </a:r>
          </a:p>
        </p:txBody>
      </p:sp>
      <p:sp>
        <p:nvSpPr>
          <p:cNvPr id="5" name="Date Placeholder 3">
            <a:extLst>
              <a:ext uri="{FF2B5EF4-FFF2-40B4-BE49-F238E27FC236}">
                <a16:creationId xmlns:a16="http://schemas.microsoft.com/office/drawing/2014/main" id="{6AA5F702-380C-34C1-7725-9199EB112647}"/>
              </a:ext>
            </a:extLst>
          </p:cNvPr>
          <p:cNvSpPr>
            <a:spLocks noGrp="1"/>
          </p:cNvSpPr>
          <p:nvPr>
            <p:ph type="dt" sz="half" idx="2"/>
          </p:nvPr>
        </p:nvSpPr>
        <p:spPr>
          <a:xfrm>
            <a:off x="0" y="6579643"/>
            <a:ext cx="2743200" cy="274320"/>
          </a:xfrm>
          <a:prstGeom prst="rect">
            <a:avLst/>
          </a:prstGeom>
        </p:spPr>
        <p:txBody>
          <a:bodyPr/>
          <a:lstStyle>
            <a:lvl1pPr>
              <a:defRPr sz="1400">
                <a:latin typeface="Arial" panose="020B0604020202020204" pitchFamily="34" charset="0"/>
                <a:cs typeface="Arial" panose="020B0604020202020204" pitchFamily="34" charset="0"/>
              </a:defRPr>
            </a:lvl1pPr>
          </a:lstStyle>
          <a:p>
            <a:r>
              <a:rPr lang="en-US"/>
              <a:t>PY 2025-2026</a:t>
            </a:r>
          </a:p>
        </p:txBody>
      </p:sp>
      <p:sp>
        <p:nvSpPr>
          <p:cNvPr id="6" name="Slide Number Placeholder 5">
            <a:extLst>
              <a:ext uri="{FF2B5EF4-FFF2-40B4-BE49-F238E27FC236}">
                <a16:creationId xmlns:a16="http://schemas.microsoft.com/office/drawing/2014/main" id="{9BDD10BA-A6E3-3832-8B46-0B3A28BEEB97}"/>
              </a:ext>
            </a:extLst>
          </p:cNvPr>
          <p:cNvSpPr>
            <a:spLocks noGrp="1"/>
          </p:cNvSpPr>
          <p:nvPr>
            <p:ph type="sldNum" sz="quarter" idx="4"/>
          </p:nvPr>
        </p:nvSpPr>
        <p:spPr>
          <a:xfrm>
            <a:off x="9448800" y="6579643"/>
            <a:ext cx="2743200" cy="274320"/>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5EDC9809-19C2-4E25-86A8-0E34C42EC71C}" type="slidenum">
              <a:rPr lang="en-US" smtClean="0"/>
              <a:pPr/>
              <a:t>‹#›</a:t>
            </a:fld>
            <a:endParaRPr lang="en-US"/>
          </a:p>
        </p:txBody>
      </p:sp>
    </p:spTree>
    <p:extLst>
      <p:ext uri="{BB962C8B-B14F-4D97-AF65-F5344CB8AC3E}">
        <p14:creationId xmlns:p14="http://schemas.microsoft.com/office/powerpoint/2010/main" val="40686206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lide Custom 1">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Title 1">
            <a:extLst>
              <a:ext uri="{FF2B5EF4-FFF2-40B4-BE49-F238E27FC236}">
                <a16:creationId xmlns:a16="http://schemas.microsoft.com/office/drawing/2014/main" id="{FC8F08DC-8736-4BFE-8B72-8DD4184DEBE1}"/>
              </a:ext>
              <a:ext uri="{C183D7F6-B498-43B3-948B-1728B52AA6E4}">
                <adec:decorative xmlns:adec="http://schemas.microsoft.com/office/drawing/2017/decorative" val="1"/>
              </a:ext>
            </a:extLst>
          </p:cNvPr>
          <p:cNvSpPr txBox="1">
            <a:spLocks/>
          </p:cNvSpPr>
          <p:nvPr userDrawn="1"/>
        </p:nvSpPr>
        <p:spPr>
          <a:xfrm>
            <a:off x="-1" y="2360141"/>
            <a:ext cx="6096001" cy="4497859"/>
          </a:xfrm>
          <a:prstGeom prst="rect">
            <a:avLst/>
          </a:prstGeom>
          <a:solidFill>
            <a:srgbClr val="005596"/>
          </a:solidFill>
          <a:ln>
            <a:solidFill>
              <a:srgbClr val="005596"/>
            </a:solidFill>
          </a:ln>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a:latin typeface="Arial" panose="020B0604020202020204" pitchFamily="34" charset="0"/>
              <a:cs typeface="Arial" panose="020B0604020202020204" pitchFamily="34" charset="0"/>
            </a:endParaRPr>
          </a:p>
        </p:txBody>
      </p:sp>
      <p:sp>
        <p:nvSpPr>
          <p:cNvPr id="12" name="Title 1">
            <a:extLst>
              <a:ext uri="{FF2B5EF4-FFF2-40B4-BE49-F238E27FC236}">
                <a16:creationId xmlns:a16="http://schemas.microsoft.com/office/drawing/2014/main" id="{FC8F08DC-8736-4BFE-8B72-8DD4184DEBE1}"/>
              </a:ext>
              <a:ext uri="{C183D7F6-B498-43B3-948B-1728B52AA6E4}">
                <adec:decorative xmlns:adec="http://schemas.microsoft.com/office/drawing/2017/decorative" val="1"/>
              </a:ext>
            </a:extLst>
          </p:cNvPr>
          <p:cNvSpPr txBox="1">
            <a:spLocks/>
          </p:cNvSpPr>
          <p:nvPr userDrawn="1"/>
        </p:nvSpPr>
        <p:spPr>
          <a:xfrm>
            <a:off x="6095999" y="2360141"/>
            <a:ext cx="6096001" cy="4497859"/>
          </a:xfrm>
          <a:prstGeom prst="rect">
            <a:avLst/>
          </a:prstGeom>
          <a:solidFill>
            <a:srgbClr val="BBBDBF"/>
          </a:solidFill>
          <a:ln>
            <a:noFill/>
          </a:ln>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a:p>
        </p:txBody>
      </p:sp>
      <p:sp>
        <p:nvSpPr>
          <p:cNvPr id="8" name="Text Placeholder 6">
            <a:extLst>
              <a:ext uri="{FF2B5EF4-FFF2-40B4-BE49-F238E27FC236}">
                <a16:creationId xmlns:a16="http://schemas.microsoft.com/office/drawing/2014/main" id="{75D558A5-D3BF-4DB7-928F-A20868F3C37D}"/>
              </a:ext>
              <a:ext uri="{C183D7F6-B498-43B3-948B-1728B52AA6E4}">
                <adec:decorative xmlns:adec="http://schemas.microsoft.com/office/drawing/2017/decorative" val="0"/>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Arial" panose="020B0604020202020204" pitchFamily="34" charset="0"/>
                <a:cs typeface="Arial" panose="020B0604020202020204" pitchFamily="34" charset="0"/>
              </a:defRPr>
            </a:lvl1pPr>
          </a:lstStyle>
          <a:p>
            <a:pPr lvl="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6">
            <a:extLst>
              <a:ext uri="{FF2B5EF4-FFF2-40B4-BE49-F238E27FC236}">
                <a16:creationId xmlns:a16="http://schemas.microsoft.com/office/drawing/2014/main" id="{92EBEB66-5E12-4FD8-AC09-10C992CA7CFE}"/>
              </a:ext>
              <a:ext uri="{C183D7F6-B498-43B3-948B-1728B52AA6E4}">
                <adec:decorative xmlns:adec="http://schemas.microsoft.com/office/drawing/2017/decorative" val="0"/>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Arial" panose="020B0604020202020204" pitchFamily="34" charset="0"/>
                <a:cs typeface="Arial" panose="020B0604020202020204" pitchFamily="34" charset="0"/>
              </a:defRPr>
            </a:lvl1pPr>
          </a:lstStyle>
          <a:p>
            <a:pPr marL="228600" lvl="0" indent="-228600"/>
            <a:r>
              <a:rPr lang="en-US"/>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latin typeface="Arial" panose="020B0604020202020204" pitchFamily="34" charset="0"/>
                <a:cs typeface="Arial" panose="020B0604020202020204" pitchFamily="34" charset="0"/>
              </a:defRPr>
            </a:lvl1pPr>
            <a:lvl2pPr>
              <a:defRPr sz="1200">
                <a:solidFill>
                  <a:schemeClr val="bg1"/>
                </a:solidFill>
                <a:latin typeface="Arial" panose="020B0604020202020204" pitchFamily="34" charset="0"/>
                <a:cs typeface="Arial" panose="020B0604020202020204" pitchFamily="34" charset="0"/>
              </a:defRPr>
            </a:lvl2pPr>
            <a:lvl3pPr>
              <a:defRPr sz="1100">
                <a:solidFill>
                  <a:schemeClr val="bg1"/>
                </a:solidFill>
                <a:latin typeface="Arial" panose="020B0604020202020204" pitchFamily="34" charset="0"/>
                <a:cs typeface="Arial" panose="020B0604020202020204" pitchFamily="34" charset="0"/>
              </a:defRPr>
            </a:lvl3pPr>
            <a:lvl4pPr>
              <a:defRPr sz="1050">
                <a:solidFill>
                  <a:schemeClr val="bg1"/>
                </a:solidFill>
                <a:latin typeface="Arial" panose="020B0604020202020204" pitchFamily="34" charset="0"/>
                <a:cs typeface="Arial" panose="020B0604020202020204" pitchFamily="34" charset="0"/>
              </a:defRPr>
            </a:lvl4pPr>
            <a:lvl5pPr>
              <a:defRPr sz="105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2FFE9B56-D626-2024-4DCF-5B9FD4224D9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60135" y="1278964"/>
            <a:ext cx="3562350" cy="152400"/>
          </a:xfrm>
          <a:prstGeom prst="rect">
            <a:avLst/>
          </a:prstGeom>
        </p:spPr>
      </p:pic>
      <p:sp>
        <p:nvSpPr>
          <p:cNvPr id="5" name="Date Placeholder 3">
            <a:extLst>
              <a:ext uri="{FF2B5EF4-FFF2-40B4-BE49-F238E27FC236}">
                <a16:creationId xmlns:a16="http://schemas.microsoft.com/office/drawing/2014/main" id="{A3C12F67-329A-8CF8-7942-B10A99CF3599}"/>
              </a:ext>
            </a:extLst>
          </p:cNvPr>
          <p:cNvSpPr>
            <a:spLocks noGrp="1"/>
          </p:cNvSpPr>
          <p:nvPr>
            <p:ph type="dt" sz="half" idx="2"/>
          </p:nvPr>
        </p:nvSpPr>
        <p:spPr>
          <a:xfrm>
            <a:off x="0" y="6579643"/>
            <a:ext cx="2743200" cy="274320"/>
          </a:xfrm>
          <a:prstGeom prst="rect">
            <a:avLst/>
          </a:prstGeom>
        </p:spPr>
        <p:txBody>
          <a:bodyPr/>
          <a:lstStyle>
            <a:lvl1pPr>
              <a:defRPr sz="1100">
                <a:solidFill>
                  <a:schemeClr val="bg1"/>
                </a:solidFill>
                <a:latin typeface="Arial" panose="020B0604020202020204" pitchFamily="34" charset="0"/>
                <a:cs typeface="Arial" panose="020B0604020202020204" pitchFamily="34" charset="0"/>
              </a:defRPr>
            </a:lvl1pPr>
          </a:lstStyle>
          <a:p>
            <a:r>
              <a:rPr lang="en-US"/>
              <a:t>PY 2025-2026</a:t>
            </a:r>
          </a:p>
        </p:txBody>
      </p:sp>
      <p:sp>
        <p:nvSpPr>
          <p:cNvPr id="6" name="Slide Number Placeholder 5">
            <a:extLst>
              <a:ext uri="{FF2B5EF4-FFF2-40B4-BE49-F238E27FC236}">
                <a16:creationId xmlns:a16="http://schemas.microsoft.com/office/drawing/2014/main" id="{0DEFF8CD-9D42-1BA3-37C7-AB3D95CDA1E4}"/>
              </a:ext>
            </a:extLst>
          </p:cNvPr>
          <p:cNvSpPr>
            <a:spLocks noGrp="1"/>
          </p:cNvSpPr>
          <p:nvPr>
            <p:ph type="sldNum" sz="quarter" idx="4"/>
          </p:nvPr>
        </p:nvSpPr>
        <p:spPr>
          <a:xfrm>
            <a:off x="9448800" y="6579643"/>
            <a:ext cx="2743200" cy="274320"/>
          </a:xfrm>
          <a:prstGeom prst="rect">
            <a:avLst/>
          </a:prstGeom>
        </p:spPr>
        <p:txBody>
          <a:bodyPr/>
          <a:lstStyle>
            <a:lvl1pPr algn="r">
              <a:defRPr sz="1100">
                <a:latin typeface="Arial" panose="020B0604020202020204" pitchFamily="34" charset="0"/>
                <a:cs typeface="Arial" panose="020B0604020202020204" pitchFamily="34" charset="0"/>
              </a:defRPr>
            </a:lvl1pPr>
          </a:lstStyle>
          <a:p>
            <a:fld id="{5EDC9809-19C2-4E25-86A8-0E34C42EC71C}" type="slidenum">
              <a:rPr lang="en-US" smtClean="0"/>
              <a:pPr/>
              <a:t>‹#›</a:t>
            </a:fld>
            <a:endParaRPr lang="en-US"/>
          </a:p>
        </p:txBody>
      </p:sp>
    </p:spTree>
    <p:extLst>
      <p:ext uri="{BB962C8B-B14F-4D97-AF65-F5344CB8AC3E}">
        <p14:creationId xmlns:p14="http://schemas.microsoft.com/office/powerpoint/2010/main" val="15950523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lide Custom for Section">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31811175-EB71-6D31-DA2B-580167CDA87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2664072"/>
            <a:ext cx="12192000" cy="4235373"/>
          </a:xfrm>
          <a:prstGeom prst="rect">
            <a:avLst/>
          </a:prstGeom>
        </p:spPr>
      </p:pic>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088459"/>
            <a:ext cx="6435524" cy="1325563"/>
          </a:xfrm>
        </p:spPr>
        <p:txBody>
          <a:bodyPr anchor="b"/>
          <a:lstStyle>
            <a:lvl1pPr algn="l">
              <a:defRPr>
                <a:solidFill>
                  <a:srgbClr val="005596"/>
                </a:solidFill>
                <a:latin typeface="Arial" panose="020B0604020202020204" pitchFamily="34" charset="0"/>
                <a:cs typeface="Arial" panose="020B0604020202020204" pitchFamily="34" charset="0"/>
              </a:defRPr>
            </a:lvl1pPr>
          </a:lstStyle>
          <a:p>
            <a:r>
              <a:rPr lang="en-US"/>
              <a:t>Click to Add Title</a:t>
            </a:r>
          </a:p>
        </p:txBody>
      </p:sp>
      <p:sp>
        <p:nvSpPr>
          <p:cNvPr id="5" name="Picture Placeholder 4">
            <a:extLst>
              <a:ext uri="{FF2B5EF4-FFF2-40B4-BE49-F238E27FC236}">
                <a16:creationId xmlns:a16="http://schemas.microsoft.com/office/drawing/2014/main" id="{BE84B7CE-D997-4F92-BD9D-3F9DE2782EF8}"/>
              </a:ext>
              <a:ext uri="{C183D7F6-B498-43B3-948B-1728B52AA6E4}">
                <adec:decorative xmlns:adec="http://schemas.microsoft.com/office/drawing/2017/decorative" val="1"/>
              </a:ext>
            </a:extLst>
          </p:cNvPr>
          <p:cNvSpPr>
            <a:spLocks noGrp="1"/>
          </p:cNvSpPr>
          <p:nvPr>
            <p:ph type="pic" sz="quarter" idx="10"/>
          </p:nvPr>
        </p:nvSpPr>
        <p:spPr>
          <a:xfrm>
            <a:off x="971836" y="1"/>
            <a:ext cx="3523423" cy="3206186"/>
          </a:xfrm>
          <a:solidFill>
            <a:schemeClr val="bg1">
              <a:lumMod val="95000"/>
            </a:schemeClr>
          </a:solidFill>
        </p:spPr>
        <p:txBody>
          <a:bodyPr/>
          <a:lstStyle>
            <a:lvl1pPr>
              <a:defRPr>
                <a:solidFill>
                  <a:srgbClr val="000000"/>
                </a:solidFill>
              </a:defRPr>
            </a:lvl1pPr>
          </a:lstStyle>
          <a:p>
            <a:r>
              <a:rPr lang="en-US"/>
              <a:t>Click icon to add picture</a:t>
            </a:r>
          </a:p>
        </p:txBody>
      </p:sp>
      <p:sp>
        <p:nvSpPr>
          <p:cNvPr id="6" name="Picture Placeholder 4">
            <a:extLst>
              <a:ext uri="{FF2B5EF4-FFF2-40B4-BE49-F238E27FC236}">
                <a16:creationId xmlns:a16="http://schemas.microsoft.com/office/drawing/2014/main" id="{BE84B7CE-D997-4F92-BD9D-3F9DE2782EF8}"/>
              </a:ext>
              <a:ext uri="{C183D7F6-B498-43B3-948B-1728B52AA6E4}">
                <adec:decorative xmlns:adec="http://schemas.microsoft.com/office/drawing/2017/decorative" val="1"/>
              </a:ext>
            </a:extLst>
          </p:cNvPr>
          <p:cNvSpPr>
            <a:spLocks noGrp="1"/>
          </p:cNvSpPr>
          <p:nvPr>
            <p:ph type="pic" sz="quarter" idx="12"/>
          </p:nvPr>
        </p:nvSpPr>
        <p:spPr>
          <a:xfrm>
            <a:off x="971836" y="3358587"/>
            <a:ext cx="3523423" cy="3206186"/>
          </a:xfrm>
          <a:solidFill>
            <a:schemeClr val="bg1">
              <a:lumMod val="95000"/>
            </a:schemeClr>
          </a:solidFill>
        </p:spPr>
        <p:txBody>
          <a:bodyPr/>
          <a:lstStyle>
            <a:lvl1pPr>
              <a:defRPr>
                <a:solidFill>
                  <a:srgbClr val="000000"/>
                </a:solidFill>
              </a:defRPr>
            </a:lvl1pPr>
          </a:lstStyle>
          <a:p>
            <a:r>
              <a:rPr lang="en-US"/>
              <a:t>Click icon to add picture</a:t>
            </a:r>
          </a:p>
        </p:txBody>
      </p:sp>
      <p:sp>
        <p:nvSpPr>
          <p:cNvPr id="4" name="Date Placeholder 3">
            <a:extLst>
              <a:ext uri="{FF2B5EF4-FFF2-40B4-BE49-F238E27FC236}">
                <a16:creationId xmlns:a16="http://schemas.microsoft.com/office/drawing/2014/main" id="{F80C2B49-3E84-FC36-582E-8A4FEA4C172B}"/>
              </a:ext>
            </a:extLst>
          </p:cNvPr>
          <p:cNvSpPr>
            <a:spLocks noGrp="1"/>
          </p:cNvSpPr>
          <p:nvPr>
            <p:ph type="dt" sz="half" idx="2"/>
          </p:nvPr>
        </p:nvSpPr>
        <p:spPr>
          <a:xfrm>
            <a:off x="0" y="6579643"/>
            <a:ext cx="2743200" cy="274320"/>
          </a:xfrm>
          <a:prstGeom prst="rect">
            <a:avLst/>
          </a:prstGeom>
        </p:spPr>
        <p:txBody>
          <a:bodyPr/>
          <a:lstStyle>
            <a:lvl1pPr>
              <a:defRPr sz="1100">
                <a:solidFill>
                  <a:schemeClr val="bg1"/>
                </a:solidFill>
                <a:latin typeface="Arial" panose="020B0604020202020204" pitchFamily="34" charset="0"/>
                <a:cs typeface="Arial" panose="020B0604020202020204" pitchFamily="34" charset="0"/>
              </a:defRPr>
            </a:lvl1pPr>
          </a:lstStyle>
          <a:p>
            <a:r>
              <a:rPr lang="en-US"/>
              <a:t>PY 2025-2026</a:t>
            </a:r>
          </a:p>
        </p:txBody>
      </p:sp>
      <p:sp>
        <p:nvSpPr>
          <p:cNvPr id="7" name="Slide Number Placeholder 5">
            <a:extLst>
              <a:ext uri="{FF2B5EF4-FFF2-40B4-BE49-F238E27FC236}">
                <a16:creationId xmlns:a16="http://schemas.microsoft.com/office/drawing/2014/main" id="{4E9E108D-D69B-20F4-F798-0806069AEEE9}"/>
              </a:ext>
            </a:extLst>
          </p:cNvPr>
          <p:cNvSpPr>
            <a:spLocks noGrp="1"/>
          </p:cNvSpPr>
          <p:nvPr>
            <p:ph type="sldNum" sz="quarter" idx="4"/>
          </p:nvPr>
        </p:nvSpPr>
        <p:spPr>
          <a:xfrm>
            <a:off x="9448800" y="6579643"/>
            <a:ext cx="2743200" cy="274320"/>
          </a:xfrm>
          <a:prstGeom prst="rect">
            <a:avLst/>
          </a:prstGeom>
        </p:spPr>
        <p:txBody>
          <a:bodyPr/>
          <a:lstStyle>
            <a:lvl1pPr algn="r">
              <a:defRPr sz="1100">
                <a:latin typeface="Arial" panose="020B0604020202020204" pitchFamily="34" charset="0"/>
                <a:cs typeface="Arial" panose="020B0604020202020204" pitchFamily="34" charset="0"/>
              </a:defRPr>
            </a:lvl1pPr>
          </a:lstStyle>
          <a:p>
            <a:fld id="{5EDC9809-19C2-4E25-86A8-0E34C42EC71C}" type="slidenum">
              <a:rPr lang="en-US" smtClean="0"/>
              <a:pPr/>
              <a:t>‹#›</a:t>
            </a:fld>
            <a:endParaRPr lang="en-US"/>
          </a:p>
        </p:txBody>
      </p:sp>
    </p:spTree>
    <p:extLst>
      <p:ext uri="{BB962C8B-B14F-4D97-AF65-F5344CB8AC3E}">
        <p14:creationId xmlns:p14="http://schemas.microsoft.com/office/powerpoint/2010/main" val="991777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23073-9AD0-5BCF-FC2F-C6FAD4059CF0}"/>
              </a:ext>
            </a:extLst>
          </p:cNvPr>
          <p:cNvSpPr>
            <a:spLocks noGrp="1"/>
          </p:cNvSpPr>
          <p:nvPr>
            <p:ph type="title"/>
          </p:nvPr>
        </p:nvSpPr>
        <p:spPr>
          <a:xfrm>
            <a:off x="838200" y="849086"/>
            <a:ext cx="10515600" cy="84160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C1EB149-D394-5E95-6B3E-24BAF18803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940A10-B63E-0926-6DE8-4984CBA604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9AFD12-BBAA-71BD-7774-7A6FBDDDC88D}"/>
              </a:ext>
            </a:extLst>
          </p:cNvPr>
          <p:cNvSpPr>
            <a:spLocks noGrp="1"/>
          </p:cNvSpPr>
          <p:nvPr>
            <p:ph type="dt" sz="half" idx="10"/>
          </p:nvPr>
        </p:nvSpPr>
        <p:spPr/>
        <p:txBody>
          <a:bodyPr/>
          <a:lstStyle/>
          <a:p>
            <a:r>
              <a:rPr lang="en-US"/>
              <a:t>PY 2025-2026</a:t>
            </a:r>
          </a:p>
        </p:txBody>
      </p:sp>
      <p:sp>
        <p:nvSpPr>
          <p:cNvPr id="6" name="Footer Placeholder 5">
            <a:extLst>
              <a:ext uri="{FF2B5EF4-FFF2-40B4-BE49-F238E27FC236}">
                <a16:creationId xmlns:a16="http://schemas.microsoft.com/office/drawing/2014/main" id="{A521B31A-281C-335F-1301-BFC383A9F314}"/>
              </a:ext>
            </a:extLst>
          </p:cNvPr>
          <p:cNvSpPr>
            <a:spLocks noGrp="1"/>
          </p:cNvSpPr>
          <p:nvPr>
            <p:ph type="ftr" sz="quarter" idx="11"/>
          </p:nvPr>
        </p:nvSpPr>
        <p:spPr>
          <a:xfrm>
            <a:off x="4038600" y="6492875"/>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9A422AE-C1F9-ED32-2D79-4F49EE3BDD52}"/>
              </a:ext>
            </a:extLst>
          </p:cNvPr>
          <p:cNvSpPr>
            <a:spLocks noGrp="1"/>
          </p:cNvSpPr>
          <p:nvPr>
            <p:ph type="sldNum" sz="quarter" idx="12"/>
          </p:nvPr>
        </p:nvSpPr>
        <p:spPr/>
        <p:txBody>
          <a:bodyPr/>
          <a:lstStyle/>
          <a:p>
            <a:fld id="{E5EEEA21-4EF5-4F0A-8D18-9C982644C62A}" type="slidenum">
              <a:rPr lang="en-US" smtClean="0"/>
              <a:t>‹#›</a:t>
            </a:fld>
            <a:endParaRPr lang="en-US"/>
          </a:p>
        </p:txBody>
      </p:sp>
    </p:spTree>
    <p:extLst>
      <p:ext uri="{BB962C8B-B14F-4D97-AF65-F5344CB8AC3E}">
        <p14:creationId xmlns:p14="http://schemas.microsoft.com/office/powerpoint/2010/main" val="2657769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lide Custom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F8596F-E730-47C4-86C3-F4A9B3F78268}"/>
              </a:ext>
              <a:ext uri="{C183D7F6-B498-43B3-948B-1728B52AA6E4}">
                <adec:decorative xmlns:adec="http://schemas.microsoft.com/office/drawing/2017/decorative" val="1"/>
              </a:ext>
            </a:extLst>
          </p:cNvPr>
          <p:cNvSpPr/>
          <p:nvPr userDrawn="1"/>
        </p:nvSpPr>
        <p:spPr>
          <a:xfrm>
            <a:off x="0" y="0"/>
            <a:ext cx="4745620" cy="3428990"/>
          </a:xfrm>
          <a:prstGeom prst="rect">
            <a:avLst/>
          </a:prstGeom>
          <a:solidFill>
            <a:srgbClr val="005596"/>
          </a:solidFill>
        </p:spPr>
        <p:txBody>
          <a:bodyPr vert="horz" lIns="252000" tIns="144000" rIns="144000" bIns="45720" rtlCol="0">
            <a:noAutofit/>
          </a:bodyPr>
          <a:lstStyle/>
          <a:p>
            <a:pPr lvl="0" indent="0">
              <a:lnSpc>
                <a:spcPct val="100000"/>
              </a:lnSpc>
              <a:spcBef>
                <a:spcPts val="1000"/>
              </a:spcBef>
              <a:buFont typeface="Arial" panose="020B0604020202020204" pitchFamily="34" charset="0"/>
              <a:buNone/>
            </a:pPr>
            <a:endParaRPr lang="en-US" sz="1400" b="0" i="0">
              <a:solidFill>
                <a:schemeClr val="tx2"/>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1659770"/>
            <a:ext cx="3085618" cy="1325563"/>
          </a:xfrm>
        </p:spPr>
        <p:txBody>
          <a:bodyPr lIns="0" anchor="t"/>
          <a:lstStyle>
            <a:lvl1pPr algn="l">
              <a:defRPr>
                <a:solidFill>
                  <a:schemeClr val="bg1"/>
                </a:solidFill>
                <a:latin typeface="Arial" panose="020B0604020202020204" pitchFamily="34" charset="0"/>
                <a:cs typeface="Arial" panose="020B0604020202020204" pitchFamily="34" charset="0"/>
              </a:defRPr>
            </a:lvl1pPr>
          </a:lstStyle>
          <a:p>
            <a:r>
              <a:rPr lang="en-US"/>
              <a:t>Click to </a:t>
            </a:r>
            <a:br>
              <a:rPr lang="en-US"/>
            </a:br>
            <a:r>
              <a:rPr lang="en-US"/>
              <a:t>Add Title</a:t>
            </a:r>
          </a:p>
        </p:txBody>
      </p:sp>
      <p:sp>
        <p:nvSpPr>
          <p:cNvPr id="10" name="Text Placeholder 3">
            <a:extLst>
              <a:ext uri="{FF2B5EF4-FFF2-40B4-BE49-F238E27FC236}">
                <a16:creationId xmlns:a16="http://schemas.microsoft.com/office/drawing/2014/main" id="{0E3F0CD0-D764-45BB-9798-E9046593B3AC}"/>
              </a:ext>
            </a:extLst>
          </p:cNvPr>
          <p:cNvSpPr>
            <a:spLocks noGrp="1"/>
          </p:cNvSpPr>
          <p:nvPr>
            <p:ph type="body" sz="quarter" idx="16"/>
          </p:nvPr>
        </p:nvSpPr>
        <p:spPr>
          <a:xfrm>
            <a:off x="838200" y="3737092"/>
            <a:ext cx="3085618" cy="2663707"/>
          </a:xfrm>
        </p:spPr>
        <p:txBody>
          <a:bodyPr lIns="0" tIns="0">
            <a:normAutofit/>
          </a:bodyPr>
          <a:lstStyle>
            <a:lvl1pPr marL="0" indent="0">
              <a:lnSpc>
                <a:spcPct val="100000"/>
              </a:lnSpc>
              <a:buNone/>
              <a:defRPr sz="2000">
                <a:solidFill>
                  <a:srgbClr val="000000"/>
                </a:solidFill>
                <a:latin typeface="Arial" panose="020B0604020202020204" pitchFamily="34" charset="0"/>
                <a:cs typeface="Arial" panose="020B0604020202020204" pitchFamily="34" charset="0"/>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
        <p:nvSpPr>
          <p:cNvPr id="5" name="Picture Placeholder 4">
            <a:extLst>
              <a:ext uri="{FF2B5EF4-FFF2-40B4-BE49-F238E27FC236}">
                <a16:creationId xmlns:a16="http://schemas.microsoft.com/office/drawing/2014/main" id="{BE84B7CE-D997-4F92-BD9D-3F9DE2782EF8}"/>
              </a:ext>
              <a:ext uri="{C183D7F6-B498-43B3-948B-1728B52AA6E4}">
                <adec:decorative xmlns:adec="http://schemas.microsoft.com/office/drawing/2017/decorative" val="1"/>
              </a:ext>
            </a:extLst>
          </p:cNvPr>
          <p:cNvSpPr>
            <a:spLocks noGrp="1"/>
          </p:cNvSpPr>
          <p:nvPr>
            <p:ph type="pic" sz="quarter" idx="10"/>
          </p:nvPr>
        </p:nvSpPr>
        <p:spPr>
          <a:xfrm>
            <a:off x="4745620" y="3428990"/>
            <a:ext cx="7446380" cy="3429009"/>
          </a:xfrm>
        </p:spPr>
        <p:txBody>
          <a:bodyPr/>
          <a:lstStyle>
            <a:lvl1pPr>
              <a:defRPr>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8" name="Text Placeholder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5359078" y="1197273"/>
            <a:ext cx="6121722" cy="382749"/>
          </a:xfrm>
        </p:spPr>
        <p:txBody>
          <a:bodyPr lIns="0" tIns="0" anchor="t">
            <a:normAutofit/>
          </a:bodyPr>
          <a:lstStyle>
            <a:lvl1pPr marL="0" indent="0">
              <a:buNone/>
              <a:defRPr sz="1600" b="1">
                <a:solidFill>
                  <a:srgbClr val="000000"/>
                </a:solidFill>
                <a:latin typeface="Arial" panose="020B0604020202020204" pitchFamily="34" charset="0"/>
                <a:cs typeface="Arial" panose="020B0604020202020204" pitchFamily="34" charset="0"/>
              </a:defRPr>
            </a:lvl1pPr>
          </a:lstStyle>
          <a:p>
            <a:pPr lvl="0"/>
            <a:r>
              <a:rPr lang="en-US"/>
              <a:t>Click to add title here</a:t>
            </a:r>
          </a:p>
        </p:txBody>
      </p:sp>
      <p:sp>
        <p:nvSpPr>
          <p:cNvPr id="9" name="Text Placeholder 3">
            <a:extLst>
              <a:ext uri="{FF2B5EF4-FFF2-40B4-BE49-F238E27FC236}">
                <a16:creationId xmlns:a16="http://schemas.microsoft.com/office/drawing/2014/main" id="{0E3F0CD0-D764-45BB-9798-E9046593B3AC}"/>
              </a:ext>
            </a:extLst>
          </p:cNvPr>
          <p:cNvSpPr>
            <a:spLocks noGrp="1"/>
          </p:cNvSpPr>
          <p:nvPr>
            <p:ph type="body" sz="quarter" idx="15"/>
          </p:nvPr>
        </p:nvSpPr>
        <p:spPr>
          <a:xfrm>
            <a:off x="5359078" y="1588155"/>
            <a:ext cx="6121722" cy="1397178"/>
          </a:xfrm>
        </p:spPr>
        <p:txBody>
          <a:bodyPr lIns="0" tIns="0">
            <a:normAutofit/>
          </a:bodyPr>
          <a:lstStyle>
            <a:lvl1pPr marL="0" indent="0">
              <a:lnSpc>
                <a:spcPct val="100000"/>
              </a:lnSpc>
              <a:buNone/>
              <a:defRPr sz="1400">
                <a:solidFill>
                  <a:srgbClr val="000000"/>
                </a:solidFill>
                <a:latin typeface="Arial" panose="020B0604020202020204" pitchFamily="34" charset="0"/>
                <a:cs typeface="Arial" panose="020B0604020202020204" pitchFamily="34" charset="0"/>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
        <p:nvSpPr>
          <p:cNvPr id="6" name="Date Placeholder 3">
            <a:extLst>
              <a:ext uri="{FF2B5EF4-FFF2-40B4-BE49-F238E27FC236}">
                <a16:creationId xmlns:a16="http://schemas.microsoft.com/office/drawing/2014/main" id="{85BBFFA9-ACCB-1493-253D-AEAA2C003A43}"/>
              </a:ext>
            </a:extLst>
          </p:cNvPr>
          <p:cNvSpPr>
            <a:spLocks noGrp="1"/>
          </p:cNvSpPr>
          <p:nvPr>
            <p:ph type="dt" sz="half" idx="2"/>
          </p:nvPr>
        </p:nvSpPr>
        <p:spPr>
          <a:xfrm>
            <a:off x="0" y="6579643"/>
            <a:ext cx="2743200" cy="274320"/>
          </a:xfrm>
          <a:prstGeom prst="rect">
            <a:avLst/>
          </a:prstGeom>
        </p:spPr>
        <p:txBody>
          <a:bodyPr/>
          <a:lstStyle>
            <a:lvl1pPr>
              <a:defRPr sz="1100">
                <a:latin typeface="Arial" panose="020B0604020202020204" pitchFamily="34" charset="0"/>
                <a:cs typeface="Arial" panose="020B0604020202020204" pitchFamily="34" charset="0"/>
              </a:defRPr>
            </a:lvl1pPr>
          </a:lstStyle>
          <a:p>
            <a:r>
              <a:rPr lang="en-US"/>
              <a:t>PY 2025-2026</a:t>
            </a:r>
          </a:p>
        </p:txBody>
      </p:sp>
      <p:sp>
        <p:nvSpPr>
          <p:cNvPr id="7" name="Slide Number Placeholder 5">
            <a:extLst>
              <a:ext uri="{FF2B5EF4-FFF2-40B4-BE49-F238E27FC236}">
                <a16:creationId xmlns:a16="http://schemas.microsoft.com/office/drawing/2014/main" id="{C128FCE5-C2BC-2AED-05EF-3C7611274DCF}"/>
              </a:ext>
            </a:extLst>
          </p:cNvPr>
          <p:cNvSpPr>
            <a:spLocks noGrp="1"/>
          </p:cNvSpPr>
          <p:nvPr>
            <p:ph type="sldNum" sz="quarter" idx="4"/>
          </p:nvPr>
        </p:nvSpPr>
        <p:spPr>
          <a:xfrm>
            <a:off x="9448800" y="6579643"/>
            <a:ext cx="2743200" cy="274320"/>
          </a:xfrm>
          <a:prstGeom prst="rect">
            <a:avLst/>
          </a:prstGeom>
        </p:spPr>
        <p:txBody>
          <a:bodyPr/>
          <a:lstStyle>
            <a:lvl1pPr algn="r">
              <a:defRPr sz="1100">
                <a:latin typeface="Arial" panose="020B0604020202020204" pitchFamily="34" charset="0"/>
                <a:cs typeface="Arial" panose="020B0604020202020204" pitchFamily="34" charset="0"/>
              </a:defRPr>
            </a:lvl1pPr>
          </a:lstStyle>
          <a:p>
            <a:fld id="{5EDC9809-19C2-4E25-86A8-0E34C42EC71C}" type="slidenum">
              <a:rPr lang="en-US" smtClean="0"/>
              <a:pPr/>
              <a:t>‹#›</a:t>
            </a:fld>
            <a:endParaRPr lang="en-US"/>
          </a:p>
        </p:txBody>
      </p:sp>
    </p:spTree>
    <p:extLst>
      <p:ext uri="{BB962C8B-B14F-4D97-AF65-F5344CB8AC3E}">
        <p14:creationId xmlns:p14="http://schemas.microsoft.com/office/powerpoint/2010/main" val="1977565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lide Custom 4">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 uri="{C183D7F6-B498-43B3-948B-1728B52AA6E4}">
                <adec:decorative xmlns:adec="http://schemas.microsoft.com/office/drawing/2017/decorative" val="1"/>
              </a:ext>
            </a:extLst>
          </p:cNvPr>
          <p:cNvSpPr>
            <a:spLocks noGrp="1"/>
          </p:cNvSpPr>
          <p:nvPr>
            <p:ph type="pic" sz="quarter" idx="10"/>
          </p:nvPr>
        </p:nvSpPr>
        <p:spPr>
          <a:xfrm>
            <a:off x="0" y="0"/>
            <a:ext cx="12192000" cy="6858000"/>
          </a:xfrm>
        </p:spPr>
        <p:txBody>
          <a:bodyPr/>
          <a:lstStyle>
            <a:lvl1pPr>
              <a:defRPr>
                <a:solidFill>
                  <a:srgbClr val="000000"/>
                </a:solidFill>
              </a:defRPr>
            </a:lvl1pPr>
          </a:lstStyle>
          <a:p>
            <a:r>
              <a:rPr lang="en-US"/>
              <a:t>Click icon to add picture</a:t>
            </a:r>
          </a:p>
        </p:txBody>
      </p:sp>
      <p:sp>
        <p:nvSpPr>
          <p:cNvPr id="3"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rgbClr val="005596"/>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Arial" panose="020B0604020202020204" pitchFamily="34" charset="0"/>
                <a:ea typeface="+mj-ea"/>
                <a:cs typeface="Arial" panose="020B0604020202020204" pitchFamily="34" charset="0"/>
              </a:defRPr>
            </a:lvl1pPr>
          </a:lstStyle>
          <a:p>
            <a:pPr lvl="0"/>
            <a:r>
              <a:rPr lang="en-US"/>
              <a:t>Click to edit Master text styles</a:t>
            </a:r>
          </a:p>
        </p:txBody>
      </p:sp>
      <p:sp>
        <p:nvSpPr>
          <p:cNvPr id="5" name="Shape 62">
            <a:extLst>
              <a:ext uri="{FF2B5EF4-FFF2-40B4-BE49-F238E27FC236}">
                <a16:creationId xmlns:a16="http://schemas.microsoft.com/office/drawing/2014/main" id="{E1A23DB6-E067-4A30-8C4B-98B452428518}"/>
              </a:ext>
              <a:ext uri="{C183D7F6-B498-43B3-948B-1728B52AA6E4}">
                <adec:decorative xmlns:adec="http://schemas.microsoft.com/office/drawing/2017/decorative" val="1"/>
              </a:ext>
            </a:extLst>
          </p:cNvPr>
          <p:cNvSpPr/>
          <p:nvPr userDrawn="1"/>
        </p:nvSpPr>
        <p:spPr>
          <a:xfrm flipV="1">
            <a:off x="4887473" y="3665204"/>
            <a:ext cx="1" cy="2188805"/>
          </a:xfrm>
          <a:prstGeom prst="line">
            <a:avLst/>
          </a:prstGeom>
          <a:ln w="76200">
            <a:solidFill>
              <a:srgbClr val="0DB04B"/>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6" name="Date Placeholder 3">
            <a:extLst>
              <a:ext uri="{FF2B5EF4-FFF2-40B4-BE49-F238E27FC236}">
                <a16:creationId xmlns:a16="http://schemas.microsoft.com/office/drawing/2014/main" id="{910F4E58-1394-7FD4-78C0-8B8B7E75FC1E}"/>
              </a:ext>
            </a:extLst>
          </p:cNvPr>
          <p:cNvSpPr>
            <a:spLocks noGrp="1"/>
          </p:cNvSpPr>
          <p:nvPr>
            <p:ph type="dt" sz="half" idx="2"/>
          </p:nvPr>
        </p:nvSpPr>
        <p:spPr>
          <a:xfrm>
            <a:off x="0" y="6579643"/>
            <a:ext cx="2743200" cy="274320"/>
          </a:xfrm>
          <a:prstGeom prst="rect">
            <a:avLst/>
          </a:prstGeom>
        </p:spPr>
        <p:txBody>
          <a:bodyPr/>
          <a:lstStyle>
            <a:lvl1pPr>
              <a:defRPr sz="1100">
                <a:latin typeface="Arial" panose="020B0604020202020204" pitchFamily="34" charset="0"/>
                <a:cs typeface="Arial" panose="020B0604020202020204" pitchFamily="34" charset="0"/>
              </a:defRPr>
            </a:lvl1pPr>
          </a:lstStyle>
          <a:p>
            <a:r>
              <a:rPr lang="en-US"/>
              <a:t>PY 2025-2026</a:t>
            </a:r>
          </a:p>
        </p:txBody>
      </p:sp>
      <p:sp>
        <p:nvSpPr>
          <p:cNvPr id="7" name="Slide Number Placeholder 5">
            <a:extLst>
              <a:ext uri="{FF2B5EF4-FFF2-40B4-BE49-F238E27FC236}">
                <a16:creationId xmlns:a16="http://schemas.microsoft.com/office/drawing/2014/main" id="{F48FC30F-753C-A1C4-A9FB-1B1A37B0CECC}"/>
              </a:ext>
            </a:extLst>
          </p:cNvPr>
          <p:cNvSpPr>
            <a:spLocks noGrp="1"/>
          </p:cNvSpPr>
          <p:nvPr>
            <p:ph type="sldNum" sz="quarter" idx="4"/>
          </p:nvPr>
        </p:nvSpPr>
        <p:spPr>
          <a:xfrm>
            <a:off x="9448800" y="6579643"/>
            <a:ext cx="2743200" cy="274320"/>
          </a:xfrm>
          <a:prstGeom prst="rect">
            <a:avLst/>
          </a:prstGeom>
        </p:spPr>
        <p:txBody>
          <a:bodyPr/>
          <a:lstStyle>
            <a:lvl1pPr algn="r">
              <a:defRPr sz="1100">
                <a:latin typeface="Arial" panose="020B0604020202020204" pitchFamily="34" charset="0"/>
                <a:cs typeface="Arial" panose="020B0604020202020204" pitchFamily="34" charset="0"/>
              </a:defRPr>
            </a:lvl1pPr>
          </a:lstStyle>
          <a:p>
            <a:fld id="{5EDC9809-19C2-4E25-86A8-0E34C42EC71C}" type="slidenum">
              <a:rPr lang="en-US" smtClean="0"/>
              <a:pPr/>
              <a:t>‹#›</a:t>
            </a:fld>
            <a:endParaRPr lang="en-US"/>
          </a:p>
        </p:txBody>
      </p:sp>
    </p:spTree>
    <p:extLst>
      <p:ext uri="{BB962C8B-B14F-4D97-AF65-F5344CB8AC3E}">
        <p14:creationId xmlns:p14="http://schemas.microsoft.com/office/powerpoint/2010/main" val="38726308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ASAS Blue Background Slide with Image">
    <p:bg>
      <p:bgPr>
        <a:solidFill>
          <a:srgbClr val="005596"/>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p>
        </p:txBody>
      </p:sp>
      <p:sp>
        <p:nvSpPr>
          <p:cNvPr id="3" name="Date Placeholder 3">
            <a:extLst>
              <a:ext uri="{FF2B5EF4-FFF2-40B4-BE49-F238E27FC236}">
                <a16:creationId xmlns:a16="http://schemas.microsoft.com/office/drawing/2014/main" id="{445858EB-099C-2356-43F3-90350F051428}"/>
              </a:ext>
            </a:extLst>
          </p:cNvPr>
          <p:cNvSpPr>
            <a:spLocks noGrp="1"/>
          </p:cNvSpPr>
          <p:nvPr>
            <p:ph type="dt" sz="half" idx="2"/>
          </p:nvPr>
        </p:nvSpPr>
        <p:spPr>
          <a:xfrm>
            <a:off x="0" y="6579643"/>
            <a:ext cx="2743200" cy="274320"/>
          </a:xfrm>
          <a:prstGeom prst="rect">
            <a:avLst/>
          </a:prstGeom>
        </p:spPr>
        <p:txBody>
          <a:bodyPr/>
          <a:lstStyle>
            <a:lvl1pPr>
              <a:defRPr sz="1100">
                <a:solidFill>
                  <a:schemeClr val="bg1"/>
                </a:solidFill>
                <a:latin typeface="Arial" panose="020B0604020202020204" pitchFamily="34" charset="0"/>
                <a:cs typeface="Arial" panose="020B0604020202020204" pitchFamily="34" charset="0"/>
              </a:defRPr>
            </a:lvl1pPr>
          </a:lstStyle>
          <a:p>
            <a:r>
              <a:rPr lang="en-US"/>
              <a:t>PY 2025-2026</a:t>
            </a:r>
          </a:p>
        </p:txBody>
      </p:sp>
      <p:sp>
        <p:nvSpPr>
          <p:cNvPr id="5" name="Slide Number Placeholder 5">
            <a:extLst>
              <a:ext uri="{FF2B5EF4-FFF2-40B4-BE49-F238E27FC236}">
                <a16:creationId xmlns:a16="http://schemas.microsoft.com/office/drawing/2014/main" id="{063EA3C8-DEBF-B398-B2C5-DABB9D43D094}"/>
              </a:ext>
            </a:extLst>
          </p:cNvPr>
          <p:cNvSpPr>
            <a:spLocks noGrp="1"/>
          </p:cNvSpPr>
          <p:nvPr>
            <p:ph type="sldNum" sz="quarter" idx="4"/>
          </p:nvPr>
        </p:nvSpPr>
        <p:spPr>
          <a:xfrm>
            <a:off x="9448800" y="6579643"/>
            <a:ext cx="2743200" cy="274320"/>
          </a:xfrm>
          <a:prstGeom prst="rect">
            <a:avLst/>
          </a:prstGeom>
        </p:spPr>
        <p:txBody>
          <a:bodyPr/>
          <a:lstStyle>
            <a:lvl1pPr algn="r">
              <a:defRPr sz="1100">
                <a:solidFill>
                  <a:schemeClr val="bg1"/>
                </a:solidFill>
                <a:latin typeface="Arial" panose="020B0604020202020204" pitchFamily="34" charset="0"/>
                <a:cs typeface="Arial" panose="020B0604020202020204" pitchFamily="34" charset="0"/>
              </a:defRPr>
            </a:lvl1pPr>
          </a:lstStyle>
          <a:p>
            <a:fld id="{5EDC9809-19C2-4E25-86A8-0E34C42EC71C}" type="slidenum">
              <a:rPr lang="en-US" smtClean="0"/>
              <a:pPr/>
              <a:t>‹#›</a:t>
            </a:fld>
            <a:endParaRPr lang="en-US"/>
          </a:p>
        </p:txBody>
      </p:sp>
    </p:spTree>
    <p:extLst>
      <p:ext uri="{BB962C8B-B14F-4D97-AF65-F5344CB8AC3E}">
        <p14:creationId xmlns:p14="http://schemas.microsoft.com/office/powerpoint/2010/main" val="6474728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lide Imag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0DB138-926E-4EF2-BFC2-93D610E35703}"/>
              </a:ext>
              <a:ext uri="{C183D7F6-B498-43B3-948B-1728B52AA6E4}">
                <adec:decorative xmlns:adec="http://schemas.microsoft.com/office/drawing/2017/decorative" val="1"/>
              </a:ext>
            </a:extLst>
          </p:cNvPr>
          <p:cNvSpPr/>
          <p:nvPr userDrawn="1"/>
        </p:nvSpPr>
        <p:spPr>
          <a:xfrm>
            <a:off x="0" y="0"/>
            <a:ext cx="6057900" cy="6857995"/>
          </a:xfrm>
          <a:prstGeom prst="rect">
            <a:avLst/>
          </a:prstGeom>
          <a:solidFill>
            <a:srgbClr val="005596"/>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a:solidFill>
                <a:schemeClr val="tx2"/>
              </a:solidFill>
              <a:latin typeface="Arial" panose="020B0604020202020204" pitchFamily="34" charset="0"/>
              <a:cs typeface="Arial" panose="020B0604020202020204" pitchFamily="34" charset="0"/>
            </a:endParaRPr>
          </a:p>
        </p:txBody>
      </p:sp>
      <p:sp>
        <p:nvSpPr>
          <p:cNvPr id="2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solidFill>
                  <a:schemeClr val="bg1"/>
                </a:solidFill>
              </a:defRPr>
            </a:lvl1pPr>
          </a:lstStyle>
          <a:p>
            <a:r>
              <a:rPr lang="en-US" noProof="0"/>
              <a:t>Click to Add Slide Title Here</a:t>
            </a:r>
          </a:p>
        </p:txBody>
      </p:sp>
      <p:sp>
        <p:nvSpPr>
          <p:cNvPr id="25"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2400" spc="300">
                <a:solidFill>
                  <a:schemeClr val="bg1"/>
                </a:solidFill>
                <a:latin typeface="Arial" panose="020B0604020202020204" pitchFamily="34" charset="0"/>
                <a:cs typeface="Arial" panose="020B0604020202020204" pitchFamily="34" charset="0"/>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6"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solidFill>
                  <a:schemeClr val="bg1"/>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Picture Placeholder 5">
            <a:extLst>
              <a:ext uri="{FF2B5EF4-FFF2-40B4-BE49-F238E27FC236}">
                <a16:creationId xmlns:a16="http://schemas.microsoft.com/office/drawing/2014/main" id="{EADDC907-00BA-437D-8631-DCDAA19616AC}"/>
              </a:ext>
              <a:ext uri="{C183D7F6-B498-43B3-948B-1728B52AA6E4}">
                <adec:decorative xmlns:adec="http://schemas.microsoft.com/office/drawing/2017/decorative" val="1"/>
              </a:ext>
            </a:extLst>
          </p:cNvPr>
          <p:cNvSpPr>
            <a:spLocks noGrp="1"/>
          </p:cNvSpPr>
          <p:nvPr>
            <p:ph type="pic" sz="quarter" idx="13"/>
          </p:nvPr>
        </p:nvSpPr>
        <p:spPr>
          <a:xfrm>
            <a:off x="6749917" y="1002146"/>
            <a:ext cx="885235" cy="885235"/>
          </a:xfrm>
          <a:prstGeom prst="ellipse">
            <a:avLst/>
          </a:prstGeom>
          <a:solidFill>
            <a:schemeClr val="bg1"/>
          </a:solidFill>
          <a:ln w="19050">
            <a:noFill/>
          </a:ln>
        </p:spPr>
        <p:txBody>
          <a:bodyPr>
            <a:normAutofit/>
          </a:bodyPr>
          <a:lstStyle>
            <a:lvl1pPr>
              <a:defRPr sz="800"/>
            </a:lvl1pPr>
          </a:lstStyle>
          <a:p>
            <a:r>
              <a:rPr lang="en-US" noProof="0"/>
              <a:t>Click icon to add picture</a:t>
            </a:r>
          </a:p>
        </p:txBody>
      </p:sp>
      <p:sp>
        <p:nvSpPr>
          <p:cNvPr id="21" name="Picture Placeholder 5">
            <a:extLst>
              <a:ext uri="{FF2B5EF4-FFF2-40B4-BE49-F238E27FC236}">
                <a16:creationId xmlns:a16="http://schemas.microsoft.com/office/drawing/2014/main" id="{44A0EDB5-B80A-4225-9741-99690ADBCE8D}"/>
              </a:ext>
              <a:ext uri="{C183D7F6-B498-43B3-948B-1728B52AA6E4}">
                <adec:decorative xmlns:adec="http://schemas.microsoft.com/office/drawing/2017/decorative" val="1"/>
              </a:ext>
            </a:extLst>
          </p:cNvPr>
          <p:cNvSpPr>
            <a:spLocks noGrp="1"/>
          </p:cNvSpPr>
          <p:nvPr>
            <p:ph type="pic" sz="quarter" idx="14"/>
          </p:nvPr>
        </p:nvSpPr>
        <p:spPr>
          <a:xfrm>
            <a:off x="6749917" y="2291505"/>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22" name="Picture Placeholder 5">
            <a:extLst>
              <a:ext uri="{FF2B5EF4-FFF2-40B4-BE49-F238E27FC236}">
                <a16:creationId xmlns:a16="http://schemas.microsoft.com/office/drawing/2014/main" id="{E5C18081-A6EE-421D-96AC-0A7FA46F744A}"/>
              </a:ext>
              <a:ext uri="{C183D7F6-B498-43B3-948B-1728B52AA6E4}">
                <adec:decorative xmlns:adec="http://schemas.microsoft.com/office/drawing/2017/decorative" val="1"/>
              </a:ext>
            </a:extLst>
          </p:cNvPr>
          <p:cNvSpPr>
            <a:spLocks noGrp="1"/>
          </p:cNvSpPr>
          <p:nvPr>
            <p:ph type="pic" sz="quarter" idx="15"/>
          </p:nvPr>
        </p:nvSpPr>
        <p:spPr>
          <a:xfrm>
            <a:off x="6749917" y="3580864"/>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23" name="Picture Placeholder 5">
            <a:extLst>
              <a:ext uri="{FF2B5EF4-FFF2-40B4-BE49-F238E27FC236}">
                <a16:creationId xmlns:a16="http://schemas.microsoft.com/office/drawing/2014/main" id="{1D21CB0A-3210-4B51-85A0-5111AEBA214F}"/>
              </a:ext>
              <a:ext uri="{C183D7F6-B498-43B3-948B-1728B52AA6E4}">
                <adec:decorative xmlns:adec="http://schemas.microsoft.com/office/drawing/2017/decorative" val="1"/>
              </a:ext>
            </a:extLst>
          </p:cNvPr>
          <p:cNvSpPr>
            <a:spLocks noGrp="1"/>
          </p:cNvSpPr>
          <p:nvPr>
            <p:ph type="pic" sz="quarter" idx="16"/>
          </p:nvPr>
        </p:nvSpPr>
        <p:spPr>
          <a:xfrm>
            <a:off x="6749917" y="4870223"/>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pic>
        <p:nvPicPr>
          <p:cNvPr id="2" name="Graphic 1">
            <a:extLst>
              <a:ext uri="{FF2B5EF4-FFF2-40B4-BE49-F238E27FC236}">
                <a16:creationId xmlns:a16="http://schemas.microsoft.com/office/drawing/2014/main" id="{0E641AD2-45ED-D29E-E70C-3D53A54BCD7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6626" y="2410973"/>
            <a:ext cx="2743200" cy="117356"/>
          </a:xfrm>
          <a:prstGeom prst="rect">
            <a:avLst/>
          </a:prstGeom>
        </p:spPr>
      </p:pic>
      <p:sp>
        <p:nvSpPr>
          <p:cNvPr id="4" name="Date Placeholder 3">
            <a:extLst>
              <a:ext uri="{FF2B5EF4-FFF2-40B4-BE49-F238E27FC236}">
                <a16:creationId xmlns:a16="http://schemas.microsoft.com/office/drawing/2014/main" id="{3DB03CB7-907F-6FA0-AB6A-37511D32ECA1}"/>
              </a:ext>
            </a:extLst>
          </p:cNvPr>
          <p:cNvSpPr>
            <a:spLocks noGrp="1"/>
          </p:cNvSpPr>
          <p:nvPr>
            <p:ph type="dt" sz="half" idx="2"/>
          </p:nvPr>
        </p:nvSpPr>
        <p:spPr>
          <a:xfrm>
            <a:off x="0" y="6579643"/>
            <a:ext cx="2743200" cy="274320"/>
          </a:xfrm>
          <a:prstGeom prst="rect">
            <a:avLst/>
          </a:prstGeom>
        </p:spPr>
        <p:txBody>
          <a:bodyPr/>
          <a:lstStyle>
            <a:lvl1pPr>
              <a:defRPr sz="1100">
                <a:solidFill>
                  <a:schemeClr val="bg1"/>
                </a:solidFill>
                <a:latin typeface="Arial" panose="020B0604020202020204" pitchFamily="34" charset="0"/>
                <a:cs typeface="Arial" panose="020B0604020202020204" pitchFamily="34" charset="0"/>
              </a:defRPr>
            </a:lvl1pPr>
          </a:lstStyle>
          <a:p>
            <a:r>
              <a:rPr lang="en-US"/>
              <a:t>PY 2025-2026</a:t>
            </a:r>
          </a:p>
        </p:txBody>
      </p:sp>
      <p:sp>
        <p:nvSpPr>
          <p:cNvPr id="5" name="Slide Number Placeholder 5">
            <a:extLst>
              <a:ext uri="{FF2B5EF4-FFF2-40B4-BE49-F238E27FC236}">
                <a16:creationId xmlns:a16="http://schemas.microsoft.com/office/drawing/2014/main" id="{912CAFEC-CB34-039B-14AA-5EBC73205736}"/>
              </a:ext>
            </a:extLst>
          </p:cNvPr>
          <p:cNvSpPr>
            <a:spLocks noGrp="1"/>
          </p:cNvSpPr>
          <p:nvPr>
            <p:ph type="sldNum" sz="quarter" idx="4"/>
          </p:nvPr>
        </p:nvSpPr>
        <p:spPr>
          <a:xfrm>
            <a:off x="9448800" y="6579643"/>
            <a:ext cx="2743200" cy="274320"/>
          </a:xfrm>
          <a:prstGeom prst="rect">
            <a:avLst/>
          </a:prstGeom>
        </p:spPr>
        <p:txBody>
          <a:bodyPr/>
          <a:lstStyle>
            <a:lvl1pPr algn="r">
              <a:defRPr sz="1100">
                <a:latin typeface="Arial" panose="020B0604020202020204" pitchFamily="34" charset="0"/>
                <a:cs typeface="Arial" panose="020B0604020202020204" pitchFamily="34" charset="0"/>
              </a:defRPr>
            </a:lvl1pPr>
          </a:lstStyle>
          <a:p>
            <a:fld id="{5EDC9809-19C2-4E25-86A8-0E34C42EC71C}" type="slidenum">
              <a:rPr lang="en-US" smtClean="0"/>
              <a:pPr/>
              <a:t>‹#›</a:t>
            </a:fld>
            <a:endParaRPr lang="en-US"/>
          </a:p>
        </p:txBody>
      </p:sp>
    </p:spTree>
    <p:extLst>
      <p:ext uri="{BB962C8B-B14F-4D97-AF65-F5344CB8AC3E}">
        <p14:creationId xmlns:p14="http://schemas.microsoft.com/office/powerpoint/2010/main" val="373738052"/>
      </p:ext>
    </p:extLst>
  </p:cSld>
  <p:clrMapOvr>
    <a:masterClrMapping/>
  </p:clrMapOvr>
  <p:extLst>
    <p:ext uri="{DCECCB84-F9BA-43D5-87BE-67443E8EF086}">
      <p15:sldGuideLst xmlns:p15="http://schemas.microsoft.com/office/powerpoint/2012/main">
        <p15:guide id="1" orient="horz" pos="2160">
          <p15:clr>
            <a:srgbClr val="FBAE40"/>
          </p15:clr>
        </p15:guide>
        <p15:guide id="2" pos="5382">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lide for Presenters with Photo">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userDrawn="1"/>
        </p:nvSpPr>
        <p:spPr>
          <a:xfrm>
            <a:off x="0" y="1964267"/>
            <a:ext cx="3052729" cy="2443502"/>
          </a:xfrm>
          <a:prstGeom prst="rect">
            <a:avLst/>
          </a:prstGeom>
          <a:solidFill>
            <a:srgbClr val="005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C183D7F6-B498-43B3-948B-1728B52AA6E4}">
                <adec:decorative xmlns:adec="http://schemas.microsoft.com/office/drawing/2017/decorative" val="1"/>
              </a:ext>
            </a:extLst>
          </p:cNvPr>
          <p:cNvSpPr/>
          <p:nvPr userDrawn="1"/>
        </p:nvSpPr>
        <p:spPr>
          <a:xfrm>
            <a:off x="6092848" y="1964267"/>
            <a:ext cx="3052729" cy="2443502"/>
          </a:xfrm>
          <a:prstGeom prst="rect">
            <a:avLst/>
          </a:prstGeom>
          <a:solidFill>
            <a:srgbClr val="005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8" name="Rectangle 27">
            <a:extLst>
              <a:ext uri="{C183D7F6-B498-43B3-948B-1728B52AA6E4}">
                <adec:decorative xmlns:adec="http://schemas.microsoft.com/office/drawing/2017/decorative" val="1"/>
              </a:ext>
            </a:extLst>
          </p:cNvPr>
          <p:cNvSpPr/>
          <p:nvPr userDrawn="1"/>
        </p:nvSpPr>
        <p:spPr>
          <a:xfrm>
            <a:off x="9139272" y="4414498"/>
            <a:ext cx="3052729" cy="2443502"/>
          </a:xfrm>
          <a:prstGeom prst="rect">
            <a:avLst/>
          </a:prstGeom>
          <a:solidFill>
            <a:srgbClr val="CCD2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A8FBBE79-9A2D-485C-A5FF-D6F6AFD2AFC3}"/>
              </a:ext>
            </a:extLst>
          </p:cNvPr>
          <p:cNvSpPr>
            <a:spLocks noGrp="1"/>
          </p:cNvSpPr>
          <p:nvPr userDrawn="1">
            <p:ph type="title"/>
          </p:nvPr>
        </p:nvSpPr>
        <p:spPr>
          <a:xfrm>
            <a:off x="2106887" y="616350"/>
            <a:ext cx="7978227" cy="1062602"/>
          </a:xfrm>
        </p:spPr>
        <p:txBody>
          <a:bodyPr lIns="0"/>
          <a:lstStyle>
            <a:lvl1pPr algn="ctr">
              <a:defRPr>
                <a:solidFill>
                  <a:schemeClr val="tx2"/>
                </a:solidFill>
              </a:defRPr>
            </a:lvl1pPr>
          </a:lstStyle>
          <a:p>
            <a:r>
              <a:rPr lang="en-US"/>
              <a:t>Click to edit Master title style</a:t>
            </a:r>
          </a:p>
        </p:txBody>
      </p:sp>
      <p:sp>
        <p:nvSpPr>
          <p:cNvPr id="30" name="Picture Placeholder 4">
            <a:extLst>
              <a:ext uri="{FF2B5EF4-FFF2-40B4-BE49-F238E27FC236}">
                <a16:creationId xmlns:a16="http://schemas.microsoft.com/office/drawing/2014/main" id="{0D8C8A61-C19F-4EF6-A991-5B6EFC5F7AFB}"/>
              </a:ext>
              <a:ext uri="{C183D7F6-B498-43B3-948B-1728B52AA6E4}">
                <adec:decorative xmlns:adec="http://schemas.microsoft.com/office/drawing/2017/decorative" val="1"/>
              </a:ext>
            </a:extLst>
          </p:cNvPr>
          <p:cNvSpPr>
            <a:spLocks noGrp="1"/>
          </p:cNvSpPr>
          <p:nvPr>
            <p:ph type="pic" sz="quarter" idx="11"/>
          </p:nvPr>
        </p:nvSpPr>
        <p:spPr>
          <a:xfrm>
            <a:off x="0" y="4416552"/>
            <a:ext cx="3054096" cy="2441448"/>
          </a:xfrm>
          <a:prstGeom prst="rect">
            <a:avLst/>
          </a:prstGeom>
        </p:spPr>
        <p:txBody>
          <a:bodyPr>
            <a:normAutofit/>
          </a:bodyPr>
          <a:lstStyle>
            <a:lvl1pPr algn="ctr">
              <a:defRPr sz="1600"/>
            </a:lvl1pPr>
          </a:lstStyle>
          <a:p>
            <a:r>
              <a:rPr lang="en-US"/>
              <a:t>Click icon to add picture</a:t>
            </a:r>
          </a:p>
        </p:txBody>
      </p:sp>
      <p:sp>
        <p:nvSpPr>
          <p:cNvPr id="32" name="Picture Placeholder 4">
            <a:extLst>
              <a:ext uri="{FF2B5EF4-FFF2-40B4-BE49-F238E27FC236}">
                <a16:creationId xmlns:a16="http://schemas.microsoft.com/office/drawing/2014/main" id="{12606688-9042-46BE-82EA-2A9034C21250}"/>
              </a:ext>
              <a:ext uri="{C183D7F6-B498-43B3-948B-1728B52AA6E4}">
                <adec:decorative xmlns:adec="http://schemas.microsoft.com/office/drawing/2017/decorative" val="1"/>
              </a:ext>
            </a:extLst>
          </p:cNvPr>
          <p:cNvSpPr>
            <a:spLocks noGrp="1"/>
          </p:cNvSpPr>
          <p:nvPr>
            <p:ph type="pic" sz="quarter" idx="13"/>
          </p:nvPr>
        </p:nvSpPr>
        <p:spPr>
          <a:xfrm>
            <a:off x="3046424" y="1964267"/>
            <a:ext cx="3054096" cy="2441448"/>
          </a:xfrm>
          <a:prstGeom prst="rect">
            <a:avLst/>
          </a:prstGeom>
        </p:spPr>
        <p:txBody>
          <a:bodyPr>
            <a:normAutofit/>
          </a:bodyPr>
          <a:lstStyle>
            <a:lvl1pPr algn="ctr">
              <a:defRPr sz="1600"/>
            </a:lvl1pPr>
          </a:lstStyle>
          <a:p>
            <a:r>
              <a:rPr lang="en-US"/>
              <a:t>Click icon to add picture</a:t>
            </a:r>
          </a:p>
        </p:txBody>
      </p:sp>
      <p:sp>
        <p:nvSpPr>
          <p:cNvPr id="33" name="Picture Placeholder 4">
            <a:extLst>
              <a:ext uri="{FF2B5EF4-FFF2-40B4-BE49-F238E27FC236}">
                <a16:creationId xmlns:a16="http://schemas.microsoft.com/office/drawing/2014/main" id="{94A72397-DF36-48ED-9888-0827D143B9BE}"/>
              </a:ext>
              <a:ext uri="{C183D7F6-B498-43B3-948B-1728B52AA6E4}">
                <adec:decorative xmlns:adec="http://schemas.microsoft.com/office/drawing/2017/decorative" val="1"/>
              </a:ext>
            </a:extLst>
          </p:cNvPr>
          <p:cNvSpPr>
            <a:spLocks noGrp="1"/>
          </p:cNvSpPr>
          <p:nvPr>
            <p:ph type="pic" sz="quarter" idx="14"/>
          </p:nvPr>
        </p:nvSpPr>
        <p:spPr>
          <a:xfrm>
            <a:off x="9137904" y="1964267"/>
            <a:ext cx="3054096" cy="2441448"/>
          </a:xfrm>
          <a:prstGeom prst="rect">
            <a:avLst/>
          </a:prstGeom>
        </p:spPr>
        <p:txBody>
          <a:bodyPr>
            <a:normAutofit/>
          </a:bodyPr>
          <a:lstStyle>
            <a:lvl1pPr algn="ctr">
              <a:defRPr sz="1600"/>
            </a:lvl1pPr>
          </a:lstStyle>
          <a:p>
            <a:r>
              <a:rPr lang="en-US"/>
              <a:t>Click icon to add picture</a:t>
            </a:r>
          </a:p>
        </p:txBody>
      </p:sp>
      <p:sp>
        <p:nvSpPr>
          <p:cNvPr id="26" name="Rectangle 25">
            <a:extLst>
              <a:ext uri="{C183D7F6-B498-43B3-948B-1728B52AA6E4}">
                <adec:decorative xmlns:adec="http://schemas.microsoft.com/office/drawing/2017/decorative" val="1"/>
              </a:ext>
            </a:extLst>
          </p:cNvPr>
          <p:cNvSpPr/>
          <p:nvPr userDrawn="1"/>
        </p:nvSpPr>
        <p:spPr>
          <a:xfrm>
            <a:off x="3046424" y="4414498"/>
            <a:ext cx="3052729" cy="2443502"/>
          </a:xfrm>
          <a:prstGeom prst="rect">
            <a:avLst/>
          </a:prstGeom>
          <a:solidFill>
            <a:srgbClr val="0DB0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6">
            <a:extLst>
              <a:ext uri="{FF2B5EF4-FFF2-40B4-BE49-F238E27FC236}">
                <a16:creationId xmlns:a16="http://schemas.microsoft.com/office/drawing/2014/main" id="{DD736A8B-DD51-4DE5-A500-3F2E06CA9E12}"/>
              </a:ext>
              <a:ext uri="{C183D7F6-B498-43B3-948B-1728B52AA6E4}">
                <adec:decorative xmlns:adec="http://schemas.microsoft.com/office/drawing/2017/decorative" val="1"/>
              </a:ext>
            </a:extLst>
          </p:cNvPr>
          <p:cNvSpPr>
            <a:spLocks noGrp="1"/>
          </p:cNvSpPr>
          <p:nvPr userDrawn="1">
            <p:ph type="body" sz="quarter" idx="15"/>
          </p:nvPr>
        </p:nvSpPr>
        <p:spPr>
          <a:xfrm>
            <a:off x="264410"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userDrawn="1">
            <p:ph type="body" sz="quarter" idx="16" hasCustomPrompt="1"/>
          </p:nvPr>
        </p:nvSpPr>
        <p:spPr>
          <a:xfrm>
            <a:off x="264410"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userDrawn="1">
            <p:ph type="body" sz="quarter" idx="17"/>
          </p:nvPr>
        </p:nvSpPr>
        <p:spPr>
          <a:xfrm>
            <a:off x="6359042" y="3652861"/>
            <a:ext cx="2517605" cy="484146"/>
          </a:xfrm>
        </p:spPr>
        <p:txBody>
          <a:bodyPr lIns="0">
            <a:noAutofit/>
          </a:bodyPr>
          <a:lstStyle>
            <a:lvl1pPr marL="0" indent="0" algn="ctr">
              <a:buNone/>
              <a:defRPr sz="14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userDrawn="1">
            <p:ph type="body" sz="quarter" idx="18" hasCustomPrompt="1"/>
          </p:nvPr>
        </p:nvSpPr>
        <p:spPr>
          <a:xfrm>
            <a:off x="6359042" y="3248535"/>
            <a:ext cx="2517605" cy="382749"/>
          </a:xfrm>
        </p:spPr>
        <p:txBody>
          <a:bodyPr lIns="0" anchor="b">
            <a:noAutofit/>
          </a:bodyPr>
          <a:lstStyle>
            <a:lvl1pPr marL="0" indent="0" algn="ctr">
              <a:buNone/>
              <a:defRPr sz="1600" b="1">
                <a:solidFill>
                  <a:schemeClr val="bg1"/>
                </a:solidFill>
                <a:latin typeface="Arial" panose="020B0604020202020204" pitchFamily="34" charset="0"/>
                <a:cs typeface="Arial" panose="020B0604020202020204" pitchFamily="34" charset="0"/>
              </a:defRPr>
            </a:lvl1pPr>
          </a:lstStyle>
          <a:p>
            <a:pPr lvl="0"/>
            <a:r>
              <a:rPr lang="en-US"/>
              <a:t>ADD NAME HERE</a:t>
            </a:r>
          </a:p>
        </p:txBody>
      </p:sp>
      <p:sp>
        <p:nvSpPr>
          <p:cNvPr id="13" name="Text Placeholder 6">
            <a:extLst>
              <a:ext uri="{FF2B5EF4-FFF2-40B4-BE49-F238E27FC236}">
                <a16:creationId xmlns:a16="http://schemas.microsoft.com/office/drawing/2014/main" id="{3B9FAC90-EA8D-4C0E-A0D1-0D252B50A12F}"/>
              </a:ext>
            </a:extLst>
          </p:cNvPr>
          <p:cNvSpPr>
            <a:spLocks noGrp="1"/>
          </p:cNvSpPr>
          <p:nvPr userDrawn="1">
            <p:ph type="body" sz="quarter" idx="19"/>
          </p:nvPr>
        </p:nvSpPr>
        <p:spPr>
          <a:xfrm>
            <a:off x="3288925" y="5167572"/>
            <a:ext cx="2517605" cy="484146"/>
          </a:xfrm>
        </p:spPr>
        <p:txBody>
          <a:bodyPr lIns="0">
            <a:noAutofit/>
          </a:bodyPr>
          <a:lstStyle>
            <a:lvl1pPr marL="0" indent="0" algn="ctr">
              <a:buNone/>
              <a:defRPr sz="14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4" name="Text Placeholder 6">
            <a:extLst>
              <a:ext uri="{FF2B5EF4-FFF2-40B4-BE49-F238E27FC236}">
                <a16:creationId xmlns:a16="http://schemas.microsoft.com/office/drawing/2014/main" id="{5556F808-0B84-4923-9C86-83F13CFABBB6}"/>
              </a:ext>
            </a:extLst>
          </p:cNvPr>
          <p:cNvSpPr>
            <a:spLocks noGrp="1"/>
          </p:cNvSpPr>
          <p:nvPr userDrawn="1">
            <p:ph type="body" sz="quarter" idx="20" hasCustomPrompt="1"/>
          </p:nvPr>
        </p:nvSpPr>
        <p:spPr>
          <a:xfrm>
            <a:off x="3288925" y="4763246"/>
            <a:ext cx="2517605" cy="382749"/>
          </a:xfrm>
        </p:spPr>
        <p:txBody>
          <a:bodyPr lIns="0" anchor="b">
            <a:noAutofit/>
          </a:bodyPr>
          <a:lstStyle>
            <a:lvl1pPr marL="0" indent="0" algn="ctr">
              <a:buNone/>
              <a:defRPr sz="1600" b="1">
                <a:solidFill>
                  <a:schemeClr val="bg1"/>
                </a:solidFill>
                <a:latin typeface="Arial" panose="020B0604020202020204" pitchFamily="34" charset="0"/>
                <a:cs typeface="Arial" panose="020B0604020202020204" pitchFamily="34" charset="0"/>
              </a:defRPr>
            </a:lvl1pPr>
          </a:lstStyle>
          <a:p>
            <a:pPr lvl="0"/>
            <a:r>
              <a:rPr lang="en-US"/>
              <a:t>ADD NAME HERE</a:t>
            </a:r>
          </a:p>
        </p:txBody>
      </p:sp>
      <p:sp>
        <p:nvSpPr>
          <p:cNvPr id="15" name="Text Placeholder 6">
            <a:extLst>
              <a:ext uri="{FF2B5EF4-FFF2-40B4-BE49-F238E27FC236}">
                <a16:creationId xmlns:a16="http://schemas.microsoft.com/office/drawing/2014/main" id="{6D49870F-68D7-4CDC-8F2A-696151FA2B90}"/>
              </a:ext>
            </a:extLst>
          </p:cNvPr>
          <p:cNvSpPr>
            <a:spLocks noGrp="1"/>
          </p:cNvSpPr>
          <p:nvPr userDrawn="1">
            <p:ph type="body" sz="quarter" idx="21"/>
          </p:nvPr>
        </p:nvSpPr>
        <p:spPr>
          <a:xfrm>
            <a:off x="9412281" y="5167572"/>
            <a:ext cx="2517605" cy="484146"/>
          </a:xfrm>
        </p:spPr>
        <p:txBody>
          <a:bodyPr lIns="0">
            <a:noAutofit/>
          </a:bodyPr>
          <a:lstStyle>
            <a:lvl1pPr marL="0" indent="0" algn="ctr">
              <a:buNone/>
              <a:defRPr sz="14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6" name="Text Placeholder 6">
            <a:extLst>
              <a:ext uri="{FF2B5EF4-FFF2-40B4-BE49-F238E27FC236}">
                <a16:creationId xmlns:a16="http://schemas.microsoft.com/office/drawing/2014/main" id="{530C251D-6B9A-485B-A02D-AAF34ECA7B5D}"/>
              </a:ext>
            </a:extLst>
          </p:cNvPr>
          <p:cNvSpPr>
            <a:spLocks noGrp="1"/>
          </p:cNvSpPr>
          <p:nvPr userDrawn="1">
            <p:ph type="body" sz="quarter" idx="22" hasCustomPrompt="1"/>
          </p:nvPr>
        </p:nvSpPr>
        <p:spPr>
          <a:xfrm>
            <a:off x="9412281" y="4763246"/>
            <a:ext cx="2517605" cy="382749"/>
          </a:xfrm>
        </p:spPr>
        <p:txBody>
          <a:bodyPr lIns="0" anchor="b">
            <a:noAutofit/>
          </a:bodyPr>
          <a:lstStyle>
            <a:lvl1pPr marL="0" indent="0" algn="ctr">
              <a:buNone/>
              <a:defRPr sz="1600" b="1">
                <a:solidFill>
                  <a:schemeClr val="bg1"/>
                </a:solidFill>
                <a:latin typeface="Arial" panose="020B0604020202020204" pitchFamily="34" charset="0"/>
                <a:cs typeface="Arial" panose="020B0604020202020204" pitchFamily="34" charset="0"/>
              </a:defRPr>
            </a:lvl1pPr>
          </a:lstStyle>
          <a:p>
            <a:pPr lvl="0"/>
            <a:r>
              <a:rPr lang="en-US"/>
              <a:t>ADD NAME HERE</a:t>
            </a:r>
          </a:p>
        </p:txBody>
      </p:sp>
      <p:sp>
        <p:nvSpPr>
          <p:cNvPr id="31" name="Picture Placeholder 4">
            <a:extLst>
              <a:ext uri="{FF2B5EF4-FFF2-40B4-BE49-F238E27FC236}">
                <a16:creationId xmlns:a16="http://schemas.microsoft.com/office/drawing/2014/main" id="{FB28CC40-CBF3-4E1C-841D-45C7739F95EE}"/>
              </a:ext>
              <a:ext uri="{C183D7F6-B498-43B3-948B-1728B52AA6E4}">
                <adec:decorative xmlns:adec="http://schemas.microsoft.com/office/drawing/2017/decorative" val="1"/>
              </a:ext>
            </a:extLst>
          </p:cNvPr>
          <p:cNvSpPr>
            <a:spLocks noGrp="1"/>
          </p:cNvSpPr>
          <p:nvPr>
            <p:ph type="pic" sz="quarter" idx="12"/>
          </p:nvPr>
        </p:nvSpPr>
        <p:spPr>
          <a:xfrm>
            <a:off x="6092848" y="4416552"/>
            <a:ext cx="3054096" cy="2441448"/>
          </a:xfrm>
          <a:prstGeom prst="rect">
            <a:avLst/>
          </a:prstGeom>
        </p:spPr>
        <p:txBody>
          <a:bodyPr>
            <a:normAutofit/>
          </a:bodyPr>
          <a:lstStyle>
            <a:lvl1pPr algn="ctr">
              <a:defRPr sz="1600"/>
            </a:lvl1pPr>
          </a:lstStyle>
          <a:p>
            <a:r>
              <a:rPr lang="en-US"/>
              <a:t>Click icon to add picture</a:t>
            </a:r>
          </a:p>
        </p:txBody>
      </p:sp>
      <p:sp>
        <p:nvSpPr>
          <p:cNvPr id="5" name="Date Placeholder 3">
            <a:extLst>
              <a:ext uri="{FF2B5EF4-FFF2-40B4-BE49-F238E27FC236}">
                <a16:creationId xmlns:a16="http://schemas.microsoft.com/office/drawing/2014/main" id="{D3E15884-27EB-C24D-30E1-235DFFAE5635}"/>
              </a:ext>
            </a:extLst>
          </p:cNvPr>
          <p:cNvSpPr>
            <a:spLocks noGrp="1"/>
          </p:cNvSpPr>
          <p:nvPr>
            <p:ph type="dt" sz="half" idx="2"/>
          </p:nvPr>
        </p:nvSpPr>
        <p:spPr>
          <a:xfrm>
            <a:off x="0" y="6579643"/>
            <a:ext cx="2743200" cy="274320"/>
          </a:xfrm>
          <a:prstGeom prst="rect">
            <a:avLst/>
          </a:prstGeom>
        </p:spPr>
        <p:txBody>
          <a:bodyPr/>
          <a:lstStyle>
            <a:lvl1pPr>
              <a:defRPr sz="1100">
                <a:latin typeface="Arial" panose="020B0604020202020204" pitchFamily="34" charset="0"/>
                <a:cs typeface="Arial" panose="020B0604020202020204" pitchFamily="34" charset="0"/>
              </a:defRPr>
            </a:lvl1pPr>
          </a:lstStyle>
          <a:p>
            <a:r>
              <a:rPr lang="en-US"/>
              <a:t>PY 2025-2026</a:t>
            </a:r>
          </a:p>
        </p:txBody>
      </p:sp>
      <p:sp>
        <p:nvSpPr>
          <p:cNvPr id="6" name="Slide Number Placeholder 5">
            <a:extLst>
              <a:ext uri="{FF2B5EF4-FFF2-40B4-BE49-F238E27FC236}">
                <a16:creationId xmlns:a16="http://schemas.microsoft.com/office/drawing/2014/main" id="{81F95E9B-8FF0-3E1B-35E6-68B4DC2C5AC3}"/>
              </a:ext>
            </a:extLst>
          </p:cNvPr>
          <p:cNvSpPr>
            <a:spLocks noGrp="1"/>
          </p:cNvSpPr>
          <p:nvPr>
            <p:ph type="sldNum" sz="quarter" idx="4"/>
          </p:nvPr>
        </p:nvSpPr>
        <p:spPr>
          <a:xfrm>
            <a:off x="9448800" y="6579643"/>
            <a:ext cx="2743200" cy="274320"/>
          </a:xfrm>
          <a:prstGeom prst="rect">
            <a:avLst/>
          </a:prstGeom>
        </p:spPr>
        <p:txBody>
          <a:bodyPr/>
          <a:lstStyle>
            <a:lvl1pPr algn="r">
              <a:defRPr sz="1100">
                <a:latin typeface="Arial" panose="020B0604020202020204" pitchFamily="34" charset="0"/>
                <a:cs typeface="Arial" panose="020B0604020202020204" pitchFamily="34" charset="0"/>
              </a:defRPr>
            </a:lvl1pPr>
          </a:lstStyle>
          <a:p>
            <a:fld id="{5EDC9809-19C2-4E25-86A8-0E34C42EC71C}" type="slidenum">
              <a:rPr lang="en-US" smtClean="0"/>
              <a:pPr/>
              <a:t>‹#›</a:t>
            </a:fld>
            <a:endParaRPr lang="en-US"/>
          </a:p>
        </p:txBody>
      </p:sp>
    </p:spTree>
    <p:extLst>
      <p:ext uri="{BB962C8B-B14F-4D97-AF65-F5344CB8AC3E}">
        <p14:creationId xmlns:p14="http://schemas.microsoft.com/office/powerpoint/2010/main" val="7961488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inal Slide Thank You and Social Media">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F1C8523-D452-99BF-1156-566B1AC9A1E8}"/>
              </a:ext>
              <a:ext uri="{C183D7F6-B498-43B3-948B-1728B52AA6E4}">
                <adec:decorative xmlns:adec="http://schemas.microsoft.com/office/drawing/2017/decorative" val="1"/>
              </a:ext>
            </a:extLst>
          </p:cNvPr>
          <p:cNvPicPr>
            <a:picLocks noChangeAspect="1"/>
          </p:cNvPicPr>
          <p:nvPr userDrawn="1"/>
        </p:nvPicPr>
        <p:blipFill>
          <a:blip r:embed="rId2">
            <a:alphaModFix amt="70000"/>
          </a:blip>
          <a:srcRect/>
          <a:stretch/>
        </p:blipFill>
        <p:spPr>
          <a:xfrm>
            <a:off x="0" y="0"/>
            <a:ext cx="10410626" cy="6858000"/>
          </a:xfrm>
          <a:prstGeom prst="rect">
            <a:avLst/>
          </a:prstGeom>
        </p:spPr>
      </p:pic>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4949176"/>
            <a:ext cx="7252505" cy="891250"/>
          </a:xfrm>
        </p:spPr>
        <p:txBody>
          <a:bodyPr anchor="t">
            <a:noAutofit/>
          </a:bodyPr>
          <a:lstStyle>
            <a:lvl1pPr>
              <a:defRPr sz="5000" b="1">
                <a:solidFill>
                  <a:srgbClr val="005596"/>
                </a:solidFill>
                <a:latin typeface="Arial" panose="020B0604020202020204" pitchFamily="34" charset="0"/>
                <a:cs typeface="Arial" panose="020B0604020202020204" pitchFamily="34" charset="0"/>
              </a:defRPr>
            </a:lvl1pPr>
          </a:lstStyle>
          <a:p>
            <a:r>
              <a:rPr lang="en-US"/>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6037199"/>
            <a:ext cx="7252504" cy="338549"/>
          </a:xfrm>
          <a:solidFill>
            <a:schemeClr val="bg1">
              <a:alpha val="50000"/>
            </a:schemeClr>
          </a:solidFill>
        </p:spPr>
        <p:txBody>
          <a:bodyPr>
            <a:normAutofit/>
          </a:bodyPr>
          <a:lstStyle>
            <a:lvl1pPr marL="0" indent="0">
              <a:buNone/>
              <a:defRPr sz="1800" spc="300">
                <a:solidFill>
                  <a:srgbClr val="005596"/>
                </a:solidFill>
                <a:latin typeface="Arial" panose="020B0604020202020204" pitchFamily="34" charset="0"/>
                <a:cs typeface="Arial" panose="020B0604020202020204" pitchFamily="34" charset="0"/>
              </a:defRPr>
            </a:lvl1pPr>
          </a:lstStyle>
          <a:p>
            <a:pPr lvl="0"/>
            <a:r>
              <a:rPr lang="en-US"/>
              <a:t>www.casas.org</a:t>
            </a:r>
          </a:p>
        </p:txBody>
      </p:sp>
      <p:pic>
        <p:nvPicPr>
          <p:cNvPr id="2" name="Graphic 1">
            <a:extLst>
              <a:ext uri="{FF2B5EF4-FFF2-40B4-BE49-F238E27FC236}">
                <a16:creationId xmlns:a16="http://schemas.microsoft.com/office/drawing/2014/main" id="{EBA8ECE4-780A-F4CD-03FC-4E70F02BD97D}"/>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38200" y="5766189"/>
            <a:ext cx="2592689" cy="146067"/>
          </a:xfrm>
          <a:prstGeom prst="rect">
            <a:avLst/>
          </a:prstGeom>
        </p:spPr>
      </p:pic>
      <p:sp>
        <p:nvSpPr>
          <p:cNvPr id="10" name="Rectangle 9">
            <a:extLst>
              <a:ext uri="{FF2B5EF4-FFF2-40B4-BE49-F238E27FC236}">
                <a16:creationId xmlns:a16="http://schemas.microsoft.com/office/drawing/2014/main" id="{FACC87BD-7302-8B57-F693-7F7BD57DCA31}"/>
              </a:ext>
              <a:ext uri="{C183D7F6-B498-43B3-948B-1728B52AA6E4}">
                <adec:decorative xmlns:adec="http://schemas.microsoft.com/office/drawing/2017/decorative" val="1"/>
              </a:ext>
            </a:extLst>
          </p:cNvPr>
          <p:cNvSpPr/>
          <p:nvPr userDrawn="1"/>
        </p:nvSpPr>
        <p:spPr>
          <a:xfrm>
            <a:off x="10347767" y="0"/>
            <a:ext cx="1844233" cy="6858000"/>
          </a:xfrm>
          <a:prstGeom prst="rect">
            <a:avLst/>
          </a:prstGeom>
          <a:solidFill>
            <a:srgbClr val="0055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657E888-A8D5-0CD9-C356-4C8660CA6DB7}"/>
              </a:ext>
            </a:extLst>
          </p:cNvPr>
          <p:cNvSpPr txBox="1"/>
          <p:nvPr userDrawn="1"/>
        </p:nvSpPr>
        <p:spPr>
          <a:xfrm>
            <a:off x="7325922" y="177603"/>
            <a:ext cx="3786629" cy="2985433"/>
          </a:xfrm>
          <a:prstGeom prst="rect">
            <a:avLst/>
          </a:prstGeom>
          <a:noFill/>
        </p:spPr>
        <p:txBody>
          <a:bodyPr wrap="square" rtlCol="0">
            <a:spAutoFit/>
          </a:bodyPr>
          <a:lstStyle/>
          <a:p>
            <a:pPr marL="0" indent="0">
              <a:lnSpc>
                <a:spcPct val="150000"/>
              </a:lnSpc>
              <a:spcBef>
                <a:spcPts val="0"/>
              </a:spcBef>
              <a:spcAft>
                <a:spcPts val="600"/>
              </a:spcAft>
              <a:buNone/>
            </a:pPr>
            <a:r>
              <a:rPr lang="en-US" sz="2400" i="0">
                <a:solidFill>
                  <a:schemeClr val="tx2">
                    <a:lumMod val="75000"/>
                  </a:schemeClr>
                </a:solidFill>
                <a:latin typeface="Arial" panose="020B0604020202020204" pitchFamily="34" charset="0"/>
                <a:cs typeface="Arial" panose="020B0604020202020204" pitchFamily="34" charset="0"/>
                <a:hlinkClick r:id="rId5"/>
              </a:rPr>
              <a:t>/CASASsystem </a:t>
            </a:r>
            <a:endParaRPr lang="en-US" sz="2400" i="0">
              <a:solidFill>
                <a:schemeClr val="tx2">
                  <a:lumMod val="75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600"/>
              </a:spcAft>
              <a:buClrTx/>
              <a:buSzTx/>
              <a:buFontTx/>
              <a:buNone/>
              <a:tabLst/>
              <a:defRPr/>
            </a:pPr>
            <a:r>
              <a:rPr lang="en-US" sz="2400" i="0">
                <a:latin typeface="Arial" panose="020B0604020202020204" pitchFamily="34" charset="0"/>
                <a:cs typeface="Arial" panose="020B0604020202020204" pitchFamily="34" charset="0"/>
                <a:hlinkClick r:id="rId6"/>
              </a:rPr>
              <a:t>/</a:t>
            </a:r>
            <a:r>
              <a:rPr lang="en-US" sz="2400" i="0" err="1">
                <a:latin typeface="Arial" panose="020B0604020202020204" pitchFamily="34" charset="0"/>
                <a:cs typeface="Arial" panose="020B0604020202020204" pitchFamily="34" charset="0"/>
                <a:hlinkClick r:id="rId6"/>
              </a:rPr>
              <a:t>CasasSystem</a:t>
            </a:r>
            <a:endParaRPr lang="en-US" sz="2400" i="0">
              <a:latin typeface="Arial" panose="020B0604020202020204" pitchFamily="34" charset="0"/>
              <a:cs typeface="Arial" panose="020B0604020202020204" pitchFamily="34" charset="0"/>
            </a:endParaRPr>
          </a:p>
          <a:p>
            <a:pPr marL="0" indent="0">
              <a:lnSpc>
                <a:spcPct val="150000"/>
              </a:lnSpc>
              <a:spcBef>
                <a:spcPts val="0"/>
              </a:spcBef>
              <a:spcAft>
                <a:spcPts val="600"/>
              </a:spcAft>
              <a:buNone/>
            </a:pPr>
            <a:r>
              <a:rPr lang="en-US" sz="2400" i="0">
                <a:solidFill>
                  <a:schemeClr val="tx2">
                    <a:lumMod val="75000"/>
                  </a:schemeClr>
                </a:solidFill>
                <a:latin typeface="Arial" panose="020B0604020202020204" pitchFamily="34" charset="0"/>
                <a:cs typeface="Arial" panose="020B0604020202020204" pitchFamily="34" charset="0"/>
                <a:hlinkClick r:id="rId7"/>
              </a:rPr>
              <a:t>/CASASsystem</a:t>
            </a:r>
            <a:endParaRPr lang="en-US" sz="2400" i="0">
              <a:solidFill>
                <a:schemeClr val="tx2">
                  <a:lumMod val="75000"/>
                </a:schemeClr>
              </a:solidFill>
              <a:latin typeface="Arial" panose="020B0604020202020204" pitchFamily="34" charset="0"/>
              <a:cs typeface="Arial" panose="020B0604020202020204" pitchFamily="34" charset="0"/>
            </a:endParaRPr>
          </a:p>
          <a:p>
            <a:pPr marL="0" indent="0">
              <a:lnSpc>
                <a:spcPct val="150000"/>
              </a:lnSpc>
              <a:spcBef>
                <a:spcPts val="0"/>
              </a:spcBef>
              <a:spcAft>
                <a:spcPts val="600"/>
              </a:spcAft>
              <a:buNone/>
            </a:pPr>
            <a:r>
              <a:rPr lang="en-US" sz="2400" i="0">
                <a:solidFill>
                  <a:schemeClr val="tx2">
                    <a:lumMod val="75000"/>
                  </a:schemeClr>
                </a:solidFill>
                <a:latin typeface="Arial" panose="020B0604020202020204" pitchFamily="34" charset="0"/>
                <a:cs typeface="Arial" panose="020B0604020202020204" pitchFamily="34" charset="0"/>
                <a:hlinkClick r:id="rId8"/>
              </a:rPr>
              <a:t>/</a:t>
            </a:r>
            <a:r>
              <a:rPr lang="en-US" sz="2400" i="0" err="1">
                <a:solidFill>
                  <a:schemeClr val="tx2">
                    <a:lumMod val="75000"/>
                  </a:schemeClr>
                </a:solidFill>
                <a:latin typeface="Arial" panose="020B0604020202020204" pitchFamily="34" charset="0"/>
                <a:cs typeface="Arial" panose="020B0604020202020204" pitchFamily="34" charset="0"/>
                <a:hlinkClick r:id="rId8"/>
              </a:rPr>
              <a:t>CASASAssessment</a:t>
            </a:r>
            <a:endParaRPr lang="en-US" sz="2400" i="0">
              <a:solidFill>
                <a:schemeClr val="tx2">
                  <a:lumMod val="75000"/>
                </a:schemeClr>
              </a:solidFill>
              <a:latin typeface="Arial" panose="020B0604020202020204" pitchFamily="34" charset="0"/>
              <a:cs typeface="Arial" panose="020B0604020202020204" pitchFamily="34" charset="0"/>
            </a:endParaRPr>
          </a:p>
          <a:p>
            <a:pPr>
              <a:spcAft>
                <a:spcPts val="600"/>
              </a:spcAft>
            </a:pPr>
            <a:endParaRPr lang="en-US" sz="2400">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98E5D060-F3D8-252C-2978-BCE992451570}"/>
              </a:ext>
            </a:extLst>
          </p:cNvPr>
          <p:cNvPicPr>
            <a:picLocks noChangeAspect="1"/>
          </p:cNvPicPr>
          <p:nvPr userDrawn="1"/>
        </p:nvPicPr>
        <p:blipFill>
          <a:blip r:embed="rId9"/>
          <a:srcRect/>
          <a:stretch/>
        </p:blipFill>
        <p:spPr>
          <a:xfrm>
            <a:off x="6888800" y="393575"/>
            <a:ext cx="468244" cy="457200"/>
          </a:xfrm>
          <a:prstGeom prst="rect">
            <a:avLst/>
          </a:prstGeom>
        </p:spPr>
      </p:pic>
      <p:pic>
        <p:nvPicPr>
          <p:cNvPr id="15" name="Picture 14">
            <a:extLst>
              <a:ext uri="{FF2B5EF4-FFF2-40B4-BE49-F238E27FC236}">
                <a16:creationId xmlns:a16="http://schemas.microsoft.com/office/drawing/2014/main" id="{ADF03BFA-F714-1664-9206-477702790357}"/>
              </a:ext>
            </a:extLst>
          </p:cNvPr>
          <p:cNvPicPr>
            <a:picLocks noChangeAspect="1"/>
          </p:cNvPicPr>
          <p:nvPr userDrawn="1"/>
        </p:nvPicPr>
        <p:blipFill>
          <a:blip r:embed="rId10"/>
          <a:srcRect/>
          <a:stretch/>
        </p:blipFill>
        <p:spPr>
          <a:xfrm>
            <a:off x="6889524" y="1003121"/>
            <a:ext cx="468244" cy="457200"/>
          </a:xfrm>
          <a:prstGeom prst="rect">
            <a:avLst/>
          </a:prstGeom>
        </p:spPr>
      </p:pic>
      <p:pic>
        <p:nvPicPr>
          <p:cNvPr id="16" name="Picture 15">
            <a:extLst>
              <a:ext uri="{FF2B5EF4-FFF2-40B4-BE49-F238E27FC236}">
                <a16:creationId xmlns:a16="http://schemas.microsoft.com/office/drawing/2014/main" id="{143C06E1-2E78-E334-D768-8EEC3B5D5719}"/>
              </a:ext>
            </a:extLst>
          </p:cNvPr>
          <p:cNvPicPr>
            <a:picLocks noChangeAspect="1"/>
          </p:cNvPicPr>
          <p:nvPr userDrawn="1"/>
        </p:nvPicPr>
        <p:blipFill>
          <a:blip r:embed="rId11"/>
          <a:srcRect/>
          <a:stretch/>
        </p:blipFill>
        <p:spPr>
          <a:xfrm>
            <a:off x="6889524" y="1611958"/>
            <a:ext cx="468244" cy="457200"/>
          </a:xfrm>
          <a:prstGeom prst="rect">
            <a:avLst/>
          </a:prstGeom>
        </p:spPr>
      </p:pic>
      <p:pic>
        <p:nvPicPr>
          <p:cNvPr id="17" name="Picture 16">
            <a:extLst>
              <a:ext uri="{FF2B5EF4-FFF2-40B4-BE49-F238E27FC236}">
                <a16:creationId xmlns:a16="http://schemas.microsoft.com/office/drawing/2014/main" id="{9D2870DF-0817-74CF-DC6D-D652D118A526}"/>
              </a:ext>
            </a:extLst>
          </p:cNvPr>
          <p:cNvPicPr>
            <a:picLocks noChangeAspect="1"/>
          </p:cNvPicPr>
          <p:nvPr userDrawn="1"/>
        </p:nvPicPr>
        <p:blipFill>
          <a:blip r:embed="rId12"/>
          <a:srcRect/>
          <a:stretch/>
        </p:blipFill>
        <p:spPr>
          <a:xfrm>
            <a:off x="6889524" y="2212503"/>
            <a:ext cx="468244" cy="457200"/>
          </a:xfrm>
          <a:prstGeom prst="rect">
            <a:avLst/>
          </a:prstGeom>
        </p:spPr>
      </p:pic>
      <p:sp>
        <p:nvSpPr>
          <p:cNvPr id="4" name="Date Placeholder 3">
            <a:extLst>
              <a:ext uri="{FF2B5EF4-FFF2-40B4-BE49-F238E27FC236}">
                <a16:creationId xmlns:a16="http://schemas.microsoft.com/office/drawing/2014/main" id="{247ECF3C-F72A-F276-64A6-9D361D87E9B0}"/>
              </a:ext>
            </a:extLst>
          </p:cNvPr>
          <p:cNvSpPr>
            <a:spLocks noGrp="1"/>
          </p:cNvSpPr>
          <p:nvPr userDrawn="1">
            <p:ph type="dt" sz="half" idx="2"/>
          </p:nvPr>
        </p:nvSpPr>
        <p:spPr>
          <a:xfrm>
            <a:off x="0" y="6579643"/>
            <a:ext cx="2743200" cy="274320"/>
          </a:xfrm>
          <a:prstGeom prst="rect">
            <a:avLst/>
          </a:prstGeom>
        </p:spPr>
        <p:txBody>
          <a:bodyPr/>
          <a:lstStyle>
            <a:lvl1pPr>
              <a:defRPr sz="1100">
                <a:latin typeface="Arial" panose="020B0604020202020204" pitchFamily="34" charset="0"/>
                <a:cs typeface="Arial" panose="020B0604020202020204" pitchFamily="34" charset="0"/>
              </a:defRPr>
            </a:lvl1pPr>
          </a:lstStyle>
          <a:p>
            <a:r>
              <a:rPr lang="en-US"/>
              <a:t>PY 2025-2026</a:t>
            </a:r>
          </a:p>
        </p:txBody>
      </p:sp>
      <p:sp>
        <p:nvSpPr>
          <p:cNvPr id="5" name="Slide Number Placeholder 5">
            <a:extLst>
              <a:ext uri="{FF2B5EF4-FFF2-40B4-BE49-F238E27FC236}">
                <a16:creationId xmlns:a16="http://schemas.microsoft.com/office/drawing/2014/main" id="{B726F6AB-BECF-2542-949B-9C846708A0A9}"/>
              </a:ext>
            </a:extLst>
          </p:cNvPr>
          <p:cNvSpPr>
            <a:spLocks noGrp="1"/>
          </p:cNvSpPr>
          <p:nvPr userDrawn="1">
            <p:ph type="sldNum" sz="quarter" idx="4"/>
          </p:nvPr>
        </p:nvSpPr>
        <p:spPr>
          <a:xfrm>
            <a:off x="9448800" y="6579643"/>
            <a:ext cx="2743200" cy="274320"/>
          </a:xfrm>
          <a:prstGeom prst="rect">
            <a:avLst/>
          </a:prstGeom>
        </p:spPr>
        <p:txBody>
          <a:bodyPr/>
          <a:lstStyle>
            <a:lvl1pPr algn="r">
              <a:defRPr sz="1100">
                <a:solidFill>
                  <a:schemeClr val="bg1"/>
                </a:solidFill>
                <a:latin typeface="Arial" panose="020B0604020202020204" pitchFamily="34" charset="0"/>
                <a:cs typeface="Arial" panose="020B0604020202020204" pitchFamily="34" charset="0"/>
              </a:defRPr>
            </a:lvl1pPr>
          </a:lstStyle>
          <a:p>
            <a:fld id="{5EDC9809-19C2-4E25-86A8-0E34C42EC71C}" type="slidenum">
              <a:rPr lang="en-US" smtClean="0"/>
              <a:pPr/>
              <a:t>‹#›</a:t>
            </a:fld>
            <a:endParaRPr lang="en-US"/>
          </a:p>
        </p:txBody>
      </p:sp>
    </p:spTree>
    <p:extLst>
      <p:ext uri="{BB962C8B-B14F-4D97-AF65-F5344CB8AC3E}">
        <p14:creationId xmlns:p14="http://schemas.microsoft.com/office/powerpoint/2010/main" val="38428719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Main Content Slide">
    <p:spTree>
      <p:nvGrpSpPr>
        <p:cNvPr id="1" name=""/>
        <p:cNvGrpSpPr/>
        <p:nvPr/>
      </p:nvGrpSpPr>
      <p:grpSpPr>
        <a:xfrm>
          <a:off x="0" y="0"/>
          <a:ext cx="0" cy="0"/>
          <a:chOff x="0" y="0"/>
          <a:chExt cx="0" cy="0"/>
        </a:xfrm>
      </p:grpSpPr>
      <p:sp>
        <p:nvSpPr>
          <p:cNvPr id="4" name="Graphic 23">
            <a:extLst>
              <a:ext uri="{FF2B5EF4-FFF2-40B4-BE49-F238E27FC236}">
                <a16:creationId xmlns:a16="http://schemas.microsoft.com/office/drawing/2014/main" id="{29DAC14D-6B55-B0BA-54E0-B9A5D67E97AA}"/>
              </a:ext>
              <a:ext uri="{C183D7F6-B498-43B3-948B-1728B52AA6E4}">
                <adec:decorative xmlns:adec="http://schemas.microsoft.com/office/drawing/2017/decorative" val="1"/>
              </a:ext>
            </a:extLst>
          </p:cNvPr>
          <p:cNvSpPr/>
          <p:nvPr userDrawn="1"/>
        </p:nvSpPr>
        <p:spPr>
          <a:xfrm>
            <a:off x="-6281" y="-125"/>
            <a:ext cx="10659814" cy="614553"/>
          </a:xfrm>
          <a:custGeom>
            <a:avLst/>
            <a:gdLst>
              <a:gd name="connsiteX0" fmla="*/ 7372255 w 7702010"/>
              <a:gd name="connsiteY0" fmla="*/ 613791 h 614552"/>
              <a:gd name="connsiteX1" fmla="*/ 7702010 w 7702010"/>
              <a:gd name="connsiteY1" fmla="*/ 0 h 614552"/>
              <a:gd name="connsiteX2" fmla="*/ 0 w 7702010"/>
              <a:gd name="connsiteY2" fmla="*/ 857 h 614552"/>
              <a:gd name="connsiteX3" fmla="*/ 0 w 7702010"/>
              <a:gd name="connsiteY3" fmla="*/ 614553 h 614552"/>
              <a:gd name="connsiteX4" fmla="*/ 7372255 w 7702010"/>
              <a:gd name="connsiteY4" fmla="*/ 613791 h 614552"/>
              <a:gd name="connsiteX0" fmla="*/ 10330059 w 10659814"/>
              <a:gd name="connsiteY0" fmla="*/ 613791 h 614553"/>
              <a:gd name="connsiteX1" fmla="*/ 10659814 w 10659814"/>
              <a:gd name="connsiteY1" fmla="*/ 0 h 614553"/>
              <a:gd name="connsiteX2" fmla="*/ 0 w 10659814"/>
              <a:gd name="connsiteY2" fmla="*/ 857 h 614553"/>
              <a:gd name="connsiteX3" fmla="*/ 2957804 w 10659814"/>
              <a:gd name="connsiteY3" fmla="*/ 614553 h 614553"/>
              <a:gd name="connsiteX4" fmla="*/ 10330059 w 10659814"/>
              <a:gd name="connsiteY4" fmla="*/ 613791 h 614553"/>
              <a:gd name="connsiteX0" fmla="*/ 10330059 w 10659814"/>
              <a:gd name="connsiteY0" fmla="*/ 613791 h 614553"/>
              <a:gd name="connsiteX1" fmla="*/ 10659814 w 10659814"/>
              <a:gd name="connsiteY1" fmla="*/ 0 h 614553"/>
              <a:gd name="connsiteX2" fmla="*/ 0 w 10659814"/>
              <a:gd name="connsiteY2" fmla="*/ 857 h 614553"/>
              <a:gd name="connsiteX3" fmla="*/ 0 w 10659814"/>
              <a:gd name="connsiteY3" fmla="*/ 614553 h 614553"/>
              <a:gd name="connsiteX4" fmla="*/ 10330059 w 10659814"/>
              <a:gd name="connsiteY4" fmla="*/ 613791 h 614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9814" h="614553">
                <a:moveTo>
                  <a:pt x="10330059" y="613791"/>
                </a:moveTo>
                <a:lnTo>
                  <a:pt x="10659814" y="0"/>
                </a:lnTo>
                <a:lnTo>
                  <a:pt x="0" y="857"/>
                </a:lnTo>
                <a:lnTo>
                  <a:pt x="0" y="614553"/>
                </a:lnTo>
                <a:lnTo>
                  <a:pt x="10330059" y="613791"/>
                </a:lnTo>
                <a:close/>
              </a:path>
            </a:pathLst>
          </a:custGeom>
          <a:solidFill>
            <a:srgbClr val="005596"/>
          </a:solidFill>
          <a:ln w="9525" cap="flat">
            <a:noFill/>
            <a:prstDash val="solid"/>
            <a:miter/>
          </a:ln>
        </p:spPr>
        <p:txBody>
          <a:bodyPr rtlCol="0" anchor="ctr"/>
          <a:lstStyle/>
          <a:p>
            <a:endParaRPr lang="en-US"/>
          </a:p>
        </p:txBody>
      </p:sp>
      <p:sp>
        <p:nvSpPr>
          <p:cNvPr id="9" name="Date Placeholder 3">
            <a:extLst>
              <a:ext uri="{FF2B5EF4-FFF2-40B4-BE49-F238E27FC236}">
                <a16:creationId xmlns:a16="http://schemas.microsoft.com/office/drawing/2014/main" id="{385C49F5-025B-47BC-5A53-D4B46445E632}"/>
              </a:ext>
            </a:extLst>
          </p:cNvPr>
          <p:cNvSpPr>
            <a:spLocks noGrp="1"/>
          </p:cNvSpPr>
          <p:nvPr>
            <p:ph type="dt" sz="half" idx="2"/>
          </p:nvPr>
        </p:nvSpPr>
        <p:spPr>
          <a:xfrm>
            <a:off x="0" y="6579643"/>
            <a:ext cx="2743200" cy="274320"/>
          </a:xfrm>
          <a:prstGeom prst="rect">
            <a:avLst/>
          </a:prstGeom>
        </p:spPr>
        <p:txBody>
          <a:bodyPr/>
          <a:lstStyle>
            <a:lvl1pPr>
              <a:defRPr sz="1100">
                <a:latin typeface="Arial" panose="020B0604020202020204" pitchFamily="34" charset="0"/>
                <a:cs typeface="Arial" panose="020B0604020202020204" pitchFamily="34" charset="0"/>
              </a:defRPr>
            </a:lvl1pPr>
          </a:lstStyle>
          <a:p>
            <a:r>
              <a:rPr lang="en-US"/>
              <a:t>PY 2025-2026</a:t>
            </a:r>
          </a:p>
        </p:txBody>
      </p:sp>
      <p:sp>
        <p:nvSpPr>
          <p:cNvPr id="10" name="Slide Number Placeholder 5">
            <a:extLst>
              <a:ext uri="{FF2B5EF4-FFF2-40B4-BE49-F238E27FC236}">
                <a16:creationId xmlns:a16="http://schemas.microsoft.com/office/drawing/2014/main" id="{37CDFFD8-9DF0-88EE-E79A-4361A1B68B12}"/>
              </a:ext>
            </a:extLst>
          </p:cNvPr>
          <p:cNvSpPr>
            <a:spLocks noGrp="1"/>
          </p:cNvSpPr>
          <p:nvPr>
            <p:ph type="sldNum" sz="quarter" idx="4"/>
          </p:nvPr>
        </p:nvSpPr>
        <p:spPr>
          <a:xfrm>
            <a:off x="9448800" y="6579643"/>
            <a:ext cx="2743200" cy="274320"/>
          </a:xfrm>
          <a:prstGeom prst="rect">
            <a:avLst/>
          </a:prstGeom>
        </p:spPr>
        <p:txBody>
          <a:bodyPr/>
          <a:lstStyle>
            <a:lvl1pPr algn="r">
              <a:defRPr sz="1100">
                <a:latin typeface="Arial" panose="020B0604020202020204" pitchFamily="34" charset="0"/>
                <a:cs typeface="Arial" panose="020B0604020202020204" pitchFamily="34" charset="0"/>
              </a:defRPr>
            </a:lvl1pPr>
          </a:lstStyle>
          <a:p>
            <a:fld id="{5EDC9809-19C2-4E25-86A8-0E34C42EC71C}" type="slidenum">
              <a:rPr lang="en-US" smtClean="0"/>
              <a:pPr/>
              <a:t>‹#›</a:t>
            </a:fld>
            <a:endParaRPr lang="en-US"/>
          </a:p>
        </p:txBody>
      </p:sp>
      <p:sp>
        <p:nvSpPr>
          <p:cNvPr id="3" name="Title 1">
            <a:extLst>
              <a:ext uri="{FF2B5EF4-FFF2-40B4-BE49-F238E27FC236}">
                <a16:creationId xmlns:a16="http://schemas.microsoft.com/office/drawing/2014/main" id="{3F2C9D96-6A7C-E479-A600-DBCBEF812443}"/>
              </a:ext>
            </a:extLst>
          </p:cNvPr>
          <p:cNvSpPr>
            <a:spLocks noGrp="1"/>
          </p:cNvSpPr>
          <p:nvPr>
            <p:ph type="title"/>
          </p:nvPr>
        </p:nvSpPr>
        <p:spPr>
          <a:xfrm>
            <a:off x="749423" y="673397"/>
            <a:ext cx="10515600" cy="1325563"/>
          </a:xfrm>
        </p:spPr>
        <p:txBody>
          <a:bodyPr/>
          <a:lstStyle>
            <a:lvl1pPr>
              <a:defRPr>
                <a:solidFill>
                  <a:srgbClr val="005596"/>
                </a:solidFill>
              </a:defRPr>
            </a:lvl1pPr>
          </a:lstStyle>
          <a:p>
            <a:r>
              <a:rPr lang="en-US"/>
              <a:t>Click to edit Master title style</a:t>
            </a:r>
          </a:p>
        </p:txBody>
      </p:sp>
      <p:sp>
        <p:nvSpPr>
          <p:cNvPr id="6" name="Content Placeholder 2">
            <a:extLst>
              <a:ext uri="{FF2B5EF4-FFF2-40B4-BE49-F238E27FC236}">
                <a16:creationId xmlns:a16="http://schemas.microsoft.com/office/drawing/2014/main" id="{9DA88C3B-B99A-A253-B791-B4AB0ABE8F3E}"/>
              </a:ext>
            </a:extLst>
          </p:cNvPr>
          <p:cNvSpPr>
            <a:spLocks noGrp="1"/>
          </p:cNvSpPr>
          <p:nvPr>
            <p:ph idx="1"/>
          </p:nvPr>
        </p:nvSpPr>
        <p:spPr>
          <a:xfrm>
            <a:off x="749423" y="2133897"/>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11D1FC88-9E3D-C1F4-17B7-4C160372C96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44271" y="541394"/>
            <a:ext cx="2592689" cy="146067"/>
          </a:xfrm>
          <a:prstGeom prst="rect">
            <a:avLst/>
          </a:prstGeom>
        </p:spPr>
      </p:pic>
    </p:spTree>
    <p:extLst>
      <p:ext uri="{BB962C8B-B14F-4D97-AF65-F5344CB8AC3E}">
        <p14:creationId xmlns:p14="http://schemas.microsoft.com/office/powerpoint/2010/main" val="23377255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Main Content Slide 2">
    <p:spTree>
      <p:nvGrpSpPr>
        <p:cNvPr id="1" name=""/>
        <p:cNvGrpSpPr/>
        <p:nvPr/>
      </p:nvGrpSpPr>
      <p:grpSpPr>
        <a:xfrm>
          <a:off x="0" y="0"/>
          <a:ext cx="0" cy="0"/>
          <a:chOff x="0" y="0"/>
          <a:chExt cx="0" cy="0"/>
        </a:xfrm>
      </p:grpSpPr>
      <p:sp>
        <p:nvSpPr>
          <p:cNvPr id="4" name="Graphic 23">
            <a:extLst>
              <a:ext uri="{FF2B5EF4-FFF2-40B4-BE49-F238E27FC236}">
                <a16:creationId xmlns:a16="http://schemas.microsoft.com/office/drawing/2014/main" id="{29DAC14D-6B55-B0BA-54E0-B9A5D67E97AA}"/>
              </a:ext>
              <a:ext uri="{C183D7F6-B498-43B3-948B-1728B52AA6E4}">
                <adec:decorative xmlns:adec="http://schemas.microsoft.com/office/drawing/2017/decorative" val="1"/>
              </a:ext>
            </a:extLst>
          </p:cNvPr>
          <p:cNvSpPr/>
          <p:nvPr userDrawn="1"/>
        </p:nvSpPr>
        <p:spPr>
          <a:xfrm>
            <a:off x="-6281" y="-125"/>
            <a:ext cx="10659814" cy="614553"/>
          </a:xfrm>
          <a:custGeom>
            <a:avLst/>
            <a:gdLst>
              <a:gd name="connsiteX0" fmla="*/ 7372255 w 7702010"/>
              <a:gd name="connsiteY0" fmla="*/ 613791 h 614552"/>
              <a:gd name="connsiteX1" fmla="*/ 7702010 w 7702010"/>
              <a:gd name="connsiteY1" fmla="*/ 0 h 614552"/>
              <a:gd name="connsiteX2" fmla="*/ 0 w 7702010"/>
              <a:gd name="connsiteY2" fmla="*/ 857 h 614552"/>
              <a:gd name="connsiteX3" fmla="*/ 0 w 7702010"/>
              <a:gd name="connsiteY3" fmla="*/ 614553 h 614552"/>
              <a:gd name="connsiteX4" fmla="*/ 7372255 w 7702010"/>
              <a:gd name="connsiteY4" fmla="*/ 613791 h 614552"/>
              <a:gd name="connsiteX0" fmla="*/ 10330059 w 10659814"/>
              <a:gd name="connsiteY0" fmla="*/ 613791 h 614553"/>
              <a:gd name="connsiteX1" fmla="*/ 10659814 w 10659814"/>
              <a:gd name="connsiteY1" fmla="*/ 0 h 614553"/>
              <a:gd name="connsiteX2" fmla="*/ 0 w 10659814"/>
              <a:gd name="connsiteY2" fmla="*/ 857 h 614553"/>
              <a:gd name="connsiteX3" fmla="*/ 2957804 w 10659814"/>
              <a:gd name="connsiteY3" fmla="*/ 614553 h 614553"/>
              <a:gd name="connsiteX4" fmla="*/ 10330059 w 10659814"/>
              <a:gd name="connsiteY4" fmla="*/ 613791 h 614553"/>
              <a:gd name="connsiteX0" fmla="*/ 10330059 w 10659814"/>
              <a:gd name="connsiteY0" fmla="*/ 613791 h 614553"/>
              <a:gd name="connsiteX1" fmla="*/ 10659814 w 10659814"/>
              <a:gd name="connsiteY1" fmla="*/ 0 h 614553"/>
              <a:gd name="connsiteX2" fmla="*/ 0 w 10659814"/>
              <a:gd name="connsiteY2" fmla="*/ 857 h 614553"/>
              <a:gd name="connsiteX3" fmla="*/ 0 w 10659814"/>
              <a:gd name="connsiteY3" fmla="*/ 614553 h 614553"/>
              <a:gd name="connsiteX4" fmla="*/ 10330059 w 10659814"/>
              <a:gd name="connsiteY4" fmla="*/ 613791 h 614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9814" h="614553">
                <a:moveTo>
                  <a:pt x="10330059" y="613791"/>
                </a:moveTo>
                <a:lnTo>
                  <a:pt x="10659814" y="0"/>
                </a:lnTo>
                <a:lnTo>
                  <a:pt x="0" y="857"/>
                </a:lnTo>
                <a:lnTo>
                  <a:pt x="0" y="614553"/>
                </a:lnTo>
                <a:lnTo>
                  <a:pt x="10330059" y="613791"/>
                </a:lnTo>
                <a:close/>
              </a:path>
            </a:pathLst>
          </a:custGeom>
          <a:solidFill>
            <a:srgbClr val="005596"/>
          </a:solidFill>
          <a:ln w="9525"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7235B5FD-A4BC-8D60-CF22-1FDD3C747CF9}"/>
              </a:ext>
            </a:extLst>
          </p:cNvPr>
          <p:cNvSpPr>
            <a:spLocks noGrp="1"/>
          </p:cNvSpPr>
          <p:nvPr>
            <p:ph type="title"/>
          </p:nvPr>
        </p:nvSpPr>
        <p:spPr>
          <a:xfrm>
            <a:off x="325016" y="155528"/>
            <a:ext cx="10515600" cy="312834"/>
          </a:xfrm>
        </p:spPr>
        <p:txBody>
          <a:bodyPr>
            <a:noAutofit/>
          </a:bodyPr>
          <a:lstStyle>
            <a:lvl1pPr>
              <a:defRPr sz="3000" b="0">
                <a:solidFill>
                  <a:schemeClr val="bg1"/>
                </a:solidFill>
              </a:defRPr>
            </a:lvl1pPr>
          </a:lstStyle>
          <a:p>
            <a:endParaRPr lang="en-US"/>
          </a:p>
        </p:txBody>
      </p:sp>
      <p:sp>
        <p:nvSpPr>
          <p:cNvPr id="9" name="Date Placeholder 3">
            <a:extLst>
              <a:ext uri="{FF2B5EF4-FFF2-40B4-BE49-F238E27FC236}">
                <a16:creationId xmlns:a16="http://schemas.microsoft.com/office/drawing/2014/main" id="{385C49F5-025B-47BC-5A53-D4B46445E632}"/>
              </a:ext>
            </a:extLst>
          </p:cNvPr>
          <p:cNvSpPr>
            <a:spLocks noGrp="1"/>
          </p:cNvSpPr>
          <p:nvPr>
            <p:ph type="dt" sz="half" idx="2"/>
          </p:nvPr>
        </p:nvSpPr>
        <p:spPr>
          <a:xfrm>
            <a:off x="0" y="6579643"/>
            <a:ext cx="2743200" cy="274320"/>
          </a:xfrm>
          <a:prstGeom prst="rect">
            <a:avLst/>
          </a:prstGeom>
        </p:spPr>
        <p:txBody>
          <a:bodyPr/>
          <a:lstStyle>
            <a:lvl1pPr>
              <a:defRPr sz="1100">
                <a:latin typeface="Arial" panose="020B0604020202020204" pitchFamily="34" charset="0"/>
                <a:cs typeface="Arial" panose="020B0604020202020204" pitchFamily="34" charset="0"/>
              </a:defRPr>
            </a:lvl1pPr>
          </a:lstStyle>
          <a:p>
            <a:r>
              <a:rPr lang="en-US"/>
              <a:t>PY 2025-2026</a:t>
            </a:r>
          </a:p>
        </p:txBody>
      </p:sp>
      <p:sp>
        <p:nvSpPr>
          <p:cNvPr id="10" name="Slide Number Placeholder 5">
            <a:extLst>
              <a:ext uri="{FF2B5EF4-FFF2-40B4-BE49-F238E27FC236}">
                <a16:creationId xmlns:a16="http://schemas.microsoft.com/office/drawing/2014/main" id="{37CDFFD8-9DF0-88EE-E79A-4361A1B68B12}"/>
              </a:ext>
            </a:extLst>
          </p:cNvPr>
          <p:cNvSpPr>
            <a:spLocks noGrp="1"/>
          </p:cNvSpPr>
          <p:nvPr>
            <p:ph type="sldNum" sz="quarter" idx="4"/>
          </p:nvPr>
        </p:nvSpPr>
        <p:spPr>
          <a:xfrm>
            <a:off x="9448800" y="6579643"/>
            <a:ext cx="2743200" cy="274320"/>
          </a:xfrm>
          <a:prstGeom prst="rect">
            <a:avLst/>
          </a:prstGeom>
        </p:spPr>
        <p:txBody>
          <a:bodyPr/>
          <a:lstStyle>
            <a:lvl1pPr algn="r">
              <a:defRPr sz="1100">
                <a:latin typeface="Arial" panose="020B0604020202020204" pitchFamily="34" charset="0"/>
                <a:cs typeface="Arial" panose="020B0604020202020204" pitchFamily="34" charset="0"/>
              </a:defRPr>
            </a:lvl1pPr>
          </a:lstStyle>
          <a:p>
            <a:fld id="{5EDC9809-19C2-4E25-86A8-0E34C42EC71C}" type="slidenum">
              <a:rPr lang="en-US" smtClean="0"/>
              <a:pPr/>
              <a:t>‹#›</a:t>
            </a:fld>
            <a:endParaRPr lang="en-US"/>
          </a:p>
        </p:txBody>
      </p:sp>
      <p:pic>
        <p:nvPicPr>
          <p:cNvPr id="3" name="Graphic 2">
            <a:extLst>
              <a:ext uri="{FF2B5EF4-FFF2-40B4-BE49-F238E27FC236}">
                <a16:creationId xmlns:a16="http://schemas.microsoft.com/office/drawing/2014/main" id="{06B2E7ED-050D-49A6-2BA9-4F075E6A23F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44271" y="541394"/>
            <a:ext cx="2592689" cy="146067"/>
          </a:xfrm>
          <a:prstGeom prst="rect">
            <a:avLst/>
          </a:prstGeom>
        </p:spPr>
      </p:pic>
      <p:sp>
        <p:nvSpPr>
          <p:cNvPr id="5" name="Content Placeholder 2">
            <a:extLst>
              <a:ext uri="{FF2B5EF4-FFF2-40B4-BE49-F238E27FC236}">
                <a16:creationId xmlns:a16="http://schemas.microsoft.com/office/drawing/2014/main" id="{BA95812B-FAF3-5E68-12DE-1CE5142CB670}"/>
              </a:ext>
            </a:extLst>
          </p:cNvPr>
          <p:cNvSpPr>
            <a:spLocks noGrp="1"/>
          </p:cNvSpPr>
          <p:nvPr>
            <p:ph idx="1"/>
          </p:nvPr>
        </p:nvSpPr>
        <p:spPr>
          <a:xfrm>
            <a:off x="642891" y="1005054"/>
            <a:ext cx="10515600" cy="5333601"/>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37448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slide with Title no ba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5906C80-A35E-3439-58A8-3946D266A6C6}"/>
              </a:ext>
            </a:extLst>
          </p:cNvPr>
          <p:cNvSpPr>
            <a:spLocks noGrp="1"/>
          </p:cNvSpPr>
          <p:nvPr>
            <p:ph type="dt" sz="half" idx="10"/>
          </p:nvPr>
        </p:nvSpPr>
        <p:spPr>
          <a:xfrm>
            <a:off x="0" y="6569010"/>
            <a:ext cx="2743200" cy="274320"/>
          </a:xfrm>
          <a:prstGeom prst="rect">
            <a:avLst/>
          </a:prstGeom>
        </p:spPr>
        <p:txBody>
          <a:bodyPr/>
          <a:lstStyle/>
          <a:p>
            <a:r>
              <a:rPr lang="en-US"/>
              <a:t>PY 2025-2026</a:t>
            </a:r>
          </a:p>
        </p:txBody>
      </p:sp>
      <p:sp>
        <p:nvSpPr>
          <p:cNvPr id="4" name="Slide Number Placeholder 3">
            <a:extLst>
              <a:ext uri="{FF2B5EF4-FFF2-40B4-BE49-F238E27FC236}">
                <a16:creationId xmlns:a16="http://schemas.microsoft.com/office/drawing/2014/main" id="{59BC6DEA-36C1-1852-DB88-48DEB59C884F}"/>
              </a:ext>
            </a:extLst>
          </p:cNvPr>
          <p:cNvSpPr>
            <a:spLocks noGrp="1"/>
          </p:cNvSpPr>
          <p:nvPr>
            <p:ph type="sldNum" sz="quarter" idx="11"/>
          </p:nvPr>
        </p:nvSpPr>
        <p:spPr/>
        <p:txBody>
          <a:bodyPr/>
          <a:lstStyle/>
          <a:p>
            <a:fld id="{5EDC9809-19C2-4E25-86A8-0E34C42EC71C}" type="slidenum">
              <a:rPr lang="en-US" smtClean="0"/>
              <a:pPr/>
              <a:t>‹#›</a:t>
            </a:fld>
            <a:endParaRPr lang="en-US"/>
          </a:p>
        </p:txBody>
      </p:sp>
      <p:sp>
        <p:nvSpPr>
          <p:cNvPr id="5" name="Title 1">
            <a:extLst>
              <a:ext uri="{FF2B5EF4-FFF2-40B4-BE49-F238E27FC236}">
                <a16:creationId xmlns:a16="http://schemas.microsoft.com/office/drawing/2014/main" id="{3C39E511-F2EE-AD43-D91C-4081CE759F63}"/>
              </a:ext>
            </a:extLst>
          </p:cNvPr>
          <p:cNvSpPr>
            <a:spLocks noGrp="1"/>
          </p:cNvSpPr>
          <p:nvPr>
            <p:ph type="title"/>
          </p:nvPr>
        </p:nvSpPr>
        <p:spPr>
          <a:xfrm>
            <a:off x="838200" y="365125"/>
            <a:ext cx="10515600" cy="1325563"/>
          </a:xfrm>
        </p:spPr>
        <p:txBody>
          <a:bodyPr/>
          <a:lstStyle>
            <a:lvl1pPr>
              <a:defRPr>
                <a:solidFill>
                  <a:srgbClr val="005596"/>
                </a:solidFill>
              </a:defRPr>
            </a:lvl1pPr>
          </a:lstStyle>
          <a:p>
            <a:r>
              <a:rPr lang="en-US"/>
              <a:t>Click to edit Master title style</a:t>
            </a:r>
          </a:p>
        </p:txBody>
      </p:sp>
      <p:sp>
        <p:nvSpPr>
          <p:cNvPr id="6" name="Content Placeholder 2">
            <a:extLst>
              <a:ext uri="{FF2B5EF4-FFF2-40B4-BE49-F238E27FC236}">
                <a16:creationId xmlns:a16="http://schemas.microsoft.com/office/drawing/2014/main" id="{444E2BC1-B539-F302-7190-5AF078197DC0}"/>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67005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Comparison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7790B-21B2-76D6-9F4C-3AFDB2FAD4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A80414-B077-531A-C6DC-1C1AE0CB5384}"/>
              </a:ext>
            </a:extLst>
          </p:cNvPr>
          <p:cNvSpPr>
            <a:spLocks noGrp="1"/>
          </p:cNvSpPr>
          <p:nvPr>
            <p:ph type="dt" sz="half" idx="10"/>
          </p:nvPr>
        </p:nvSpPr>
        <p:spPr>
          <a:xfrm>
            <a:off x="0" y="6569010"/>
            <a:ext cx="2743200" cy="274320"/>
          </a:xfrm>
          <a:prstGeom prst="rect">
            <a:avLst/>
          </a:prstGeom>
        </p:spPr>
        <p:txBody>
          <a:bodyPr/>
          <a:lstStyle/>
          <a:p>
            <a:r>
              <a:rPr lang="en-US"/>
              <a:t>PY 2025-2026</a:t>
            </a:r>
          </a:p>
        </p:txBody>
      </p:sp>
      <p:sp>
        <p:nvSpPr>
          <p:cNvPr id="4" name="Slide Number Placeholder 3">
            <a:extLst>
              <a:ext uri="{FF2B5EF4-FFF2-40B4-BE49-F238E27FC236}">
                <a16:creationId xmlns:a16="http://schemas.microsoft.com/office/drawing/2014/main" id="{F3B3298C-C336-F7B1-C131-78AF788AF5A2}"/>
              </a:ext>
            </a:extLst>
          </p:cNvPr>
          <p:cNvSpPr>
            <a:spLocks noGrp="1"/>
          </p:cNvSpPr>
          <p:nvPr>
            <p:ph type="sldNum" sz="quarter" idx="11"/>
          </p:nvPr>
        </p:nvSpPr>
        <p:spPr/>
        <p:txBody>
          <a:bodyPr/>
          <a:lstStyle/>
          <a:p>
            <a:fld id="{5EDC9809-19C2-4E25-86A8-0E34C42EC71C}" type="slidenum">
              <a:rPr lang="en-US" smtClean="0"/>
              <a:pPr/>
              <a:t>‹#›</a:t>
            </a:fld>
            <a:endParaRPr lang="en-US"/>
          </a:p>
        </p:txBody>
      </p:sp>
      <p:sp>
        <p:nvSpPr>
          <p:cNvPr id="5" name="Text Placeholder 2">
            <a:extLst>
              <a:ext uri="{FF2B5EF4-FFF2-40B4-BE49-F238E27FC236}">
                <a16:creationId xmlns:a16="http://schemas.microsoft.com/office/drawing/2014/main" id="{050C1647-9859-B502-B816-0615E8BEED8A}"/>
              </a:ext>
            </a:extLst>
          </p:cNvPr>
          <p:cNvSpPr>
            <a:spLocks noGrp="1"/>
          </p:cNvSpPr>
          <p:nvPr>
            <p:ph type="body" idx="1"/>
          </p:nvPr>
        </p:nvSpPr>
        <p:spPr>
          <a:xfrm>
            <a:off x="839788" y="1681163"/>
            <a:ext cx="5157787" cy="823912"/>
          </a:xfrm>
          <a:solidFill>
            <a:srgbClr val="005596"/>
          </a:solidFill>
        </p:spPr>
        <p:txBody>
          <a:bodyPr/>
          <a:lstStyle>
            <a:lvl1pPr>
              <a:defRPr>
                <a:solidFill>
                  <a:schemeClr val="bg1"/>
                </a:solidFill>
              </a:defRPr>
            </a:lvl1pPr>
          </a:lstStyle>
          <a:p>
            <a:endParaRPr lang="en-US"/>
          </a:p>
        </p:txBody>
      </p:sp>
      <p:sp>
        <p:nvSpPr>
          <p:cNvPr id="6" name="Content Placeholder 3">
            <a:extLst>
              <a:ext uri="{FF2B5EF4-FFF2-40B4-BE49-F238E27FC236}">
                <a16:creationId xmlns:a16="http://schemas.microsoft.com/office/drawing/2014/main" id="{6F2536AC-3916-84E8-AD91-C6ECC391A732}"/>
              </a:ext>
            </a:extLst>
          </p:cNvPr>
          <p:cNvSpPr>
            <a:spLocks noGrp="1"/>
          </p:cNvSpPr>
          <p:nvPr>
            <p:ph sz="half" idx="2"/>
          </p:nvPr>
        </p:nvSpPr>
        <p:spPr>
          <a:xfrm>
            <a:off x="839788" y="2505075"/>
            <a:ext cx="5157787" cy="3684588"/>
          </a:xfrm>
        </p:spPr>
        <p:txBody>
          <a:bodyPr/>
          <a:lstStyle/>
          <a:p>
            <a:endParaRPr lang="en-US"/>
          </a:p>
        </p:txBody>
      </p:sp>
      <p:sp>
        <p:nvSpPr>
          <p:cNvPr id="7" name="Text Placeholder 4">
            <a:extLst>
              <a:ext uri="{FF2B5EF4-FFF2-40B4-BE49-F238E27FC236}">
                <a16:creationId xmlns:a16="http://schemas.microsoft.com/office/drawing/2014/main" id="{E386B47A-1DC6-9621-77D6-B5580D7F04CD}"/>
              </a:ext>
            </a:extLst>
          </p:cNvPr>
          <p:cNvSpPr>
            <a:spLocks noGrp="1"/>
          </p:cNvSpPr>
          <p:nvPr>
            <p:ph type="body" sz="quarter" idx="3"/>
          </p:nvPr>
        </p:nvSpPr>
        <p:spPr>
          <a:xfrm>
            <a:off x="6172200" y="1681163"/>
            <a:ext cx="5183188" cy="823912"/>
          </a:xfrm>
          <a:solidFill>
            <a:srgbClr val="005596"/>
          </a:solidFill>
        </p:spPr>
        <p:txBody>
          <a:bodyPr/>
          <a:lstStyle>
            <a:lvl1pPr>
              <a:defRPr>
                <a:solidFill>
                  <a:schemeClr val="bg1"/>
                </a:solidFill>
              </a:defRPr>
            </a:lvl1pPr>
          </a:lstStyle>
          <a:p>
            <a:endParaRPr lang="en-US"/>
          </a:p>
        </p:txBody>
      </p:sp>
      <p:sp>
        <p:nvSpPr>
          <p:cNvPr id="8" name="Content Placeholder 5">
            <a:extLst>
              <a:ext uri="{FF2B5EF4-FFF2-40B4-BE49-F238E27FC236}">
                <a16:creationId xmlns:a16="http://schemas.microsoft.com/office/drawing/2014/main" id="{7BDBA71E-AD88-3CB2-58B2-E72A5344F039}"/>
              </a:ext>
            </a:extLst>
          </p:cNvPr>
          <p:cNvSpPr>
            <a:spLocks noGrp="1"/>
          </p:cNvSpPr>
          <p:nvPr>
            <p:ph sz="quarter" idx="4"/>
          </p:nvPr>
        </p:nvSpPr>
        <p:spPr>
          <a:xfrm>
            <a:off x="6172200" y="2505075"/>
            <a:ext cx="5183188" cy="3684588"/>
          </a:xfrm>
        </p:spPr>
        <p:txBody>
          <a:bodyPr/>
          <a:lstStyle/>
          <a:p>
            <a:endParaRPr lang="en-US"/>
          </a:p>
        </p:txBody>
      </p:sp>
      <p:pic>
        <p:nvPicPr>
          <p:cNvPr id="9" name="Graphic 8">
            <a:extLst>
              <a:ext uri="{FF2B5EF4-FFF2-40B4-BE49-F238E27FC236}">
                <a16:creationId xmlns:a16="http://schemas.microsoft.com/office/drawing/2014/main" id="{DAF41BC1-0065-C7F3-0735-376FE8848727}"/>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2729" y="2125729"/>
            <a:ext cx="1970067" cy="110990"/>
          </a:xfrm>
          <a:prstGeom prst="rect">
            <a:avLst/>
          </a:prstGeom>
        </p:spPr>
      </p:pic>
      <p:pic>
        <p:nvPicPr>
          <p:cNvPr id="11" name="Graphic 10">
            <a:extLst>
              <a:ext uri="{FF2B5EF4-FFF2-40B4-BE49-F238E27FC236}">
                <a16:creationId xmlns:a16="http://schemas.microsoft.com/office/drawing/2014/main" id="{7E93741D-0AD2-24B7-3FDB-B77D77344CF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5098" y="2125729"/>
            <a:ext cx="1970067" cy="110990"/>
          </a:xfrm>
          <a:prstGeom prst="rect">
            <a:avLst/>
          </a:prstGeom>
        </p:spPr>
      </p:pic>
    </p:spTree>
    <p:extLst>
      <p:ext uri="{BB962C8B-B14F-4D97-AF65-F5344CB8AC3E}">
        <p14:creationId xmlns:p14="http://schemas.microsoft.com/office/powerpoint/2010/main" val="2703631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8E9BD-F2D5-73FD-8147-A14D1C5FECB0}"/>
              </a:ext>
            </a:extLst>
          </p:cNvPr>
          <p:cNvSpPr>
            <a:spLocks noGrp="1"/>
          </p:cNvSpPr>
          <p:nvPr>
            <p:ph type="title"/>
          </p:nvPr>
        </p:nvSpPr>
        <p:spPr>
          <a:xfrm>
            <a:off x="839788" y="866776"/>
            <a:ext cx="10515600" cy="82391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9546820-69CC-31A6-A329-BFEECBD594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7A5EF6-0883-DDFE-4A71-01EC2CEB71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B74589-1207-15C9-C095-EEACF173A6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FF75CF-6547-6B1D-1005-306A2884FB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AB5B0F-2416-08FC-BB00-FF3F20D41B20}"/>
              </a:ext>
            </a:extLst>
          </p:cNvPr>
          <p:cNvSpPr>
            <a:spLocks noGrp="1"/>
          </p:cNvSpPr>
          <p:nvPr>
            <p:ph type="dt" sz="half" idx="10"/>
          </p:nvPr>
        </p:nvSpPr>
        <p:spPr/>
        <p:txBody>
          <a:bodyPr/>
          <a:lstStyle/>
          <a:p>
            <a:r>
              <a:rPr lang="en-US"/>
              <a:t>PY 2025-2026</a:t>
            </a:r>
          </a:p>
        </p:txBody>
      </p:sp>
      <p:sp>
        <p:nvSpPr>
          <p:cNvPr id="8" name="Footer Placeholder 7">
            <a:extLst>
              <a:ext uri="{FF2B5EF4-FFF2-40B4-BE49-F238E27FC236}">
                <a16:creationId xmlns:a16="http://schemas.microsoft.com/office/drawing/2014/main" id="{38775959-A7CA-1F6D-CB46-4D37A53669CF}"/>
              </a:ext>
            </a:extLst>
          </p:cNvPr>
          <p:cNvSpPr>
            <a:spLocks noGrp="1"/>
          </p:cNvSpPr>
          <p:nvPr>
            <p:ph type="ftr" sz="quarter" idx="11"/>
          </p:nvPr>
        </p:nvSpPr>
        <p:spPr>
          <a:xfrm>
            <a:off x="4038600" y="6492875"/>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AF0266C-952A-2237-E55E-D3EAC18852D7}"/>
              </a:ext>
            </a:extLst>
          </p:cNvPr>
          <p:cNvSpPr>
            <a:spLocks noGrp="1"/>
          </p:cNvSpPr>
          <p:nvPr>
            <p:ph type="sldNum" sz="quarter" idx="12"/>
          </p:nvPr>
        </p:nvSpPr>
        <p:spPr/>
        <p:txBody>
          <a:bodyPr/>
          <a:lstStyle/>
          <a:p>
            <a:fld id="{E5EEEA21-4EF5-4F0A-8D18-9C982644C62A}" type="slidenum">
              <a:rPr lang="en-US" smtClean="0"/>
              <a:t>‹#›</a:t>
            </a:fld>
            <a:endParaRPr lang="en-US"/>
          </a:p>
        </p:txBody>
      </p:sp>
    </p:spTree>
    <p:extLst>
      <p:ext uri="{BB962C8B-B14F-4D97-AF65-F5344CB8AC3E}">
        <p14:creationId xmlns:p14="http://schemas.microsoft.com/office/powerpoint/2010/main" val="3742182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omparison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7790B-21B2-76D6-9F4C-3AFDB2FAD4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A80414-B077-531A-C6DC-1C1AE0CB5384}"/>
              </a:ext>
            </a:extLst>
          </p:cNvPr>
          <p:cNvSpPr>
            <a:spLocks noGrp="1"/>
          </p:cNvSpPr>
          <p:nvPr>
            <p:ph type="dt" sz="half" idx="10"/>
          </p:nvPr>
        </p:nvSpPr>
        <p:spPr>
          <a:xfrm>
            <a:off x="0" y="6569010"/>
            <a:ext cx="2743200" cy="274320"/>
          </a:xfrm>
          <a:prstGeom prst="rect">
            <a:avLst/>
          </a:prstGeom>
        </p:spPr>
        <p:txBody>
          <a:bodyPr/>
          <a:lstStyle/>
          <a:p>
            <a:r>
              <a:rPr lang="en-US"/>
              <a:t>PY 2025-2026</a:t>
            </a:r>
          </a:p>
        </p:txBody>
      </p:sp>
      <p:sp>
        <p:nvSpPr>
          <p:cNvPr id="4" name="Slide Number Placeholder 3">
            <a:extLst>
              <a:ext uri="{FF2B5EF4-FFF2-40B4-BE49-F238E27FC236}">
                <a16:creationId xmlns:a16="http://schemas.microsoft.com/office/drawing/2014/main" id="{F3B3298C-C336-F7B1-C131-78AF788AF5A2}"/>
              </a:ext>
            </a:extLst>
          </p:cNvPr>
          <p:cNvSpPr>
            <a:spLocks noGrp="1"/>
          </p:cNvSpPr>
          <p:nvPr>
            <p:ph type="sldNum" sz="quarter" idx="11"/>
          </p:nvPr>
        </p:nvSpPr>
        <p:spPr/>
        <p:txBody>
          <a:bodyPr/>
          <a:lstStyle/>
          <a:p>
            <a:fld id="{5EDC9809-19C2-4E25-86A8-0E34C42EC71C}" type="slidenum">
              <a:rPr lang="en-US" smtClean="0"/>
              <a:pPr/>
              <a:t>‹#›</a:t>
            </a:fld>
            <a:endParaRPr lang="en-US"/>
          </a:p>
        </p:txBody>
      </p:sp>
      <p:sp>
        <p:nvSpPr>
          <p:cNvPr id="5" name="Text Placeholder 2">
            <a:extLst>
              <a:ext uri="{FF2B5EF4-FFF2-40B4-BE49-F238E27FC236}">
                <a16:creationId xmlns:a16="http://schemas.microsoft.com/office/drawing/2014/main" id="{050C1647-9859-B502-B816-0615E8BEED8A}"/>
              </a:ext>
            </a:extLst>
          </p:cNvPr>
          <p:cNvSpPr>
            <a:spLocks noGrp="1"/>
          </p:cNvSpPr>
          <p:nvPr>
            <p:ph type="body" idx="1"/>
          </p:nvPr>
        </p:nvSpPr>
        <p:spPr>
          <a:xfrm>
            <a:off x="839788" y="1681162"/>
            <a:ext cx="5157787" cy="1099665"/>
          </a:xfrm>
          <a:solidFill>
            <a:srgbClr val="005596"/>
          </a:solidFill>
        </p:spPr>
        <p:txBody>
          <a:bodyPr>
            <a:normAutofit/>
          </a:bodyPr>
          <a:lstStyle>
            <a:lvl1pPr marL="0" indent="0">
              <a:lnSpc>
                <a:spcPct val="100000"/>
              </a:lnSpc>
              <a:spcBef>
                <a:spcPts val="1200"/>
              </a:spcBef>
              <a:buNone/>
              <a:defRPr sz="3200">
                <a:solidFill>
                  <a:schemeClr val="bg1"/>
                </a:solidFill>
              </a:defRPr>
            </a:lvl1pPr>
          </a:lstStyle>
          <a:p>
            <a:endParaRPr lang="en-US"/>
          </a:p>
        </p:txBody>
      </p:sp>
      <p:sp>
        <p:nvSpPr>
          <p:cNvPr id="6" name="Content Placeholder 3">
            <a:extLst>
              <a:ext uri="{FF2B5EF4-FFF2-40B4-BE49-F238E27FC236}">
                <a16:creationId xmlns:a16="http://schemas.microsoft.com/office/drawing/2014/main" id="{6F2536AC-3916-84E8-AD91-C6ECC391A732}"/>
              </a:ext>
            </a:extLst>
          </p:cNvPr>
          <p:cNvSpPr>
            <a:spLocks noGrp="1"/>
          </p:cNvSpPr>
          <p:nvPr>
            <p:ph sz="half" idx="2"/>
          </p:nvPr>
        </p:nvSpPr>
        <p:spPr>
          <a:xfrm>
            <a:off x="839788" y="3326859"/>
            <a:ext cx="5157787" cy="2862803"/>
          </a:xfrm>
        </p:spPr>
        <p:txBody>
          <a:bodyPr/>
          <a:lstStyle/>
          <a:p>
            <a:endParaRPr lang="en-US"/>
          </a:p>
        </p:txBody>
      </p:sp>
      <p:sp>
        <p:nvSpPr>
          <p:cNvPr id="7" name="Text Placeholder 4">
            <a:extLst>
              <a:ext uri="{FF2B5EF4-FFF2-40B4-BE49-F238E27FC236}">
                <a16:creationId xmlns:a16="http://schemas.microsoft.com/office/drawing/2014/main" id="{E386B47A-1DC6-9621-77D6-B5580D7F04CD}"/>
              </a:ext>
            </a:extLst>
          </p:cNvPr>
          <p:cNvSpPr>
            <a:spLocks noGrp="1"/>
          </p:cNvSpPr>
          <p:nvPr>
            <p:ph type="body" sz="quarter" idx="3"/>
          </p:nvPr>
        </p:nvSpPr>
        <p:spPr>
          <a:xfrm>
            <a:off x="6172200" y="1681163"/>
            <a:ext cx="5183188" cy="1099664"/>
          </a:xfrm>
          <a:solidFill>
            <a:srgbClr val="005596"/>
          </a:solidFill>
        </p:spPr>
        <p:txBody>
          <a:bodyPr>
            <a:normAutofit/>
          </a:bodyPr>
          <a:lstStyle>
            <a:lvl1pPr marL="0" indent="0">
              <a:lnSpc>
                <a:spcPct val="100000"/>
              </a:lnSpc>
              <a:spcBef>
                <a:spcPts val="1200"/>
              </a:spcBef>
              <a:buNone/>
              <a:defRPr sz="3200">
                <a:solidFill>
                  <a:schemeClr val="bg1"/>
                </a:solidFill>
              </a:defRPr>
            </a:lvl1pPr>
          </a:lstStyle>
          <a:p>
            <a:endParaRPr lang="en-US"/>
          </a:p>
        </p:txBody>
      </p:sp>
      <p:sp>
        <p:nvSpPr>
          <p:cNvPr id="8" name="Content Placeholder 5">
            <a:extLst>
              <a:ext uri="{FF2B5EF4-FFF2-40B4-BE49-F238E27FC236}">
                <a16:creationId xmlns:a16="http://schemas.microsoft.com/office/drawing/2014/main" id="{7BDBA71E-AD88-3CB2-58B2-E72A5344F039}"/>
              </a:ext>
            </a:extLst>
          </p:cNvPr>
          <p:cNvSpPr>
            <a:spLocks noGrp="1"/>
          </p:cNvSpPr>
          <p:nvPr>
            <p:ph sz="quarter" idx="4"/>
          </p:nvPr>
        </p:nvSpPr>
        <p:spPr>
          <a:xfrm>
            <a:off x="6172200" y="3326859"/>
            <a:ext cx="5183188" cy="2862804"/>
          </a:xfrm>
        </p:spPr>
        <p:txBody>
          <a:bodyPr/>
          <a:lstStyle/>
          <a:p>
            <a:endParaRPr lang="en-US"/>
          </a:p>
        </p:txBody>
      </p:sp>
      <p:pic>
        <p:nvPicPr>
          <p:cNvPr id="9" name="Graphic 8">
            <a:extLst>
              <a:ext uri="{FF2B5EF4-FFF2-40B4-BE49-F238E27FC236}">
                <a16:creationId xmlns:a16="http://schemas.microsoft.com/office/drawing/2014/main" id="{DAF41BC1-0065-C7F3-0735-376FE8848727}"/>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2729" y="2511001"/>
            <a:ext cx="1970067" cy="110990"/>
          </a:xfrm>
          <a:prstGeom prst="rect">
            <a:avLst/>
          </a:prstGeom>
        </p:spPr>
      </p:pic>
      <p:pic>
        <p:nvPicPr>
          <p:cNvPr id="11" name="Graphic 10">
            <a:extLst>
              <a:ext uri="{FF2B5EF4-FFF2-40B4-BE49-F238E27FC236}">
                <a16:creationId xmlns:a16="http://schemas.microsoft.com/office/drawing/2014/main" id="{7E93741D-0AD2-24B7-3FDB-B77D77344CF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79931" y="2511001"/>
            <a:ext cx="1970067" cy="110990"/>
          </a:xfrm>
          <a:prstGeom prst="rect">
            <a:avLst/>
          </a:prstGeom>
        </p:spPr>
      </p:pic>
    </p:spTree>
    <p:extLst>
      <p:ext uri="{BB962C8B-B14F-4D97-AF65-F5344CB8AC3E}">
        <p14:creationId xmlns:p14="http://schemas.microsoft.com/office/powerpoint/2010/main" val="27451683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omparison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6E74E-BBA7-8160-814B-05A7EFB06550}"/>
              </a:ext>
            </a:extLst>
          </p:cNvPr>
          <p:cNvSpPr>
            <a:spLocks noGrp="1"/>
          </p:cNvSpPr>
          <p:nvPr>
            <p:ph type="title" hasCustomPrompt="1"/>
          </p:nvPr>
        </p:nvSpPr>
        <p:spPr>
          <a:xfrm>
            <a:off x="838200" y="365125"/>
            <a:ext cx="10515600" cy="1325563"/>
          </a:xfrm>
          <a:solidFill>
            <a:srgbClr val="005596"/>
          </a:solidFill>
        </p:spPr>
        <p:txBody>
          <a:bodyPr/>
          <a:lstStyle>
            <a:lvl1pPr>
              <a:defRPr>
                <a:solidFill>
                  <a:schemeClr val="bg1"/>
                </a:solidFill>
              </a:defRPr>
            </a:lvl1pPr>
          </a:lstStyle>
          <a:p>
            <a:r>
              <a:rPr lang="en-US"/>
              <a:t> Click to edit Master title style</a:t>
            </a:r>
          </a:p>
        </p:txBody>
      </p:sp>
      <p:sp>
        <p:nvSpPr>
          <p:cNvPr id="3" name="Date Placeholder 2">
            <a:extLst>
              <a:ext uri="{FF2B5EF4-FFF2-40B4-BE49-F238E27FC236}">
                <a16:creationId xmlns:a16="http://schemas.microsoft.com/office/drawing/2014/main" id="{18B7057F-426A-93AE-84BC-CC5F9C2894B3}"/>
              </a:ext>
            </a:extLst>
          </p:cNvPr>
          <p:cNvSpPr>
            <a:spLocks noGrp="1"/>
          </p:cNvSpPr>
          <p:nvPr>
            <p:ph type="dt" sz="half" idx="10"/>
          </p:nvPr>
        </p:nvSpPr>
        <p:spPr>
          <a:xfrm>
            <a:off x="0" y="6569010"/>
            <a:ext cx="2743200" cy="274320"/>
          </a:xfrm>
          <a:prstGeom prst="rect">
            <a:avLst/>
          </a:prstGeom>
        </p:spPr>
        <p:txBody>
          <a:bodyPr/>
          <a:lstStyle/>
          <a:p>
            <a:r>
              <a:rPr lang="en-US"/>
              <a:t>PY 2025-2026</a:t>
            </a:r>
          </a:p>
        </p:txBody>
      </p:sp>
      <p:sp>
        <p:nvSpPr>
          <p:cNvPr id="4" name="Slide Number Placeholder 3">
            <a:extLst>
              <a:ext uri="{FF2B5EF4-FFF2-40B4-BE49-F238E27FC236}">
                <a16:creationId xmlns:a16="http://schemas.microsoft.com/office/drawing/2014/main" id="{C7D74B8E-B1A1-1783-4CE6-65E389C14D07}"/>
              </a:ext>
            </a:extLst>
          </p:cNvPr>
          <p:cNvSpPr>
            <a:spLocks noGrp="1"/>
          </p:cNvSpPr>
          <p:nvPr>
            <p:ph type="sldNum" sz="quarter" idx="11"/>
          </p:nvPr>
        </p:nvSpPr>
        <p:spPr/>
        <p:txBody>
          <a:bodyPr/>
          <a:lstStyle/>
          <a:p>
            <a:fld id="{5EDC9809-19C2-4E25-86A8-0E34C42EC71C}" type="slidenum">
              <a:rPr lang="en-US" smtClean="0"/>
              <a:pPr/>
              <a:t>‹#›</a:t>
            </a:fld>
            <a:endParaRPr lang="en-US"/>
          </a:p>
        </p:txBody>
      </p:sp>
      <p:sp>
        <p:nvSpPr>
          <p:cNvPr id="5" name="Content Placeholder 7">
            <a:extLst>
              <a:ext uri="{FF2B5EF4-FFF2-40B4-BE49-F238E27FC236}">
                <a16:creationId xmlns:a16="http://schemas.microsoft.com/office/drawing/2014/main" id="{FEDD8505-7B4E-C3B8-0FE2-6B6A17D5A557}"/>
              </a:ext>
            </a:extLst>
          </p:cNvPr>
          <p:cNvSpPr>
            <a:spLocks noGrp="1"/>
          </p:cNvSpPr>
          <p:nvPr>
            <p:ph sz="half" idx="1"/>
          </p:nvPr>
        </p:nvSpPr>
        <p:spPr>
          <a:xfrm>
            <a:off x="838200" y="1825625"/>
            <a:ext cx="5181600" cy="4351338"/>
          </a:xfrm>
        </p:spPr>
        <p:txBody>
          <a:bodyPr/>
          <a:lstStyle>
            <a:lvl1pPr>
              <a:defRPr>
                <a:solidFill>
                  <a:srgbClr val="000000"/>
                </a:solidFill>
              </a:defRPr>
            </a:lvl1pPr>
          </a:lstStyle>
          <a:p>
            <a:endParaRPr lang="en-US"/>
          </a:p>
        </p:txBody>
      </p:sp>
      <p:sp>
        <p:nvSpPr>
          <p:cNvPr id="6" name="Content Placeholder 8">
            <a:extLst>
              <a:ext uri="{FF2B5EF4-FFF2-40B4-BE49-F238E27FC236}">
                <a16:creationId xmlns:a16="http://schemas.microsoft.com/office/drawing/2014/main" id="{A3CBC0DC-4BC2-34DD-A0DB-5CFAAA0DA214}"/>
              </a:ext>
            </a:extLst>
          </p:cNvPr>
          <p:cNvSpPr>
            <a:spLocks noGrp="1"/>
          </p:cNvSpPr>
          <p:nvPr>
            <p:ph sz="half" idx="2"/>
          </p:nvPr>
        </p:nvSpPr>
        <p:spPr>
          <a:xfrm>
            <a:off x="6172200" y="1825625"/>
            <a:ext cx="5181600" cy="4351338"/>
          </a:xfrm>
        </p:spPr>
        <p:txBody>
          <a:bodyPr/>
          <a:lstStyle>
            <a:lvl1pPr>
              <a:defRPr>
                <a:solidFill>
                  <a:srgbClr val="000000"/>
                </a:solidFill>
              </a:defRPr>
            </a:lvl1pPr>
          </a:lstStyle>
          <a:p>
            <a:endParaRPr lang="en-US"/>
          </a:p>
        </p:txBody>
      </p:sp>
      <p:sp>
        <p:nvSpPr>
          <p:cNvPr id="8" name="Shape 62">
            <a:extLst>
              <a:ext uri="{FF2B5EF4-FFF2-40B4-BE49-F238E27FC236}">
                <a16:creationId xmlns:a16="http://schemas.microsoft.com/office/drawing/2014/main" id="{69B947F5-0DBB-7BE5-13D8-25CAAD18CE22}"/>
              </a:ext>
              <a:ext uri="{C183D7F6-B498-43B3-948B-1728B52AA6E4}">
                <adec:decorative xmlns:adec="http://schemas.microsoft.com/office/drawing/2017/decorative" val="1"/>
              </a:ext>
            </a:extLst>
          </p:cNvPr>
          <p:cNvSpPr/>
          <p:nvPr userDrawn="1"/>
        </p:nvSpPr>
        <p:spPr>
          <a:xfrm flipV="1">
            <a:off x="838201" y="365126"/>
            <a:ext cx="0" cy="1325562"/>
          </a:xfrm>
          <a:prstGeom prst="line">
            <a:avLst/>
          </a:prstGeom>
          <a:ln w="127000">
            <a:solidFill>
              <a:srgbClr val="0DB04B"/>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41691284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Final Slide Thank You and Social Media">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F1C8523-D452-99BF-1156-566B1AC9A1E8}"/>
              </a:ext>
              <a:ext uri="{C183D7F6-B498-43B3-948B-1728B52AA6E4}">
                <adec:decorative xmlns:adec="http://schemas.microsoft.com/office/drawing/2017/decorative" val="1"/>
              </a:ext>
            </a:extLst>
          </p:cNvPr>
          <p:cNvPicPr>
            <a:picLocks noChangeAspect="1"/>
          </p:cNvPicPr>
          <p:nvPr userDrawn="1"/>
        </p:nvPicPr>
        <p:blipFill>
          <a:blip r:embed="rId2">
            <a:alphaModFix amt="70000"/>
          </a:blip>
          <a:srcRect/>
          <a:stretch/>
        </p:blipFill>
        <p:spPr>
          <a:xfrm>
            <a:off x="0" y="0"/>
            <a:ext cx="10410626" cy="6858000"/>
          </a:xfrm>
          <a:prstGeom prst="rect">
            <a:avLst/>
          </a:prstGeom>
        </p:spPr>
      </p:pic>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4949176"/>
            <a:ext cx="7252505" cy="891250"/>
          </a:xfrm>
        </p:spPr>
        <p:txBody>
          <a:bodyPr anchor="t">
            <a:noAutofit/>
          </a:bodyPr>
          <a:lstStyle>
            <a:lvl1pPr>
              <a:defRPr sz="5000" b="1">
                <a:solidFill>
                  <a:srgbClr val="005596"/>
                </a:solidFill>
                <a:latin typeface="Arial" panose="020B0604020202020204" pitchFamily="34" charset="0"/>
                <a:cs typeface="Arial" panose="020B0604020202020204" pitchFamily="34" charset="0"/>
              </a:defRPr>
            </a:lvl1pPr>
          </a:lstStyle>
          <a:p>
            <a:r>
              <a:rPr lang="en-US"/>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6037199"/>
            <a:ext cx="7252504" cy="338549"/>
          </a:xfrm>
          <a:solidFill>
            <a:schemeClr val="bg1">
              <a:alpha val="50000"/>
            </a:schemeClr>
          </a:solidFill>
        </p:spPr>
        <p:txBody>
          <a:bodyPr>
            <a:normAutofit/>
          </a:bodyPr>
          <a:lstStyle>
            <a:lvl1pPr marL="0" indent="0">
              <a:buNone/>
              <a:defRPr sz="1800" spc="300">
                <a:solidFill>
                  <a:srgbClr val="005596"/>
                </a:solidFill>
                <a:latin typeface="Arial" panose="020B0604020202020204" pitchFamily="34" charset="0"/>
                <a:cs typeface="Arial" panose="020B0604020202020204" pitchFamily="34" charset="0"/>
              </a:defRPr>
            </a:lvl1pPr>
          </a:lstStyle>
          <a:p>
            <a:pPr lvl="0"/>
            <a:r>
              <a:rPr lang="en-US"/>
              <a:t>www.casas.org</a:t>
            </a:r>
          </a:p>
        </p:txBody>
      </p:sp>
      <p:pic>
        <p:nvPicPr>
          <p:cNvPr id="2" name="Graphic 1">
            <a:extLst>
              <a:ext uri="{FF2B5EF4-FFF2-40B4-BE49-F238E27FC236}">
                <a16:creationId xmlns:a16="http://schemas.microsoft.com/office/drawing/2014/main" id="{EBA8ECE4-780A-F4CD-03FC-4E70F02BD97D}"/>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38200" y="5766189"/>
            <a:ext cx="2592689" cy="146067"/>
          </a:xfrm>
          <a:prstGeom prst="rect">
            <a:avLst/>
          </a:prstGeom>
        </p:spPr>
      </p:pic>
      <p:sp>
        <p:nvSpPr>
          <p:cNvPr id="10" name="Rectangle 9">
            <a:extLst>
              <a:ext uri="{FF2B5EF4-FFF2-40B4-BE49-F238E27FC236}">
                <a16:creationId xmlns:a16="http://schemas.microsoft.com/office/drawing/2014/main" id="{FACC87BD-7302-8B57-F693-7F7BD57DCA31}"/>
              </a:ext>
              <a:ext uri="{C183D7F6-B498-43B3-948B-1728B52AA6E4}">
                <adec:decorative xmlns:adec="http://schemas.microsoft.com/office/drawing/2017/decorative" val="1"/>
              </a:ext>
            </a:extLst>
          </p:cNvPr>
          <p:cNvSpPr/>
          <p:nvPr userDrawn="1"/>
        </p:nvSpPr>
        <p:spPr>
          <a:xfrm>
            <a:off x="10347767" y="0"/>
            <a:ext cx="1844233" cy="6858000"/>
          </a:xfrm>
          <a:prstGeom prst="rect">
            <a:avLst/>
          </a:prstGeom>
          <a:solidFill>
            <a:srgbClr val="0055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657E888-A8D5-0CD9-C356-4C8660CA6DB7}"/>
              </a:ext>
            </a:extLst>
          </p:cNvPr>
          <p:cNvSpPr txBox="1"/>
          <p:nvPr userDrawn="1"/>
        </p:nvSpPr>
        <p:spPr>
          <a:xfrm>
            <a:off x="7325922" y="177603"/>
            <a:ext cx="3786629" cy="2985433"/>
          </a:xfrm>
          <a:prstGeom prst="rect">
            <a:avLst/>
          </a:prstGeom>
          <a:noFill/>
        </p:spPr>
        <p:txBody>
          <a:bodyPr wrap="square" rtlCol="0">
            <a:spAutoFit/>
          </a:bodyPr>
          <a:lstStyle/>
          <a:p>
            <a:pPr marL="0" indent="0">
              <a:lnSpc>
                <a:spcPct val="150000"/>
              </a:lnSpc>
              <a:spcBef>
                <a:spcPts val="0"/>
              </a:spcBef>
              <a:spcAft>
                <a:spcPts val="600"/>
              </a:spcAft>
              <a:buNone/>
            </a:pPr>
            <a:r>
              <a:rPr lang="en-US" sz="2400" i="0">
                <a:solidFill>
                  <a:schemeClr val="tx2">
                    <a:lumMod val="75000"/>
                  </a:schemeClr>
                </a:solidFill>
                <a:latin typeface="Arial" panose="020B0604020202020204" pitchFamily="34" charset="0"/>
                <a:cs typeface="Arial" panose="020B0604020202020204" pitchFamily="34" charset="0"/>
                <a:hlinkClick r:id="rId5"/>
              </a:rPr>
              <a:t>/CASASsystem </a:t>
            </a:r>
            <a:endParaRPr lang="en-US" sz="2400" i="0">
              <a:solidFill>
                <a:schemeClr val="tx2">
                  <a:lumMod val="75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600"/>
              </a:spcAft>
              <a:buClrTx/>
              <a:buSzTx/>
              <a:buFontTx/>
              <a:buNone/>
              <a:tabLst/>
              <a:defRPr/>
            </a:pPr>
            <a:r>
              <a:rPr lang="en-US" sz="2400" i="0">
                <a:latin typeface="Arial" panose="020B0604020202020204" pitchFamily="34" charset="0"/>
                <a:cs typeface="Arial" panose="020B0604020202020204" pitchFamily="34" charset="0"/>
                <a:hlinkClick r:id="rId6"/>
              </a:rPr>
              <a:t>/</a:t>
            </a:r>
            <a:r>
              <a:rPr lang="en-US" sz="2400" i="0" err="1">
                <a:latin typeface="Arial" panose="020B0604020202020204" pitchFamily="34" charset="0"/>
                <a:cs typeface="Arial" panose="020B0604020202020204" pitchFamily="34" charset="0"/>
                <a:hlinkClick r:id="rId6"/>
              </a:rPr>
              <a:t>C</a:t>
            </a:r>
            <a:r>
              <a:rPr lang="en-US" sz="2400" i="0" err="1">
                <a:latin typeface="Arial" panose="020B0604020202020204" pitchFamily="34" charset="0"/>
                <a:cs typeface="Arial" panose="020B0604020202020204" pitchFamily="34" charset="0"/>
              </a:rPr>
              <a:t>ASAS</a:t>
            </a:r>
            <a:r>
              <a:rPr lang="en-US" sz="2400" i="0" err="1">
                <a:latin typeface="Arial" panose="020B0604020202020204" pitchFamily="34" charset="0"/>
                <a:cs typeface="Arial" panose="020B0604020202020204" pitchFamily="34" charset="0"/>
                <a:hlinkClick r:id="rId6"/>
              </a:rPr>
              <a:t>System</a:t>
            </a:r>
            <a:endParaRPr lang="en-US" sz="2400" i="0">
              <a:latin typeface="Arial" panose="020B0604020202020204" pitchFamily="34" charset="0"/>
              <a:cs typeface="Arial" panose="020B0604020202020204" pitchFamily="34" charset="0"/>
            </a:endParaRPr>
          </a:p>
          <a:p>
            <a:pPr marL="0" indent="0">
              <a:lnSpc>
                <a:spcPct val="150000"/>
              </a:lnSpc>
              <a:spcBef>
                <a:spcPts val="0"/>
              </a:spcBef>
              <a:spcAft>
                <a:spcPts val="600"/>
              </a:spcAft>
              <a:buNone/>
            </a:pPr>
            <a:r>
              <a:rPr lang="en-US" sz="2400" i="0">
                <a:solidFill>
                  <a:schemeClr val="tx2">
                    <a:lumMod val="75000"/>
                  </a:schemeClr>
                </a:solidFill>
                <a:latin typeface="Arial" panose="020B0604020202020204" pitchFamily="34" charset="0"/>
                <a:cs typeface="Arial" panose="020B0604020202020204" pitchFamily="34" charset="0"/>
                <a:hlinkClick r:id="rId7"/>
              </a:rPr>
              <a:t>/CASASsystem</a:t>
            </a:r>
            <a:endParaRPr lang="en-US" sz="2400" i="0">
              <a:solidFill>
                <a:schemeClr val="tx2">
                  <a:lumMod val="75000"/>
                </a:schemeClr>
              </a:solidFill>
              <a:latin typeface="Arial" panose="020B0604020202020204" pitchFamily="34" charset="0"/>
              <a:cs typeface="Arial" panose="020B0604020202020204" pitchFamily="34" charset="0"/>
            </a:endParaRPr>
          </a:p>
          <a:p>
            <a:pPr marL="0" indent="0">
              <a:lnSpc>
                <a:spcPct val="150000"/>
              </a:lnSpc>
              <a:spcBef>
                <a:spcPts val="0"/>
              </a:spcBef>
              <a:spcAft>
                <a:spcPts val="600"/>
              </a:spcAft>
              <a:buNone/>
            </a:pPr>
            <a:r>
              <a:rPr lang="en-US" sz="2400" i="0">
                <a:solidFill>
                  <a:schemeClr val="tx2">
                    <a:lumMod val="75000"/>
                  </a:schemeClr>
                </a:solidFill>
                <a:latin typeface="Arial" panose="020B0604020202020204" pitchFamily="34" charset="0"/>
                <a:cs typeface="Arial" panose="020B0604020202020204" pitchFamily="34" charset="0"/>
                <a:hlinkClick r:id="rId8"/>
              </a:rPr>
              <a:t>/</a:t>
            </a:r>
            <a:r>
              <a:rPr lang="en-US" sz="2400" i="0" err="1">
                <a:solidFill>
                  <a:schemeClr val="tx2">
                    <a:lumMod val="75000"/>
                  </a:schemeClr>
                </a:solidFill>
                <a:latin typeface="Arial" panose="020B0604020202020204" pitchFamily="34" charset="0"/>
                <a:cs typeface="Arial" panose="020B0604020202020204" pitchFamily="34" charset="0"/>
                <a:hlinkClick r:id="rId8"/>
              </a:rPr>
              <a:t>CASASAssessment</a:t>
            </a:r>
            <a:endParaRPr lang="en-US" sz="2400" i="0">
              <a:solidFill>
                <a:schemeClr val="tx2">
                  <a:lumMod val="75000"/>
                </a:schemeClr>
              </a:solidFill>
              <a:latin typeface="Arial" panose="020B0604020202020204" pitchFamily="34" charset="0"/>
              <a:cs typeface="Arial" panose="020B0604020202020204" pitchFamily="34" charset="0"/>
            </a:endParaRPr>
          </a:p>
          <a:p>
            <a:pPr>
              <a:spcAft>
                <a:spcPts val="600"/>
              </a:spcAft>
            </a:pPr>
            <a:endParaRPr lang="en-US" sz="2400">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98E5D060-F3D8-252C-2978-BCE992451570}"/>
              </a:ext>
            </a:extLst>
          </p:cNvPr>
          <p:cNvPicPr>
            <a:picLocks noChangeAspect="1"/>
          </p:cNvPicPr>
          <p:nvPr userDrawn="1"/>
        </p:nvPicPr>
        <p:blipFill>
          <a:blip r:embed="rId9"/>
          <a:srcRect/>
          <a:stretch/>
        </p:blipFill>
        <p:spPr>
          <a:xfrm>
            <a:off x="6888800" y="393575"/>
            <a:ext cx="468244" cy="457200"/>
          </a:xfrm>
          <a:prstGeom prst="rect">
            <a:avLst/>
          </a:prstGeom>
        </p:spPr>
      </p:pic>
      <p:pic>
        <p:nvPicPr>
          <p:cNvPr id="15" name="Picture 14">
            <a:extLst>
              <a:ext uri="{FF2B5EF4-FFF2-40B4-BE49-F238E27FC236}">
                <a16:creationId xmlns:a16="http://schemas.microsoft.com/office/drawing/2014/main" id="{ADF03BFA-F714-1664-9206-477702790357}"/>
              </a:ext>
            </a:extLst>
          </p:cNvPr>
          <p:cNvPicPr>
            <a:picLocks noChangeAspect="1"/>
          </p:cNvPicPr>
          <p:nvPr userDrawn="1"/>
        </p:nvPicPr>
        <p:blipFill>
          <a:blip r:embed="rId10"/>
          <a:srcRect/>
          <a:stretch/>
        </p:blipFill>
        <p:spPr>
          <a:xfrm>
            <a:off x="6889524" y="1003121"/>
            <a:ext cx="468244" cy="457200"/>
          </a:xfrm>
          <a:prstGeom prst="rect">
            <a:avLst/>
          </a:prstGeom>
        </p:spPr>
      </p:pic>
      <p:pic>
        <p:nvPicPr>
          <p:cNvPr id="16" name="Picture 15">
            <a:extLst>
              <a:ext uri="{FF2B5EF4-FFF2-40B4-BE49-F238E27FC236}">
                <a16:creationId xmlns:a16="http://schemas.microsoft.com/office/drawing/2014/main" id="{143C06E1-2E78-E334-D768-8EEC3B5D5719}"/>
              </a:ext>
            </a:extLst>
          </p:cNvPr>
          <p:cNvPicPr>
            <a:picLocks noChangeAspect="1"/>
          </p:cNvPicPr>
          <p:nvPr userDrawn="1"/>
        </p:nvPicPr>
        <p:blipFill>
          <a:blip r:embed="rId11"/>
          <a:srcRect/>
          <a:stretch/>
        </p:blipFill>
        <p:spPr>
          <a:xfrm>
            <a:off x="6889524" y="1611958"/>
            <a:ext cx="468244" cy="457200"/>
          </a:xfrm>
          <a:prstGeom prst="rect">
            <a:avLst/>
          </a:prstGeom>
        </p:spPr>
      </p:pic>
      <p:pic>
        <p:nvPicPr>
          <p:cNvPr id="17" name="Picture 16">
            <a:extLst>
              <a:ext uri="{FF2B5EF4-FFF2-40B4-BE49-F238E27FC236}">
                <a16:creationId xmlns:a16="http://schemas.microsoft.com/office/drawing/2014/main" id="{9D2870DF-0817-74CF-DC6D-D652D118A526}"/>
              </a:ext>
            </a:extLst>
          </p:cNvPr>
          <p:cNvPicPr>
            <a:picLocks noChangeAspect="1"/>
          </p:cNvPicPr>
          <p:nvPr userDrawn="1"/>
        </p:nvPicPr>
        <p:blipFill>
          <a:blip r:embed="rId12"/>
          <a:srcRect/>
          <a:stretch/>
        </p:blipFill>
        <p:spPr>
          <a:xfrm>
            <a:off x="6889524" y="2212503"/>
            <a:ext cx="468244" cy="457200"/>
          </a:xfrm>
          <a:prstGeom prst="rect">
            <a:avLst/>
          </a:prstGeom>
        </p:spPr>
      </p:pic>
      <p:sp>
        <p:nvSpPr>
          <p:cNvPr id="4" name="Date Placeholder 3">
            <a:extLst>
              <a:ext uri="{FF2B5EF4-FFF2-40B4-BE49-F238E27FC236}">
                <a16:creationId xmlns:a16="http://schemas.microsoft.com/office/drawing/2014/main" id="{247ECF3C-F72A-F276-64A6-9D361D87E9B0}"/>
              </a:ext>
            </a:extLst>
          </p:cNvPr>
          <p:cNvSpPr>
            <a:spLocks noGrp="1"/>
          </p:cNvSpPr>
          <p:nvPr userDrawn="1">
            <p:ph type="dt" sz="half" idx="2"/>
          </p:nvPr>
        </p:nvSpPr>
        <p:spPr>
          <a:xfrm>
            <a:off x="0" y="6579643"/>
            <a:ext cx="2743200" cy="274320"/>
          </a:xfrm>
          <a:prstGeom prst="rect">
            <a:avLst/>
          </a:prstGeom>
        </p:spPr>
        <p:txBody>
          <a:bodyPr/>
          <a:lstStyle>
            <a:lvl1pPr>
              <a:defRPr sz="1100">
                <a:latin typeface="Arial" panose="020B0604020202020204" pitchFamily="34" charset="0"/>
                <a:cs typeface="Arial" panose="020B0604020202020204" pitchFamily="34" charset="0"/>
              </a:defRPr>
            </a:lvl1pPr>
          </a:lstStyle>
          <a:p>
            <a:r>
              <a:rPr lang="en-US"/>
              <a:t>PY 2025-2026</a:t>
            </a:r>
          </a:p>
        </p:txBody>
      </p:sp>
      <p:sp>
        <p:nvSpPr>
          <p:cNvPr id="5" name="Slide Number Placeholder 5">
            <a:extLst>
              <a:ext uri="{FF2B5EF4-FFF2-40B4-BE49-F238E27FC236}">
                <a16:creationId xmlns:a16="http://schemas.microsoft.com/office/drawing/2014/main" id="{B726F6AB-BECF-2542-949B-9C846708A0A9}"/>
              </a:ext>
            </a:extLst>
          </p:cNvPr>
          <p:cNvSpPr>
            <a:spLocks noGrp="1"/>
          </p:cNvSpPr>
          <p:nvPr userDrawn="1">
            <p:ph type="sldNum" sz="quarter" idx="4"/>
          </p:nvPr>
        </p:nvSpPr>
        <p:spPr>
          <a:xfrm>
            <a:off x="9448800" y="6579643"/>
            <a:ext cx="2743200" cy="274320"/>
          </a:xfrm>
          <a:prstGeom prst="rect">
            <a:avLst/>
          </a:prstGeom>
        </p:spPr>
        <p:txBody>
          <a:bodyPr/>
          <a:lstStyle>
            <a:lvl1pPr algn="r">
              <a:defRPr sz="1100">
                <a:solidFill>
                  <a:schemeClr val="bg1"/>
                </a:solidFill>
                <a:latin typeface="Arial" panose="020B0604020202020204" pitchFamily="34" charset="0"/>
                <a:cs typeface="Arial" panose="020B0604020202020204" pitchFamily="34" charset="0"/>
              </a:defRPr>
            </a:lvl1pPr>
          </a:lstStyle>
          <a:p>
            <a:fld id="{5EDC9809-19C2-4E25-86A8-0E34C42EC71C}" type="slidenum">
              <a:rPr lang="en-US" smtClean="0"/>
              <a:pPr/>
              <a:t>‹#›</a:t>
            </a:fld>
            <a:endParaRPr lang="en-US"/>
          </a:p>
        </p:txBody>
      </p:sp>
    </p:spTree>
    <p:extLst>
      <p:ext uri="{BB962C8B-B14F-4D97-AF65-F5344CB8AC3E}">
        <p14:creationId xmlns:p14="http://schemas.microsoft.com/office/powerpoint/2010/main" val="31430392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Title Slide with Image">
    <p:spTree>
      <p:nvGrpSpPr>
        <p:cNvPr id="1" name=""/>
        <p:cNvGrpSpPr/>
        <p:nvPr/>
      </p:nvGrpSpPr>
      <p:grpSpPr>
        <a:xfrm>
          <a:off x="0" y="0"/>
          <a:ext cx="0" cy="0"/>
          <a:chOff x="0" y="0"/>
          <a:chExt cx="0" cy="0"/>
        </a:xfrm>
      </p:grpSpPr>
      <p:sp>
        <p:nvSpPr>
          <p:cNvPr id="25" name="Graphic 23">
            <a:extLst>
              <a:ext uri="{FF2B5EF4-FFF2-40B4-BE49-F238E27FC236}">
                <a16:creationId xmlns:a16="http://schemas.microsoft.com/office/drawing/2014/main" id="{37624CCE-FE59-5F78-5864-1781F224FADD}"/>
              </a:ext>
              <a:ext uri="{C183D7F6-B498-43B3-948B-1728B52AA6E4}">
                <adec:decorative xmlns:adec="http://schemas.microsoft.com/office/drawing/2017/decorative" val="1"/>
              </a:ext>
            </a:extLst>
          </p:cNvPr>
          <p:cNvSpPr/>
          <p:nvPr userDrawn="1"/>
        </p:nvSpPr>
        <p:spPr>
          <a:xfrm>
            <a:off x="-6281" y="-125"/>
            <a:ext cx="10659814" cy="614553"/>
          </a:xfrm>
          <a:custGeom>
            <a:avLst/>
            <a:gdLst>
              <a:gd name="connsiteX0" fmla="*/ 7372255 w 7702010"/>
              <a:gd name="connsiteY0" fmla="*/ 613791 h 614552"/>
              <a:gd name="connsiteX1" fmla="*/ 7702010 w 7702010"/>
              <a:gd name="connsiteY1" fmla="*/ 0 h 614552"/>
              <a:gd name="connsiteX2" fmla="*/ 0 w 7702010"/>
              <a:gd name="connsiteY2" fmla="*/ 857 h 614552"/>
              <a:gd name="connsiteX3" fmla="*/ 0 w 7702010"/>
              <a:gd name="connsiteY3" fmla="*/ 614553 h 614552"/>
              <a:gd name="connsiteX4" fmla="*/ 7372255 w 7702010"/>
              <a:gd name="connsiteY4" fmla="*/ 613791 h 614552"/>
              <a:gd name="connsiteX0" fmla="*/ 10330059 w 10659814"/>
              <a:gd name="connsiteY0" fmla="*/ 613791 h 614553"/>
              <a:gd name="connsiteX1" fmla="*/ 10659814 w 10659814"/>
              <a:gd name="connsiteY1" fmla="*/ 0 h 614553"/>
              <a:gd name="connsiteX2" fmla="*/ 0 w 10659814"/>
              <a:gd name="connsiteY2" fmla="*/ 857 h 614553"/>
              <a:gd name="connsiteX3" fmla="*/ 2957804 w 10659814"/>
              <a:gd name="connsiteY3" fmla="*/ 614553 h 614553"/>
              <a:gd name="connsiteX4" fmla="*/ 10330059 w 10659814"/>
              <a:gd name="connsiteY4" fmla="*/ 613791 h 614553"/>
              <a:gd name="connsiteX0" fmla="*/ 10330059 w 10659814"/>
              <a:gd name="connsiteY0" fmla="*/ 613791 h 614553"/>
              <a:gd name="connsiteX1" fmla="*/ 10659814 w 10659814"/>
              <a:gd name="connsiteY1" fmla="*/ 0 h 614553"/>
              <a:gd name="connsiteX2" fmla="*/ 0 w 10659814"/>
              <a:gd name="connsiteY2" fmla="*/ 857 h 614553"/>
              <a:gd name="connsiteX3" fmla="*/ 0 w 10659814"/>
              <a:gd name="connsiteY3" fmla="*/ 614553 h 614553"/>
              <a:gd name="connsiteX4" fmla="*/ 10330059 w 10659814"/>
              <a:gd name="connsiteY4" fmla="*/ 613791 h 614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9814" h="614553">
                <a:moveTo>
                  <a:pt x="10330059" y="613791"/>
                </a:moveTo>
                <a:lnTo>
                  <a:pt x="10659814" y="0"/>
                </a:lnTo>
                <a:lnTo>
                  <a:pt x="0" y="857"/>
                </a:lnTo>
                <a:lnTo>
                  <a:pt x="0" y="614553"/>
                </a:lnTo>
                <a:lnTo>
                  <a:pt x="10330059" y="613791"/>
                </a:lnTo>
                <a:close/>
              </a:path>
            </a:pathLst>
          </a:custGeom>
          <a:solidFill>
            <a:srgbClr val="005596"/>
          </a:solidFill>
          <a:ln w="9525" cap="flat">
            <a:noFill/>
            <a:prstDash val="solid"/>
            <a:miter/>
          </a:ln>
        </p:spPr>
        <p:txBody>
          <a:bodyPr rtlCol="0" anchor="ctr"/>
          <a:lstStyle/>
          <a:p>
            <a:endParaRPr lang="en-US"/>
          </a:p>
        </p:txBody>
      </p:sp>
      <p:sp>
        <p:nvSpPr>
          <p:cNvPr id="32" name="TextBox 31">
            <a:extLst>
              <a:ext uri="{FF2B5EF4-FFF2-40B4-BE49-F238E27FC236}">
                <a16:creationId xmlns:a16="http://schemas.microsoft.com/office/drawing/2014/main" id="{F2A9E353-4526-22F8-7A17-3911F5082274}"/>
              </a:ext>
            </a:extLst>
          </p:cNvPr>
          <p:cNvSpPr txBox="1"/>
          <p:nvPr userDrawn="1"/>
        </p:nvSpPr>
        <p:spPr>
          <a:xfrm>
            <a:off x="273084" y="76796"/>
            <a:ext cx="6740174" cy="415498"/>
          </a:xfrm>
          <a:prstGeom prst="rect">
            <a:avLst/>
          </a:prstGeom>
          <a:noFill/>
        </p:spPr>
        <p:txBody>
          <a:bodyPr wrap="square" rtlCol="0">
            <a:spAutoFit/>
          </a:bodyPr>
          <a:lstStyle/>
          <a:p>
            <a:r>
              <a:rPr lang="en-US" sz="2100">
                <a:solidFill>
                  <a:schemeClr val="bg1"/>
                </a:solidFill>
                <a:latin typeface="Arial" panose="020B0604020202020204" pitchFamily="34" charset="0"/>
                <a:cs typeface="Arial" panose="020B0604020202020204" pitchFamily="34" charset="0"/>
              </a:rPr>
              <a:t>Comprehensive Adult Student Assessment Systems</a:t>
            </a:r>
          </a:p>
        </p:txBody>
      </p:sp>
      <p:sp>
        <p:nvSpPr>
          <p:cNvPr id="11" name="Rectangle 10">
            <a:extLst>
              <a:ext uri="{FF2B5EF4-FFF2-40B4-BE49-F238E27FC236}">
                <a16:creationId xmlns:a16="http://schemas.microsoft.com/office/drawing/2014/main" id="{2594ECB6-8F92-BD01-6551-E383FCB6692C}"/>
              </a:ext>
              <a:ext uri="{C183D7F6-B498-43B3-948B-1728B52AA6E4}">
                <adec:decorative xmlns:adec="http://schemas.microsoft.com/office/drawing/2017/decorative" val="1"/>
              </a:ext>
            </a:extLst>
          </p:cNvPr>
          <p:cNvSpPr/>
          <p:nvPr userDrawn="1"/>
        </p:nvSpPr>
        <p:spPr>
          <a:xfrm>
            <a:off x="8460419" y="3009530"/>
            <a:ext cx="3731581" cy="392439"/>
          </a:xfrm>
          <a:prstGeom prst="rect">
            <a:avLst/>
          </a:prstGeom>
          <a:solidFill>
            <a:srgbClr val="CCD2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A99C074-A230-B944-8FEA-870A76765C60}"/>
              </a:ext>
            </a:extLst>
          </p:cNvPr>
          <p:cNvSpPr>
            <a:spLocks noGrp="1"/>
          </p:cNvSpPr>
          <p:nvPr userDrawn="1">
            <p:ph type="title" hasCustomPrompt="1"/>
          </p:nvPr>
        </p:nvSpPr>
        <p:spPr>
          <a:xfrm>
            <a:off x="273083" y="971400"/>
            <a:ext cx="10380450" cy="1353554"/>
          </a:xfrm>
        </p:spPr>
        <p:txBody>
          <a:bodyPr anchor="t">
            <a:noAutofit/>
          </a:bodyPr>
          <a:lstStyle>
            <a:lvl1pPr>
              <a:defRPr sz="5000" b="1">
                <a:solidFill>
                  <a:srgbClr val="005596"/>
                </a:solidFill>
                <a:latin typeface="Arial" panose="020B0604020202020204" pitchFamily="34" charset="0"/>
                <a:cs typeface="Arial" panose="020B0604020202020204" pitchFamily="34" charset="0"/>
              </a:defRPr>
            </a:lvl1pPr>
          </a:lstStyle>
          <a:p>
            <a:r>
              <a:rPr lang="en-US"/>
              <a:t>Click To Add Title</a:t>
            </a:r>
          </a:p>
        </p:txBody>
      </p:sp>
      <p:pic>
        <p:nvPicPr>
          <p:cNvPr id="3" name="Graphic 2">
            <a:extLst>
              <a:ext uri="{FF2B5EF4-FFF2-40B4-BE49-F238E27FC236}">
                <a16:creationId xmlns:a16="http://schemas.microsoft.com/office/drawing/2014/main" id="{F9470FB7-0A23-FB14-2182-0E12C9BB342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6292" y="2564651"/>
            <a:ext cx="2592689" cy="146067"/>
          </a:xfrm>
          <a:prstGeom prst="rect">
            <a:avLst/>
          </a:prstGeom>
        </p:spPr>
      </p:pic>
      <p:pic>
        <p:nvPicPr>
          <p:cNvPr id="20" name="Picture 19" descr="Photo of CASAS Staff">
            <a:extLst>
              <a:ext uri="{FF2B5EF4-FFF2-40B4-BE49-F238E27FC236}">
                <a16:creationId xmlns:a16="http://schemas.microsoft.com/office/drawing/2014/main" id="{B5F11C6A-5F0D-0CD2-92A6-87DBC2C13DE9}"/>
              </a:ext>
              <a:ext uri="{C183D7F6-B498-43B3-948B-1728B52AA6E4}">
                <adec:decorative xmlns:adec="http://schemas.microsoft.com/office/drawing/2017/decorative" val="0"/>
              </a:ext>
            </a:extLst>
          </p:cNvPr>
          <p:cNvPicPr>
            <a:picLocks noChangeAspect="1"/>
          </p:cNvPicPr>
          <p:nvPr/>
        </p:nvPicPr>
        <p:blipFill>
          <a:blip r:embed="rId4"/>
          <a:srcRect/>
          <a:stretch/>
        </p:blipFill>
        <p:spPr>
          <a:xfrm>
            <a:off x="6720396" y="3401969"/>
            <a:ext cx="5471604" cy="3457389"/>
          </a:xfrm>
          <a:custGeom>
            <a:avLst/>
            <a:gdLst>
              <a:gd name="connsiteX0" fmla="*/ -73 w 3847722"/>
              <a:gd name="connsiteY0" fmla="*/ -415 h 2565148"/>
              <a:gd name="connsiteX1" fmla="*/ 3847650 w 3847722"/>
              <a:gd name="connsiteY1" fmla="*/ -415 h 2565148"/>
              <a:gd name="connsiteX2" fmla="*/ 3847650 w 3847722"/>
              <a:gd name="connsiteY2" fmla="*/ 2564734 h 2565148"/>
              <a:gd name="connsiteX3" fmla="*/ -73 w 3847722"/>
              <a:gd name="connsiteY3" fmla="*/ 2564734 h 2565148"/>
            </a:gdLst>
            <a:ahLst/>
            <a:cxnLst>
              <a:cxn ang="0">
                <a:pos x="connsiteX0" y="connsiteY0"/>
              </a:cxn>
              <a:cxn ang="0">
                <a:pos x="connsiteX1" y="connsiteY1"/>
              </a:cxn>
              <a:cxn ang="0">
                <a:pos x="connsiteX2" y="connsiteY2"/>
              </a:cxn>
              <a:cxn ang="0">
                <a:pos x="connsiteX3" y="connsiteY3"/>
              </a:cxn>
            </a:cxnLst>
            <a:rect l="l" t="t" r="r" b="b"/>
            <a:pathLst>
              <a:path w="3847722" h="2565148">
                <a:moveTo>
                  <a:pt x="-73" y="-415"/>
                </a:moveTo>
                <a:lnTo>
                  <a:pt x="3847650" y="-415"/>
                </a:lnTo>
                <a:lnTo>
                  <a:pt x="3847650" y="2564734"/>
                </a:lnTo>
                <a:lnTo>
                  <a:pt x="-73" y="2564734"/>
                </a:lnTo>
                <a:close/>
              </a:path>
            </a:pathLst>
          </a:custGeom>
        </p:spPr>
      </p:pic>
      <p:pic>
        <p:nvPicPr>
          <p:cNvPr id="9" name="Graphic 8">
            <a:extLst>
              <a:ext uri="{FF2B5EF4-FFF2-40B4-BE49-F238E27FC236}">
                <a16:creationId xmlns:a16="http://schemas.microsoft.com/office/drawing/2014/main" id="{15E0A9B3-5251-747B-D66A-235CB1A4252D}"/>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282" y="3009530"/>
            <a:ext cx="9043749" cy="3848471"/>
          </a:xfrm>
          <a:prstGeom prst="rect">
            <a:avLst/>
          </a:prstGeom>
        </p:spPr>
      </p:pic>
      <p:sp>
        <p:nvSpPr>
          <p:cNvPr id="13" name="Text Placeholder 12">
            <a:extLst>
              <a:ext uri="{FF2B5EF4-FFF2-40B4-BE49-F238E27FC236}">
                <a16:creationId xmlns:a16="http://schemas.microsoft.com/office/drawing/2014/main" id="{1221857D-ECFA-4D4D-91DF-E36500791501}"/>
              </a:ext>
            </a:extLst>
          </p:cNvPr>
          <p:cNvSpPr>
            <a:spLocks noGrp="1"/>
          </p:cNvSpPr>
          <p:nvPr userDrawn="1">
            <p:ph type="body" sz="quarter" idx="14" hasCustomPrompt="1"/>
          </p:nvPr>
        </p:nvSpPr>
        <p:spPr>
          <a:xfrm>
            <a:off x="273084" y="3249227"/>
            <a:ext cx="7240480" cy="3056133"/>
          </a:xfrm>
        </p:spPr>
        <p:txBody>
          <a:bodyPr>
            <a:normAutofit/>
          </a:bodyPr>
          <a:lstStyle>
            <a:lvl1pPr marL="0" indent="0">
              <a:lnSpc>
                <a:spcPct val="100000"/>
              </a:lnSpc>
              <a:spcBef>
                <a:spcPts val="0"/>
              </a:spcBef>
              <a:buNone/>
              <a:defRPr sz="2400" b="0" spc="100" baseline="0">
                <a:solidFill>
                  <a:schemeClr val="bg1"/>
                </a:solidFill>
                <a:latin typeface="Arial" panose="020B0604020202020204" pitchFamily="34" charset="0"/>
                <a:cs typeface="Arial" panose="020B0604020202020204" pitchFamily="34" charset="0"/>
              </a:defRPr>
            </a:lvl1pPr>
          </a:lstStyle>
          <a:p>
            <a:pPr lvl="0"/>
            <a:r>
              <a:rPr lang="en-US"/>
              <a:t>Presenter’s Name and Information</a:t>
            </a:r>
          </a:p>
        </p:txBody>
      </p:sp>
      <p:sp>
        <p:nvSpPr>
          <p:cNvPr id="10" name="TextBox 9">
            <a:extLst>
              <a:ext uri="{FF2B5EF4-FFF2-40B4-BE49-F238E27FC236}">
                <a16:creationId xmlns:a16="http://schemas.microsoft.com/office/drawing/2014/main" id="{CAE63805-36A6-FCBF-77B0-F36A6D29516C}"/>
              </a:ext>
            </a:extLst>
          </p:cNvPr>
          <p:cNvSpPr txBox="1"/>
          <p:nvPr userDrawn="1"/>
        </p:nvSpPr>
        <p:spPr>
          <a:xfrm>
            <a:off x="273083" y="6443181"/>
            <a:ext cx="6527211" cy="276999"/>
          </a:xfrm>
          <a:prstGeom prst="rect">
            <a:avLst/>
          </a:prstGeom>
          <a:noFill/>
        </p:spPr>
        <p:txBody>
          <a:bodyPr wrap="square" rtlCol="0">
            <a:spAutoFit/>
          </a:bodyPr>
          <a:lstStyle/>
          <a:p>
            <a:r>
              <a:rPr lang="en-US" sz="1200" b="0" i="0" u="none" strike="noStrike" baseline="0">
                <a:solidFill>
                  <a:schemeClr val="bg1"/>
                </a:solidFill>
                <a:latin typeface="Arial" panose="020B0604020202020204" pitchFamily="34" charset="0"/>
              </a:rPr>
              <a:t>© 2024 CASAS — Comprehensive Adult Student Assessment Systems. All rights reserved.</a:t>
            </a:r>
          </a:p>
        </p:txBody>
      </p:sp>
      <p:sp>
        <p:nvSpPr>
          <p:cNvPr id="2" name="TextBox 1">
            <a:extLst>
              <a:ext uri="{FF2B5EF4-FFF2-40B4-BE49-F238E27FC236}">
                <a16:creationId xmlns:a16="http://schemas.microsoft.com/office/drawing/2014/main" id="{5222767E-FA8B-6273-2D90-810F06FE0E72}"/>
              </a:ext>
            </a:extLst>
          </p:cNvPr>
          <p:cNvSpPr txBox="1"/>
          <p:nvPr userDrawn="1"/>
        </p:nvSpPr>
        <p:spPr>
          <a:xfrm>
            <a:off x="10718307" y="344148"/>
            <a:ext cx="1473693" cy="307777"/>
          </a:xfrm>
          <a:prstGeom prst="rect">
            <a:avLst/>
          </a:prstGeom>
          <a:noFill/>
        </p:spPr>
        <p:txBody>
          <a:bodyPr wrap="square" rtlCol="0">
            <a:spAutoFit/>
          </a:bodyPr>
          <a:lstStyle/>
          <a:p>
            <a:pPr algn="r"/>
            <a:r>
              <a:rPr lang="en-US" sz="1400">
                <a:latin typeface="Arial" panose="020B0604020202020204" pitchFamily="34" charset="0"/>
                <a:cs typeface="Arial" panose="020B0604020202020204" pitchFamily="34" charset="0"/>
              </a:rPr>
              <a:t>www.casas.org</a:t>
            </a:r>
          </a:p>
        </p:txBody>
      </p:sp>
    </p:spTree>
    <p:extLst>
      <p:ext uri="{BB962C8B-B14F-4D97-AF65-F5344CB8AC3E}">
        <p14:creationId xmlns:p14="http://schemas.microsoft.com/office/powerpoint/2010/main" val="14412181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Final Slide Thank You and Social Media">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F1C8523-D452-99BF-1156-566B1AC9A1E8}"/>
              </a:ext>
              <a:ext uri="{C183D7F6-B498-43B3-948B-1728B52AA6E4}">
                <adec:decorative xmlns:adec="http://schemas.microsoft.com/office/drawing/2017/decorative" val="1"/>
              </a:ext>
            </a:extLst>
          </p:cNvPr>
          <p:cNvPicPr>
            <a:picLocks noChangeAspect="1"/>
          </p:cNvPicPr>
          <p:nvPr userDrawn="1"/>
        </p:nvPicPr>
        <p:blipFill>
          <a:blip r:embed="rId2">
            <a:alphaModFix amt="70000"/>
          </a:blip>
          <a:srcRect/>
          <a:stretch/>
        </p:blipFill>
        <p:spPr>
          <a:xfrm>
            <a:off x="0" y="0"/>
            <a:ext cx="10410626" cy="6858000"/>
          </a:xfrm>
          <a:prstGeom prst="rect">
            <a:avLst/>
          </a:prstGeom>
        </p:spPr>
      </p:pic>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200" y="2067287"/>
            <a:ext cx="7252505" cy="891250"/>
          </a:xfrm>
        </p:spPr>
        <p:txBody>
          <a:bodyPr anchor="t">
            <a:noAutofit/>
          </a:bodyPr>
          <a:lstStyle>
            <a:lvl1pPr>
              <a:defRPr sz="5000" b="1">
                <a:solidFill>
                  <a:srgbClr val="005596"/>
                </a:solidFill>
                <a:latin typeface="Arial" panose="020B0604020202020204" pitchFamily="34" charset="0"/>
                <a:cs typeface="Arial" panose="020B0604020202020204" pitchFamily="34" charset="0"/>
              </a:defRPr>
            </a:lvl1pPr>
          </a:lstStyle>
          <a:p>
            <a:r>
              <a:rPr lang="en-US"/>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6037199"/>
            <a:ext cx="7252504" cy="338549"/>
          </a:xfrm>
          <a:solidFill>
            <a:schemeClr val="bg1">
              <a:alpha val="50000"/>
            </a:schemeClr>
          </a:solidFill>
        </p:spPr>
        <p:txBody>
          <a:bodyPr>
            <a:normAutofit/>
          </a:bodyPr>
          <a:lstStyle>
            <a:lvl1pPr marL="0" indent="0">
              <a:buNone/>
              <a:defRPr sz="1800" spc="300">
                <a:solidFill>
                  <a:srgbClr val="005596"/>
                </a:solidFill>
                <a:latin typeface="Arial" panose="020B0604020202020204" pitchFamily="34" charset="0"/>
                <a:cs typeface="Arial" panose="020B0604020202020204" pitchFamily="34" charset="0"/>
              </a:defRPr>
            </a:lvl1pPr>
          </a:lstStyle>
          <a:p>
            <a:pPr lvl="0"/>
            <a:r>
              <a:rPr lang="en-US"/>
              <a:t>www.casas.org</a:t>
            </a:r>
          </a:p>
        </p:txBody>
      </p:sp>
      <p:pic>
        <p:nvPicPr>
          <p:cNvPr id="2" name="Graphic 1">
            <a:extLst>
              <a:ext uri="{FF2B5EF4-FFF2-40B4-BE49-F238E27FC236}">
                <a16:creationId xmlns:a16="http://schemas.microsoft.com/office/drawing/2014/main" id="{EBA8ECE4-780A-F4CD-03FC-4E70F02BD97D}"/>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38200" y="5766189"/>
            <a:ext cx="2592689" cy="146067"/>
          </a:xfrm>
          <a:prstGeom prst="rect">
            <a:avLst/>
          </a:prstGeom>
        </p:spPr>
      </p:pic>
      <p:sp>
        <p:nvSpPr>
          <p:cNvPr id="10" name="Rectangle 9">
            <a:extLst>
              <a:ext uri="{FF2B5EF4-FFF2-40B4-BE49-F238E27FC236}">
                <a16:creationId xmlns:a16="http://schemas.microsoft.com/office/drawing/2014/main" id="{FACC87BD-7302-8B57-F693-7F7BD57DCA31}"/>
              </a:ext>
              <a:ext uri="{C183D7F6-B498-43B3-948B-1728B52AA6E4}">
                <adec:decorative xmlns:adec="http://schemas.microsoft.com/office/drawing/2017/decorative" val="1"/>
              </a:ext>
            </a:extLst>
          </p:cNvPr>
          <p:cNvSpPr/>
          <p:nvPr userDrawn="1"/>
        </p:nvSpPr>
        <p:spPr>
          <a:xfrm>
            <a:off x="10347767" y="0"/>
            <a:ext cx="1844233" cy="6858000"/>
          </a:xfrm>
          <a:prstGeom prst="rect">
            <a:avLst/>
          </a:prstGeom>
          <a:solidFill>
            <a:srgbClr val="0055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657E888-A8D5-0CD9-C356-4C8660CA6DB7}"/>
              </a:ext>
            </a:extLst>
          </p:cNvPr>
          <p:cNvSpPr txBox="1"/>
          <p:nvPr userDrawn="1"/>
        </p:nvSpPr>
        <p:spPr>
          <a:xfrm>
            <a:off x="7325922" y="177603"/>
            <a:ext cx="3786629" cy="2985433"/>
          </a:xfrm>
          <a:prstGeom prst="rect">
            <a:avLst/>
          </a:prstGeom>
          <a:noFill/>
        </p:spPr>
        <p:txBody>
          <a:bodyPr wrap="square" rtlCol="0">
            <a:spAutoFit/>
          </a:bodyPr>
          <a:lstStyle/>
          <a:p>
            <a:pPr marL="0" indent="0">
              <a:lnSpc>
                <a:spcPct val="150000"/>
              </a:lnSpc>
              <a:spcBef>
                <a:spcPts val="0"/>
              </a:spcBef>
              <a:spcAft>
                <a:spcPts val="600"/>
              </a:spcAft>
              <a:buNone/>
            </a:pPr>
            <a:r>
              <a:rPr lang="en-US" sz="2400" i="0">
                <a:solidFill>
                  <a:schemeClr val="tx2">
                    <a:lumMod val="75000"/>
                  </a:schemeClr>
                </a:solidFill>
                <a:latin typeface="Arial" panose="020B0604020202020204" pitchFamily="34" charset="0"/>
                <a:cs typeface="Arial" panose="020B0604020202020204" pitchFamily="34" charset="0"/>
                <a:hlinkClick r:id="rId5"/>
              </a:rPr>
              <a:t>/CASASsystem </a:t>
            </a:r>
            <a:endParaRPr lang="en-US" sz="2400" i="0">
              <a:solidFill>
                <a:schemeClr val="tx2">
                  <a:lumMod val="75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600"/>
              </a:spcAft>
              <a:buClrTx/>
              <a:buSzTx/>
              <a:buFontTx/>
              <a:buNone/>
              <a:tabLst/>
              <a:defRPr/>
            </a:pPr>
            <a:r>
              <a:rPr lang="en-US" sz="2400" i="0">
                <a:latin typeface="Arial" panose="020B0604020202020204" pitchFamily="34" charset="0"/>
                <a:cs typeface="Arial" panose="020B0604020202020204" pitchFamily="34" charset="0"/>
                <a:hlinkClick r:id="rId6"/>
              </a:rPr>
              <a:t>/</a:t>
            </a:r>
            <a:r>
              <a:rPr lang="en-US" sz="2400" i="0" err="1">
                <a:latin typeface="Arial" panose="020B0604020202020204" pitchFamily="34" charset="0"/>
                <a:cs typeface="Arial" panose="020B0604020202020204" pitchFamily="34" charset="0"/>
                <a:hlinkClick r:id="rId6"/>
              </a:rPr>
              <a:t>CasasSystem</a:t>
            </a:r>
            <a:endParaRPr lang="en-US" sz="2400" i="0">
              <a:latin typeface="Arial" panose="020B0604020202020204" pitchFamily="34" charset="0"/>
              <a:cs typeface="Arial" panose="020B0604020202020204" pitchFamily="34" charset="0"/>
            </a:endParaRPr>
          </a:p>
          <a:p>
            <a:pPr marL="0" indent="0">
              <a:lnSpc>
                <a:spcPct val="150000"/>
              </a:lnSpc>
              <a:spcBef>
                <a:spcPts val="0"/>
              </a:spcBef>
              <a:spcAft>
                <a:spcPts val="600"/>
              </a:spcAft>
              <a:buNone/>
            </a:pPr>
            <a:r>
              <a:rPr lang="en-US" sz="2400" i="0">
                <a:solidFill>
                  <a:schemeClr val="tx2">
                    <a:lumMod val="75000"/>
                  </a:schemeClr>
                </a:solidFill>
                <a:latin typeface="Arial" panose="020B0604020202020204" pitchFamily="34" charset="0"/>
                <a:cs typeface="Arial" panose="020B0604020202020204" pitchFamily="34" charset="0"/>
                <a:hlinkClick r:id="rId7"/>
              </a:rPr>
              <a:t>/CASASsystem</a:t>
            </a:r>
            <a:endParaRPr lang="en-US" sz="2400" i="0">
              <a:solidFill>
                <a:schemeClr val="tx2">
                  <a:lumMod val="75000"/>
                </a:schemeClr>
              </a:solidFill>
              <a:latin typeface="Arial" panose="020B0604020202020204" pitchFamily="34" charset="0"/>
              <a:cs typeface="Arial" panose="020B0604020202020204" pitchFamily="34" charset="0"/>
            </a:endParaRPr>
          </a:p>
          <a:p>
            <a:pPr marL="0" indent="0">
              <a:lnSpc>
                <a:spcPct val="150000"/>
              </a:lnSpc>
              <a:spcBef>
                <a:spcPts val="0"/>
              </a:spcBef>
              <a:spcAft>
                <a:spcPts val="600"/>
              </a:spcAft>
              <a:buNone/>
            </a:pPr>
            <a:r>
              <a:rPr lang="en-US" sz="2400" i="0">
                <a:solidFill>
                  <a:schemeClr val="tx2">
                    <a:lumMod val="75000"/>
                  </a:schemeClr>
                </a:solidFill>
                <a:latin typeface="Arial" panose="020B0604020202020204" pitchFamily="34" charset="0"/>
                <a:cs typeface="Arial" panose="020B0604020202020204" pitchFamily="34" charset="0"/>
                <a:hlinkClick r:id="rId8"/>
              </a:rPr>
              <a:t>/</a:t>
            </a:r>
            <a:r>
              <a:rPr lang="en-US" sz="2400" i="0" err="1">
                <a:solidFill>
                  <a:schemeClr val="tx2">
                    <a:lumMod val="75000"/>
                  </a:schemeClr>
                </a:solidFill>
                <a:latin typeface="Arial" panose="020B0604020202020204" pitchFamily="34" charset="0"/>
                <a:cs typeface="Arial" panose="020B0604020202020204" pitchFamily="34" charset="0"/>
                <a:hlinkClick r:id="rId8"/>
              </a:rPr>
              <a:t>CASASAssessment</a:t>
            </a:r>
            <a:endParaRPr lang="en-US" sz="2400" i="0">
              <a:solidFill>
                <a:schemeClr val="tx2">
                  <a:lumMod val="75000"/>
                </a:schemeClr>
              </a:solidFill>
              <a:latin typeface="Arial" panose="020B0604020202020204" pitchFamily="34" charset="0"/>
              <a:cs typeface="Arial" panose="020B0604020202020204" pitchFamily="34" charset="0"/>
            </a:endParaRPr>
          </a:p>
          <a:p>
            <a:pPr>
              <a:spcAft>
                <a:spcPts val="600"/>
              </a:spcAft>
            </a:pPr>
            <a:endParaRPr lang="en-US" sz="2400">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98E5D060-F3D8-252C-2978-BCE992451570}"/>
              </a:ext>
            </a:extLst>
          </p:cNvPr>
          <p:cNvPicPr>
            <a:picLocks noChangeAspect="1"/>
          </p:cNvPicPr>
          <p:nvPr userDrawn="1"/>
        </p:nvPicPr>
        <p:blipFill>
          <a:blip r:embed="rId9"/>
          <a:srcRect/>
          <a:stretch/>
        </p:blipFill>
        <p:spPr>
          <a:xfrm>
            <a:off x="6888800" y="393575"/>
            <a:ext cx="468244" cy="457200"/>
          </a:xfrm>
          <a:prstGeom prst="rect">
            <a:avLst/>
          </a:prstGeom>
        </p:spPr>
      </p:pic>
      <p:pic>
        <p:nvPicPr>
          <p:cNvPr id="15" name="Picture 14">
            <a:extLst>
              <a:ext uri="{FF2B5EF4-FFF2-40B4-BE49-F238E27FC236}">
                <a16:creationId xmlns:a16="http://schemas.microsoft.com/office/drawing/2014/main" id="{ADF03BFA-F714-1664-9206-477702790357}"/>
              </a:ext>
            </a:extLst>
          </p:cNvPr>
          <p:cNvPicPr>
            <a:picLocks noChangeAspect="1"/>
          </p:cNvPicPr>
          <p:nvPr userDrawn="1"/>
        </p:nvPicPr>
        <p:blipFill>
          <a:blip r:embed="rId10"/>
          <a:srcRect/>
          <a:stretch/>
        </p:blipFill>
        <p:spPr>
          <a:xfrm>
            <a:off x="6889524" y="1003121"/>
            <a:ext cx="468244" cy="457200"/>
          </a:xfrm>
          <a:prstGeom prst="rect">
            <a:avLst/>
          </a:prstGeom>
        </p:spPr>
      </p:pic>
      <p:pic>
        <p:nvPicPr>
          <p:cNvPr id="16" name="Picture 15">
            <a:extLst>
              <a:ext uri="{FF2B5EF4-FFF2-40B4-BE49-F238E27FC236}">
                <a16:creationId xmlns:a16="http://schemas.microsoft.com/office/drawing/2014/main" id="{143C06E1-2E78-E334-D768-8EEC3B5D5719}"/>
              </a:ext>
            </a:extLst>
          </p:cNvPr>
          <p:cNvPicPr>
            <a:picLocks noChangeAspect="1"/>
          </p:cNvPicPr>
          <p:nvPr userDrawn="1"/>
        </p:nvPicPr>
        <p:blipFill>
          <a:blip r:embed="rId11"/>
          <a:srcRect/>
          <a:stretch/>
        </p:blipFill>
        <p:spPr>
          <a:xfrm>
            <a:off x="6889524" y="1611958"/>
            <a:ext cx="468244" cy="457200"/>
          </a:xfrm>
          <a:prstGeom prst="rect">
            <a:avLst/>
          </a:prstGeom>
        </p:spPr>
      </p:pic>
      <p:pic>
        <p:nvPicPr>
          <p:cNvPr id="17" name="Picture 16">
            <a:extLst>
              <a:ext uri="{FF2B5EF4-FFF2-40B4-BE49-F238E27FC236}">
                <a16:creationId xmlns:a16="http://schemas.microsoft.com/office/drawing/2014/main" id="{9D2870DF-0817-74CF-DC6D-D652D118A526}"/>
              </a:ext>
            </a:extLst>
          </p:cNvPr>
          <p:cNvPicPr>
            <a:picLocks noChangeAspect="1"/>
          </p:cNvPicPr>
          <p:nvPr userDrawn="1"/>
        </p:nvPicPr>
        <p:blipFill>
          <a:blip r:embed="rId12"/>
          <a:srcRect/>
          <a:stretch/>
        </p:blipFill>
        <p:spPr>
          <a:xfrm>
            <a:off x="6889524" y="2212503"/>
            <a:ext cx="468244" cy="457200"/>
          </a:xfrm>
          <a:prstGeom prst="rect">
            <a:avLst/>
          </a:prstGeom>
        </p:spPr>
      </p:pic>
      <p:sp>
        <p:nvSpPr>
          <p:cNvPr id="4" name="Date Placeholder 3">
            <a:extLst>
              <a:ext uri="{FF2B5EF4-FFF2-40B4-BE49-F238E27FC236}">
                <a16:creationId xmlns:a16="http://schemas.microsoft.com/office/drawing/2014/main" id="{247ECF3C-F72A-F276-64A6-9D361D87E9B0}"/>
              </a:ext>
            </a:extLst>
          </p:cNvPr>
          <p:cNvSpPr>
            <a:spLocks noGrp="1"/>
          </p:cNvSpPr>
          <p:nvPr userDrawn="1">
            <p:ph type="dt" sz="half" idx="2"/>
          </p:nvPr>
        </p:nvSpPr>
        <p:spPr>
          <a:xfrm>
            <a:off x="0" y="6579643"/>
            <a:ext cx="2743200" cy="274320"/>
          </a:xfrm>
          <a:prstGeom prst="rect">
            <a:avLst/>
          </a:prstGeom>
        </p:spPr>
        <p:txBody>
          <a:bodyPr/>
          <a:lstStyle>
            <a:lvl1pPr>
              <a:defRPr sz="1100">
                <a:latin typeface="Arial" panose="020B0604020202020204" pitchFamily="34" charset="0"/>
                <a:cs typeface="Arial" panose="020B0604020202020204" pitchFamily="34" charset="0"/>
              </a:defRPr>
            </a:lvl1pPr>
          </a:lstStyle>
          <a:p>
            <a:r>
              <a:rPr lang="en-US"/>
              <a:t>PY 2025-2026</a:t>
            </a:r>
          </a:p>
        </p:txBody>
      </p:sp>
      <p:sp>
        <p:nvSpPr>
          <p:cNvPr id="5" name="Slide Number Placeholder 5">
            <a:extLst>
              <a:ext uri="{FF2B5EF4-FFF2-40B4-BE49-F238E27FC236}">
                <a16:creationId xmlns:a16="http://schemas.microsoft.com/office/drawing/2014/main" id="{B726F6AB-BECF-2542-949B-9C846708A0A9}"/>
              </a:ext>
            </a:extLst>
          </p:cNvPr>
          <p:cNvSpPr>
            <a:spLocks noGrp="1"/>
          </p:cNvSpPr>
          <p:nvPr userDrawn="1">
            <p:ph type="sldNum" sz="quarter" idx="4"/>
          </p:nvPr>
        </p:nvSpPr>
        <p:spPr>
          <a:xfrm>
            <a:off x="9448800" y="6579643"/>
            <a:ext cx="2743200" cy="274320"/>
          </a:xfrm>
          <a:prstGeom prst="rect">
            <a:avLst/>
          </a:prstGeom>
        </p:spPr>
        <p:txBody>
          <a:bodyPr/>
          <a:lstStyle>
            <a:lvl1pPr algn="r">
              <a:defRPr sz="1100">
                <a:solidFill>
                  <a:schemeClr val="bg1"/>
                </a:solidFill>
                <a:latin typeface="Arial" panose="020B0604020202020204" pitchFamily="34" charset="0"/>
                <a:cs typeface="Arial" panose="020B0604020202020204" pitchFamily="34" charset="0"/>
              </a:defRPr>
            </a:lvl1pPr>
          </a:lstStyle>
          <a:p>
            <a:fld id="{5EDC9809-19C2-4E25-86A8-0E34C42EC71C}" type="slidenum">
              <a:rPr lang="en-US" smtClean="0"/>
              <a:pPr/>
              <a:t>‹#›</a:t>
            </a:fld>
            <a:endParaRPr lang="en-US"/>
          </a:p>
        </p:txBody>
      </p:sp>
    </p:spTree>
    <p:extLst>
      <p:ext uri="{BB962C8B-B14F-4D97-AF65-F5344CB8AC3E}">
        <p14:creationId xmlns:p14="http://schemas.microsoft.com/office/powerpoint/2010/main" val="13453411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02936" y="286603"/>
            <a:ext cx="10052744" cy="1450757"/>
          </a:xfrm>
        </p:spPr>
        <p:txBody>
          <a:bodyPr>
            <a:normAutofit/>
          </a:bodyPr>
          <a:lstStyle>
            <a:lvl1pPr>
              <a:defRPr sz="4800"/>
            </a:lvl1pPr>
          </a:lstStyle>
          <a:p>
            <a:r>
              <a:rPr lang="en-US"/>
              <a:t>Click to edit Topic title (48 </a:t>
            </a:r>
            <a:r>
              <a:rPr lang="en-US" err="1"/>
              <a:t>pt</a:t>
            </a:r>
            <a:r>
              <a:rPr lang="en-US"/>
              <a:t>)</a:t>
            </a:r>
          </a:p>
        </p:txBody>
      </p:sp>
      <p:sp>
        <p:nvSpPr>
          <p:cNvPr id="3" name="Content Placeholder 2"/>
          <p:cNvSpPr>
            <a:spLocks noGrp="1"/>
          </p:cNvSpPr>
          <p:nvPr>
            <p:ph idx="1" hasCustomPrompt="1"/>
          </p:nvPr>
        </p:nvSpPr>
        <p:spPr/>
        <p:txBody>
          <a:bodyPr/>
          <a:lstStyle>
            <a:lvl1pPr marL="91440" indent="0">
              <a:buFont typeface="Arial" panose="020B0604020202020204" pitchFamily="34" charset="0"/>
              <a:buNone/>
              <a:defRPr sz="2800"/>
            </a:lvl1pPr>
            <a:lvl2pPr marL="571500" indent="-342900">
              <a:buFont typeface="Symbol" panose="05050102010706020507" pitchFamily="18" charset="2"/>
              <a:buChar char="·"/>
              <a:defRPr lang="en-US" sz="2400" kern="1200" dirty="0" smtClean="0">
                <a:solidFill>
                  <a:schemeClr val="tx1">
                    <a:lumMod val="75000"/>
                    <a:lumOff val="25000"/>
                  </a:schemeClr>
                </a:solidFill>
                <a:latin typeface="+mn-lt"/>
                <a:ea typeface="+mn-ea"/>
                <a:cs typeface="+mn-cs"/>
              </a:defRPr>
            </a:lvl2pPr>
            <a:lvl3pPr marL="800100" indent="-342900">
              <a:buFont typeface="Wingdings" panose="05000000000000000000" pitchFamily="2" charset="2"/>
              <a:buChar char="§"/>
              <a:defRPr lang="en-US" sz="2000" kern="1200" dirty="0">
                <a:solidFill>
                  <a:schemeClr val="tx1">
                    <a:lumMod val="75000"/>
                    <a:lumOff val="25000"/>
                  </a:schemeClr>
                </a:solidFill>
                <a:latin typeface="+mn-lt"/>
                <a:ea typeface="+mn-ea"/>
                <a:cs typeface="+mn-cs"/>
              </a:defRPr>
            </a:lvl3pPr>
            <a:lvl4pPr>
              <a:defRPr sz="2000"/>
            </a:lvl4pPr>
          </a:lstStyle>
          <a:p>
            <a:pPr lvl="0"/>
            <a:r>
              <a:rPr lang="en-US"/>
              <a:t>Click to edit Content text styles (28 </a:t>
            </a:r>
            <a:r>
              <a:rPr lang="en-US" err="1"/>
              <a:t>pt</a:t>
            </a:r>
            <a:r>
              <a:rPr lang="en-US"/>
              <a:t>)</a:t>
            </a:r>
          </a:p>
          <a:p>
            <a:pPr marL="457200" lvl="1" indent="-228600" algn="l" defTabSz="914400" rtl="0" eaLnBrk="1" latinLnBrk="0" hangingPunct="1">
              <a:lnSpc>
                <a:spcPct val="90000"/>
              </a:lnSpc>
              <a:spcBef>
                <a:spcPts val="200"/>
              </a:spcBef>
              <a:spcAft>
                <a:spcPts val="400"/>
              </a:spcAft>
              <a:buClr>
                <a:schemeClr val="accent1"/>
              </a:buClr>
              <a:buFont typeface="Symbol" panose="05050102010706020507" pitchFamily="18" charset="2"/>
              <a:buChar char=""/>
            </a:pPr>
            <a:r>
              <a:rPr lang="en-US"/>
              <a:t>Second level (24 </a:t>
            </a:r>
            <a:r>
              <a:rPr lang="en-US" err="1"/>
              <a:t>pt</a:t>
            </a:r>
            <a:r>
              <a:rPr lang="en-US"/>
              <a:t>)</a:t>
            </a:r>
          </a:p>
          <a:p>
            <a:pPr marL="685800" lvl="2" indent="-228600" algn="l" defTabSz="914400" rtl="0" eaLnBrk="1" latinLnBrk="0" hangingPunct="1">
              <a:lnSpc>
                <a:spcPct val="90000"/>
              </a:lnSpc>
              <a:spcBef>
                <a:spcPts val="200"/>
              </a:spcBef>
              <a:spcAft>
                <a:spcPts val="400"/>
              </a:spcAft>
              <a:buClr>
                <a:schemeClr val="accent1"/>
              </a:buClr>
              <a:buFont typeface="Wingdings" panose="05000000000000000000" pitchFamily="2" charset="2"/>
              <a:buChar char="§"/>
            </a:pPr>
            <a:r>
              <a:rPr lang="en-US"/>
              <a:t>Third level (20 </a:t>
            </a:r>
            <a:r>
              <a:rPr lang="en-US" err="1"/>
              <a:t>pt</a:t>
            </a:r>
            <a:r>
              <a:rPr lang="en-US"/>
              <a:t>)</a:t>
            </a:r>
          </a:p>
        </p:txBody>
      </p:sp>
      <p:sp>
        <p:nvSpPr>
          <p:cNvPr id="4" name="Date Placeholder 3"/>
          <p:cNvSpPr>
            <a:spLocks noGrp="1"/>
          </p:cNvSpPr>
          <p:nvPr>
            <p:ph type="dt" sz="half" idx="10"/>
          </p:nvPr>
        </p:nvSpPr>
        <p:spPr/>
        <p:txBody>
          <a:bodyPr/>
          <a:lstStyle/>
          <a:p>
            <a:r>
              <a:rPr lang="en-US"/>
              <a:t>PY 2025-2026</a:t>
            </a:r>
          </a:p>
        </p:txBody>
      </p:sp>
      <p:sp>
        <p:nvSpPr>
          <p:cNvPr id="5" name="Footer Placeholder 4"/>
          <p:cNvSpPr>
            <a:spLocks noGrp="1"/>
          </p:cNvSpPr>
          <p:nvPr>
            <p:ph type="ftr" sz="quarter" idx="11"/>
          </p:nvPr>
        </p:nvSpPr>
        <p:spPr>
          <a:xfrm>
            <a:off x="3686184" y="6459785"/>
            <a:ext cx="6097895"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EF490AA8-4D03-4501-AD69-CC5ED5FA2F45}" type="slidenum">
              <a:rPr lang="en-US" smtClean="0"/>
              <a:t>‹#›</a:t>
            </a:fld>
            <a:endParaRPr lang="en-US"/>
          </a:p>
        </p:txBody>
      </p:sp>
    </p:spTree>
    <p:extLst>
      <p:ext uri="{BB962C8B-B14F-4D97-AF65-F5344CB8AC3E}">
        <p14:creationId xmlns:p14="http://schemas.microsoft.com/office/powerpoint/2010/main" val="37305524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secHead">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1097280" y="758952"/>
            <a:ext cx="10058400" cy="2637390"/>
          </a:xfrm>
        </p:spPr>
        <p:txBody>
          <a:bodyPr anchor="b" anchorCtr="0">
            <a:normAutofit/>
          </a:bodyPr>
          <a:lstStyle>
            <a:lvl1pPr>
              <a:lnSpc>
                <a:spcPct val="85000"/>
              </a:lnSpc>
              <a:defRPr sz="4800" b="0">
                <a:solidFill>
                  <a:schemeClr val="tx1">
                    <a:lumMod val="85000"/>
                    <a:lumOff val="15000"/>
                  </a:schemeClr>
                </a:solidFill>
              </a:defRPr>
            </a:lvl1pPr>
          </a:lstStyle>
          <a:p>
            <a:r>
              <a:rPr lang="en-US"/>
              <a:t>Click to edit Section title (48 </a:t>
            </a:r>
            <a:r>
              <a:rPr lang="en-US" err="1"/>
              <a:t>pt</a:t>
            </a:r>
            <a:r>
              <a:rPr lang="en-US"/>
              <a:t>)</a:t>
            </a:r>
          </a:p>
        </p:txBody>
      </p:sp>
      <p:sp>
        <p:nvSpPr>
          <p:cNvPr id="3" name="Text Placeholder 2"/>
          <p:cNvSpPr>
            <a:spLocks noGrp="1"/>
          </p:cNvSpPr>
          <p:nvPr>
            <p:ph type="body" idx="1" hasCustomPrompt="1"/>
          </p:nvPr>
        </p:nvSpPr>
        <p:spPr>
          <a:xfrm>
            <a:off x="1097280" y="3518807"/>
            <a:ext cx="10058400" cy="2637385"/>
          </a:xfrm>
        </p:spPr>
        <p:txBody>
          <a:bodyPr lIns="91440" rIns="91440" anchor="t" anchorCtr="0">
            <a:normAutofit/>
          </a:bodyPr>
          <a:lstStyle>
            <a:lvl1pPr marL="384048" indent="-228600">
              <a:buFont typeface="Symbol" panose="05050102010706020507" pitchFamily="18" charset="2"/>
              <a:buChar char="·"/>
              <a:defRPr sz="2400" cap="none" spc="200" baseline="0">
                <a:solidFill>
                  <a:schemeClr val="tx2"/>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Section Topics (24 Pt)</a:t>
            </a:r>
          </a:p>
          <a:p>
            <a:pPr lvl="0"/>
            <a:r>
              <a:rPr lang="en-US"/>
              <a:t>Add Section Topic</a:t>
            </a:r>
          </a:p>
          <a:p>
            <a:pPr lvl="0"/>
            <a:r>
              <a:rPr lang="en-US"/>
              <a:t>Add Section Topic</a:t>
            </a:r>
          </a:p>
        </p:txBody>
      </p:sp>
      <p:sp>
        <p:nvSpPr>
          <p:cNvPr id="4" name="Date Placeholder 3"/>
          <p:cNvSpPr>
            <a:spLocks noGrp="1"/>
          </p:cNvSpPr>
          <p:nvPr>
            <p:ph type="dt" sz="half" idx="10"/>
          </p:nvPr>
        </p:nvSpPr>
        <p:spPr/>
        <p:txBody>
          <a:bodyPr/>
          <a:lstStyle/>
          <a:p>
            <a:r>
              <a:rPr lang="en-US"/>
              <a:t>PY 2025-2026</a:t>
            </a:r>
          </a:p>
        </p:txBody>
      </p:sp>
      <p:sp>
        <p:nvSpPr>
          <p:cNvPr id="5" name="Footer Placeholder 4"/>
          <p:cNvSpPr>
            <a:spLocks noGrp="1"/>
          </p:cNvSpPr>
          <p:nvPr>
            <p:ph type="ftr" sz="quarter" idx="11"/>
          </p:nvPr>
        </p:nvSpPr>
        <p:spPr>
          <a:xfrm>
            <a:off x="3686184" y="6459785"/>
            <a:ext cx="6097895"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EF490AA8-4D03-4501-AD69-CC5ED5FA2F45}" type="slidenum">
              <a:rPr lang="en-US" smtClean="0"/>
              <a:t>‹#›</a:t>
            </a:fld>
            <a:endParaRPr lang="en-US"/>
          </a:p>
        </p:txBody>
      </p:sp>
      <p:cxnSp>
        <p:nvCxnSpPr>
          <p:cNvPr id="9" name="Straight Connector 8"/>
          <p:cNvCxnSpPr/>
          <p:nvPr/>
        </p:nvCxnSpPr>
        <p:spPr>
          <a:xfrm>
            <a:off x="1207658" y="3429009"/>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Logo&#10;&#10;Description automatically generated">
            <a:extLst>
              <a:ext uri="{FF2B5EF4-FFF2-40B4-BE49-F238E27FC236}">
                <a16:creationId xmlns:a16="http://schemas.microsoft.com/office/drawing/2014/main" id="{44861165-5F43-4487-9B29-DB3B380305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84080" y="284127"/>
            <a:ext cx="1371600" cy="419415"/>
          </a:xfrm>
          <a:prstGeom prst="rect">
            <a:avLst/>
          </a:prstGeom>
        </p:spPr>
      </p:pic>
    </p:spTree>
    <p:extLst>
      <p:ext uri="{BB962C8B-B14F-4D97-AF65-F5344CB8AC3E}">
        <p14:creationId xmlns:p14="http://schemas.microsoft.com/office/powerpoint/2010/main" val="893042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Topic title (48 </a:t>
            </a:r>
            <a:r>
              <a:rPr lang="en-US" err="1"/>
              <a:t>pt</a:t>
            </a:r>
            <a:r>
              <a:rPr lang="en-US"/>
              <a:t>)</a:t>
            </a:r>
          </a:p>
        </p:txBody>
      </p:sp>
      <p:sp>
        <p:nvSpPr>
          <p:cNvPr id="3" name="Date Placeholder 2"/>
          <p:cNvSpPr>
            <a:spLocks noGrp="1"/>
          </p:cNvSpPr>
          <p:nvPr>
            <p:ph type="dt" sz="half" idx="10"/>
          </p:nvPr>
        </p:nvSpPr>
        <p:spPr/>
        <p:txBody>
          <a:bodyPr/>
          <a:lstStyle/>
          <a:p>
            <a:r>
              <a:rPr lang="en-US"/>
              <a:t>PY 2025-2026</a:t>
            </a:r>
          </a:p>
        </p:txBody>
      </p:sp>
      <p:sp>
        <p:nvSpPr>
          <p:cNvPr id="4" name="Footer Placeholder 3"/>
          <p:cNvSpPr>
            <a:spLocks noGrp="1"/>
          </p:cNvSpPr>
          <p:nvPr>
            <p:ph type="ftr" sz="quarter" idx="11"/>
          </p:nvPr>
        </p:nvSpPr>
        <p:spPr>
          <a:xfrm>
            <a:off x="3686184" y="6459785"/>
            <a:ext cx="6097895"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EF490AA8-4D03-4501-AD69-CC5ED5FA2F45}" type="slidenum">
              <a:rPr lang="en-US" smtClean="0"/>
              <a:t>‹#›</a:t>
            </a:fld>
            <a:endParaRPr lang="en-US"/>
          </a:p>
        </p:txBody>
      </p:sp>
    </p:spTree>
    <p:extLst>
      <p:ext uri="{BB962C8B-B14F-4D97-AF65-F5344CB8AC3E}">
        <p14:creationId xmlns:p14="http://schemas.microsoft.com/office/powerpoint/2010/main" val="38650961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PY 2025-2026</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11294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2_Main Content Slide">
    <p:spTree>
      <p:nvGrpSpPr>
        <p:cNvPr id="1" name=""/>
        <p:cNvGrpSpPr/>
        <p:nvPr/>
      </p:nvGrpSpPr>
      <p:grpSpPr>
        <a:xfrm>
          <a:off x="0" y="0"/>
          <a:ext cx="0" cy="0"/>
          <a:chOff x="0" y="0"/>
          <a:chExt cx="0" cy="0"/>
        </a:xfrm>
      </p:grpSpPr>
      <p:sp>
        <p:nvSpPr>
          <p:cNvPr id="4" name="Graphic 23">
            <a:extLst>
              <a:ext uri="{FF2B5EF4-FFF2-40B4-BE49-F238E27FC236}">
                <a16:creationId xmlns:a16="http://schemas.microsoft.com/office/drawing/2014/main" id="{29DAC14D-6B55-B0BA-54E0-B9A5D67E97AA}"/>
              </a:ext>
              <a:ext uri="{C183D7F6-B498-43B3-948B-1728B52AA6E4}">
                <adec:decorative xmlns:adec="http://schemas.microsoft.com/office/drawing/2017/decorative" val="1"/>
              </a:ext>
            </a:extLst>
          </p:cNvPr>
          <p:cNvSpPr/>
          <p:nvPr userDrawn="1"/>
        </p:nvSpPr>
        <p:spPr>
          <a:xfrm>
            <a:off x="-6281" y="-125"/>
            <a:ext cx="10659814" cy="614553"/>
          </a:xfrm>
          <a:custGeom>
            <a:avLst/>
            <a:gdLst>
              <a:gd name="connsiteX0" fmla="*/ 7372255 w 7702010"/>
              <a:gd name="connsiteY0" fmla="*/ 613791 h 614552"/>
              <a:gd name="connsiteX1" fmla="*/ 7702010 w 7702010"/>
              <a:gd name="connsiteY1" fmla="*/ 0 h 614552"/>
              <a:gd name="connsiteX2" fmla="*/ 0 w 7702010"/>
              <a:gd name="connsiteY2" fmla="*/ 857 h 614552"/>
              <a:gd name="connsiteX3" fmla="*/ 0 w 7702010"/>
              <a:gd name="connsiteY3" fmla="*/ 614553 h 614552"/>
              <a:gd name="connsiteX4" fmla="*/ 7372255 w 7702010"/>
              <a:gd name="connsiteY4" fmla="*/ 613791 h 614552"/>
              <a:gd name="connsiteX0" fmla="*/ 10330059 w 10659814"/>
              <a:gd name="connsiteY0" fmla="*/ 613791 h 614553"/>
              <a:gd name="connsiteX1" fmla="*/ 10659814 w 10659814"/>
              <a:gd name="connsiteY1" fmla="*/ 0 h 614553"/>
              <a:gd name="connsiteX2" fmla="*/ 0 w 10659814"/>
              <a:gd name="connsiteY2" fmla="*/ 857 h 614553"/>
              <a:gd name="connsiteX3" fmla="*/ 2957804 w 10659814"/>
              <a:gd name="connsiteY3" fmla="*/ 614553 h 614553"/>
              <a:gd name="connsiteX4" fmla="*/ 10330059 w 10659814"/>
              <a:gd name="connsiteY4" fmla="*/ 613791 h 614553"/>
              <a:gd name="connsiteX0" fmla="*/ 10330059 w 10659814"/>
              <a:gd name="connsiteY0" fmla="*/ 613791 h 614553"/>
              <a:gd name="connsiteX1" fmla="*/ 10659814 w 10659814"/>
              <a:gd name="connsiteY1" fmla="*/ 0 h 614553"/>
              <a:gd name="connsiteX2" fmla="*/ 0 w 10659814"/>
              <a:gd name="connsiteY2" fmla="*/ 857 h 614553"/>
              <a:gd name="connsiteX3" fmla="*/ 0 w 10659814"/>
              <a:gd name="connsiteY3" fmla="*/ 614553 h 614553"/>
              <a:gd name="connsiteX4" fmla="*/ 10330059 w 10659814"/>
              <a:gd name="connsiteY4" fmla="*/ 613791 h 614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9814" h="614553">
                <a:moveTo>
                  <a:pt x="10330059" y="613791"/>
                </a:moveTo>
                <a:lnTo>
                  <a:pt x="10659814" y="0"/>
                </a:lnTo>
                <a:lnTo>
                  <a:pt x="0" y="857"/>
                </a:lnTo>
                <a:lnTo>
                  <a:pt x="0" y="614553"/>
                </a:lnTo>
                <a:lnTo>
                  <a:pt x="10330059" y="613791"/>
                </a:lnTo>
                <a:close/>
              </a:path>
            </a:pathLst>
          </a:custGeom>
          <a:solidFill>
            <a:srgbClr val="005596"/>
          </a:solidFill>
          <a:ln w="9525" cap="flat">
            <a:noFill/>
            <a:prstDash val="solid"/>
            <a:miter/>
          </a:ln>
        </p:spPr>
        <p:txBody>
          <a:bodyPr rtlCol="0" anchor="ctr"/>
          <a:lstStyle/>
          <a:p>
            <a:endParaRPr lang="en-US"/>
          </a:p>
        </p:txBody>
      </p:sp>
      <p:sp>
        <p:nvSpPr>
          <p:cNvPr id="9" name="Date Placeholder 3">
            <a:extLst>
              <a:ext uri="{FF2B5EF4-FFF2-40B4-BE49-F238E27FC236}">
                <a16:creationId xmlns:a16="http://schemas.microsoft.com/office/drawing/2014/main" id="{385C49F5-025B-47BC-5A53-D4B46445E632}"/>
              </a:ext>
            </a:extLst>
          </p:cNvPr>
          <p:cNvSpPr>
            <a:spLocks noGrp="1"/>
          </p:cNvSpPr>
          <p:nvPr>
            <p:ph type="dt" sz="half" idx="2"/>
          </p:nvPr>
        </p:nvSpPr>
        <p:spPr>
          <a:xfrm>
            <a:off x="-1" y="6579643"/>
            <a:ext cx="3621741" cy="274320"/>
          </a:xfrm>
          <a:prstGeom prst="rect">
            <a:avLst/>
          </a:prstGeom>
        </p:spPr>
        <p:txBody>
          <a:bodyPr/>
          <a:lstStyle>
            <a:lvl1pPr>
              <a:defRPr sz="1100">
                <a:latin typeface="Arial" panose="020B0604020202020204" pitchFamily="34" charset="0"/>
                <a:cs typeface="Arial" panose="020B0604020202020204" pitchFamily="34" charset="0"/>
              </a:defRPr>
            </a:lvl1pPr>
          </a:lstStyle>
          <a:p>
            <a:r>
              <a:rPr lang="en-US"/>
              <a:t>PY 2025-2026</a:t>
            </a:r>
          </a:p>
        </p:txBody>
      </p:sp>
      <p:sp>
        <p:nvSpPr>
          <p:cNvPr id="10" name="Slide Number Placeholder 5">
            <a:extLst>
              <a:ext uri="{FF2B5EF4-FFF2-40B4-BE49-F238E27FC236}">
                <a16:creationId xmlns:a16="http://schemas.microsoft.com/office/drawing/2014/main" id="{37CDFFD8-9DF0-88EE-E79A-4361A1B68B12}"/>
              </a:ext>
            </a:extLst>
          </p:cNvPr>
          <p:cNvSpPr>
            <a:spLocks noGrp="1"/>
          </p:cNvSpPr>
          <p:nvPr>
            <p:ph type="sldNum" sz="quarter" idx="4"/>
          </p:nvPr>
        </p:nvSpPr>
        <p:spPr>
          <a:xfrm>
            <a:off x="9448800" y="6579643"/>
            <a:ext cx="2743200" cy="274320"/>
          </a:xfrm>
          <a:prstGeom prst="rect">
            <a:avLst/>
          </a:prstGeom>
        </p:spPr>
        <p:txBody>
          <a:bodyPr/>
          <a:lstStyle>
            <a:lvl1pPr algn="r">
              <a:defRPr sz="1100">
                <a:latin typeface="Arial" panose="020B0604020202020204" pitchFamily="34" charset="0"/>
                <a:cs typeface="Arial" panose="020B0604020202020204" pitchFamily="34" charset="0"/>
              </a:defRPr>
            </a:lvl1pPr>
          </a:lstStyle>
          <a:p>
            <a:fld id="{5EDC9809-19C2-4E25-86A8-0E34C42EC71C}" type="slidenum">
              <a:rPr lang="en-US" smtClean="0"/>
              <a:pPr/>
              <a:t>‹#›</a:t>
            </a:fld>
            <a:endParaRPr lang="en-US"/>
          </a:p>
        </p:txBody>
      </p:sp>
      <p:sp>
        <p:nvSpPr>
          <p:cNvPr id="3" name="Title 1">
            <a:extLst>
              <a:ext uri="{FF2B5EF4-FFF2-40B4-BE49-F238E27FC236}">
                <a16:creationId xmlns:a16="http://schemas.microsoft.com/office/drawing/2014/main" id="{3F2C9D96-6A7C-E479-A600-DBCBEF812443}"/>
              </a:ext>
            </a:extLst>
          </p:cNvPr>
          <p:cNvSpPr>
            <a:spLocks noGrp="1"/>
          </p:cNvSpPr>
          <p:nvPr>
            <p:ph type="title"/>
          </p:nvPr>
        </p:nvSpPr>
        <p:spPr>
          <a:xfrm>
            <a:off x="749423" y="673397"/>
            <a:ext cx="10515600" cy="1325563"/>
          </a:xfrm>
        </p:spPr>
        <p:txBody>
          <a:bodyPr/>
          <a:lstStyle>
            <a:lvl1pPr>
              <a:defRPr>
                <a:solidFill>
                  <a:srgbClr val="005596"/>
                </a:solidFill>
              </a:defRPr>
            </a:lvl1pPr>
          </a:lstStyle>
          <a:p>
            <a:r>
              <a:rPr lang="en-US"/>
              <a:t>Click to edit Master title style</a:t>
            </a:r>
          </a:p>
        </p:txBody>
      </p:sp>
      <p:sp>
        <p:nvSpPr>
          <p:cNvPr id="6" name="Content Placeholder 2">
            <a:extLst>
              <a:ext uri="{FF2B5EF4-FFF2-40B4-BE49-F238E27FC236}">
                <a16:creationId xmlns:a16="http://schemas.microsoft.com/office/drawing/2014/main" id="{9DA88C3B-B99A-A253-B791-B4AB0ABE8F3E}"/>
              </a:ext>
            </a:extLst>
          </p:cNvPr>
          <p:cNvSpPr>
            <a:spLocks noGrp="1"/>
          </p:cNvSpPr>
          <p:nvPr>
            <p:ph idx="1"/>
          </p:nvPr>
        </p:nvSpPr>
        <p:spPr>
          <a:xfrm>
            <a:off x="749423" y="2133897"/>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11D1FC88-9E3D-C1F4-17B7-4C160372C96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44271" y="541394"/>
            <a:ext cx="2592689" cy="146067"/>
          </a:xfrm>
          <a:prstGeom prst="rect">
            <a:avLst/>
          </a:prstGeom>
        </p:spPr>
      </p:pic>
    </p:spTree>
    <p:extLst>
      <p:ext uri="{BB962C8B-B14F-4D97-AF65-F5344CB8AC3E}">
        <p14:creationId xmlns:p14="http://schemas.microsoft.com/office/powerpoint/2010/main" val="1488120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57AA2-EE0D-5012-0E36-5BDE721B83F5}"/>
              </a:ext>
            </a:extLst>
          </p:cNvPr>
          <p:cNvSpPr>
            <a:spLocks noGrp="1"/>
          </p:cNvSpPr>
          <p:nvPr>
            <p:ph type="title"/>
          </p:nvPr>
        </p:nvSpPr>
        <p:spPr>
          <a:xfrm>
            <a:off x="755780" y="924962"/>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40FC9E5-B7A4-1930-3BC3-33CE81ABB185}"/>
              </a:ext>
            </a:extLst>
          </p:cNvPr>
          <p:cNvSpPr>
            <a:spLocks noGrp="1"/>
          </p:cNvSpPr>
          <p:nvPr>
            <p:ph type="dt" sz="half" idx="10"/>
          </p:nvPr>
        </p:nvSpPr>
        <p:spPr/>
        <p:txBody>
          <a:bodyPr/>
          <a:lstStyle/>
          <a:p>
            <a:r>
              <a:rPr lang="en-US"/>
              <a:t>PY 2025-2026</a:t>
            </a:r>
          </a:p>
        </p:txBody>
      </p:sp>
      <p:sp>
        <p:nvSpPr>
          <p:cNvPr id="4" name="Footer Placeholder 3">
            <a:extLst>
              <a:ext uri="{FF2B5EF4-FFF2-40B4-BE49-F238E27FC236}">
                <a16:creationId xmlns:a16="http://schemas.microsoft.com/office/drawing/2014/main" id="{5E82203C-1EE2-1632-0D0E-21CD124BA789}"/>
              </a:ext>
            </a:extLst>
          </p:cNvPr>
          <p:cNvSpPr>
            <a:spLocks noGrp="1"/>
          </p:cNvSpPr>
          <p:nvPr>
            <p:ph type="ftr" sz="quarter" idx="11"/>
          </p:nvPr>
        </p:nvSpPr>
        <p:spPr>
          <a:xfrm>
            <a:off x="4038600" y="6495078"/>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908184E-B11A-CB86-97EA-3E49F37984EA}"/>
              </a:ext>
            </a:extLst>
          </p:cNvPr>
          <p:cNvSpPr>
            <a:spLocks noGrp="1"/>
          </p:cNvSpPr>
          <p:nvPr>
            <p:ph type="sldNum" sz="quarter" idx="12"/>
          </p:nvPr>
        </p:nvSpPr>
        <p:spPr/>
        <p:txBody>
          <a:bodyPr/>
          <a:lstStyle/>
          <a:p>
            <a:fld id="{E5EEEA21-4EF5-4F0A-8D18-9C982644C62A}" type="slidenum">
              <a:rPr lang="en-US" smtClean="0"/>
              <a:t>‹#›</a:t>
            </a:fld>
            <a:endParaRPr lang="en-US"/>
          </a:p>
        </p:txBody>
      </p:sp>
    </p:spTree>
    <p:extLst>
      <p:ext uri="{BB962C8B-B14F-4D97-AF65-F5344CB8AC3E}">
        <p14:creationId xmlns:p14="http://schemas.microsoft.com/office/powerpoint/2010/main" val="32110715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_Slide Section Divider with Image">
    <p:bg>
      <p:bgRef idx="1001">
        <a:schemeClr val="bg1"/>
      </p:bgRef>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BEEBFB57-E36A-50A1-C147-27EE627ED59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2233107"/>
            <a:ext cx="11353802" cy="3045283"/>
          </a:xfrm>
          <a:prstGeom prst="rect">
            <a:avLst/>
          </a:prstGeom>
        </p:spPr>
      </p:pic>
      <p:sp>
        <p:nvSpPr>
          <p:cNvPr id="11"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253946" y="2503339"/>
            <a:ext cx="7953105" cy="976544"/>
          </a:xfrm>
        </p:spPr>
        <p:txBody>
          <a:bodyPr rIns="457200" anchor="t">
            <a:no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en-US"/>
              <a:t>Click To Add Title</a:t>
            </a:r>
          </a:p>
        </p:txBody>
      </p:sp>
      <p:sp>
        <p:nvSpPr>
          <p:cNvPr id="4" name="Date Placeholder 3">
            <a:extLst>
              <a:ext uri="{FF2B5EF4-FFF2-40B4-BE49-F238E27FC236}">
                <a16:creationId xmlns:a16="http://schemas.microsoft.com/office/drawing/2014/main" id="{A5867FF5-412C-7833-E317-DD6B17049A33}"/>
              </a:ext>
            </a:extLst>
          </p:cNvPr>
          <p:cNvSpPr>
            <a:spLocks noGrp="1"/>
          </p:cNvSpPr>
          <p:nvPr>
            <p:ph type="dt" sz="half" idx="2"/>
          </p:nvPr>
        </p:nvSpPr>
        <p:spPr>
          <a:xfrm>
            <a:off x="774" y="6553707"/>
            <a:ext cx="2743200" cy="274320"/>
          </a:xfrm>
          <a:prstGeom prst="rect">
            <a:avLst/>
          </a:prstGeom>
        </p:spPr>
        <p:txBody>
          <a:bodyPr/>
          <a:lstStyle>
            <a:lvl1pPr>
              <a:defRPr sz="1200">
                <a:latin typeface="Arial" panose="020B0604020202020204" pitchFamily="34" charset="0"/>
                <a:cs typeface="Arial" panose="020B0604020202020204" pitchFamily="34" charset="0"/>
              </a:defRPr>
            </a:lvl1pPr>
          </a:lstStyle>
          <a:p>
            <a:r>
              <a:rPr lang="en-US"/>
              <a:t>PY 2025-2026</a:t>
            </a:r>
          </a:p>
        </p:txBody>
      </p:sp>
      <p:sp>
        <p:nvSpPr>
          <p:cNvPr id="5" name="Slide Number Placeholder 5">
            <a:extLst>
              <a:ext uri="{FF2B5EF4-FFF2-40B4-BE49-F238E27FC236}">
                <a16:creationId xmlns:a16="http://schemas.microsoft.com/office/drawing/2014/main" id="{15260877-DA83-62AF-8048-DFBC8261B41C}"/>
              </a:ext>
            </a:extLst>
          </p:cNvPr>
          <p:cNvSpPr>
            <a:spLocks noGrp="1"/>
          </p:cNvSpPr>
          <p:nvPr>
            <p:ph type="sldNum" sz="quarter" idx="4"/>
          </p:nvPr>
        </p:nvSpPr>
        <p:spPr>
          <a:xfrm>
            <a:off x="9329240" y="6553707"/>
            <a:ext cx="2743200" cy="274320"/>
          </a:xfrm>
          <a:prstGeom prst="rect">
            <a:avLst/>
          </a:prstGeom>
        </p:spPr>
        <p:txBody>
          <a:bodyPr/>
          <a:lstStyle>
            <a:lvl1pPr algn="r">
              <a:defRPr sz="1200">
                <a:latin typeface="Arial" panose="020B0604020202020204" pitchFamily="34" charset="0"/>
                <a:cs typeface="Arial" panose="020B0604020202020204" pitchFamily="34" charset="0"/>
              </a:defRPr>
            </a:lvl1pPr>
          </a:lstStyle>
          <a:p>
            <a:fld id="{5EDC9809-19C2-4E25-86A8-0E34C42EC71C}" type="slidenum">
              <a:rPr lang="en-US" smtClean="0"/>
              <a:pPr/>
              <a:t>‹#›</a:t>
            </a:fld>
            <a:endParaRPr lang="en-US"/>
          </a:p>
        </p:txBody>
      </p:sp>
      <p:pic>
        <p:nvPicPr>
          <p:cNvPr id="3" name="Graphic 2">
            <a:extLst>
              <a:ext uri="{FF2B5EF4-FFF2-40B4-BE49-F238E27FC236}">
                <a16:creationId xmlns:a16="http://schemas.microsoft.com/office/drawing/2014/main" id="{C35BB6E8-5749-7183-5B25-C29F3512EEF4}"/>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53945" y="3536336"/>
            <a:ext cx="2592689" cy="146067"/>
          </a:xfrm>
          <a:prstGeom prst="rect">
            <a:avLst/>
          </a:prstGeom>
        </p:spPr>
      </p:pic>
      <p:sp>
        <p:nvSpPr>
          <p:cNvPr id="6" name="Text Placeholder 12">
            <a:extLst>
              <a:ext uri="{FF2B5EF4-FFF2-40B4-BE49-F238E27FC236}">
                <a16:creationId xmlns:a16="http://schemas.microsoft.com/office/drawing/2014/main" id="{2199952B-2651-3DC1-DE56-C1FF06B6CCAE}"/>
              </a:ext>
            </a:extLst>
          </p:cNvPr>
          <p:cNvSpPr>
            <a:spLocks noGrp="1"/>
          </p:cNvSpPr>
          <p:nvPr>
            <p:ph type="body" sz="quarter" idx="14" hasCustomPrompt="1"/>
          </p:nvPr>
        </p:nvSpPr>
        <p:spPr>
          <a:xfrm>
            <a:off x="253946" y="3887139"/>
            <a:ext cx="7240480" cy="1177812"/>
          </a:xfrm>
        </p:spPr>
        <p:txBody>
          <a:bodyPr>
            <a:normAutofit/>
          </a:bodyPr>
          <a:lstStyle>
            <a:lvl1pPr marL="0" indent="0">
              <a:lnSpc>
                <a:spcPct val="100000"/>
              </a:lnSpc>
              <a:spcBef>
                <a:spcPts val="0"/>
              </a:spcBef>
              <a:buNone/>
              <a:defRPr sz="2400" b="0" spc="100" baseline="0">
                <a:solidFill>
                  <a:schemeClr val="bg1"/>
                </a:solidFill>
                <a:latin typeface="Arial" panose="020B0604020202020204" pitchFamily="34" charset="0"/>
                <a:cs typeface="Arial" panose="020B0604020202020204" pitchFamily="34" charset="0"/>
              </a:defRPr>
            </a:lvl1pPr>
          </a:lstStyle>
          <a:p>
            <a:pPr lvl="0"/>
            <a:r>
              <a:rPr lang="en-US"/>
              <a:t>Presenter’s Name and Information</a:t>
            </a:r>
          </a:p>
        </p:txBody>
      </p:sp>
    </p:spTree>
    <p:extLst>
      <p:ext uri="{BB962C8B-B14F-4D97-AF65-F5344CB8AC3E}">
        <p14:creationId xmlns:p14="http://schemas.microsoft.com/office/powerpoint/2010/main" val="101285623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_Slide Section Divider with Image">
    <p:bg>
      <p:bgRef idx="1001">
        <a:schemeClr val="bg1"/>
      </p:bgRef>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BEEBFB57-E36A-50A1-C147-27EE627ED59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748119"/>
            <a:ext cx="11353802" cy="4247448"/>
          </a:xfrm>
          <a:prstGeom prst="rect">
            <a:avLst/>
          </a:prstGeom>
        </p:spPr>
      </p:pic>
      <p:sp>
        <p:nvSpPr>
          <p:cNvPr id="11"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253945" y="2015067"/>
            <a:ext cx="7953105" cy="976544"/>
          </a:xfrm>
        </p:spPr>
        <p:txBody>
          <a:bodyPr rIns="457200" anchor="t">
            <a:no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en-US"/>
              <a:t>Click To Add Title</a:t>
            </a:r>
          </a:p>
        </p:txBody>
      </p:sp>
      <p:sp>
        <p:nvSpPr>
          <p:cNvPr id="4" name="Date Placeholder 3">
            <a:extLst>
              <a:ext uri="{FF2B5EF4-FFF2-40B4-BE49-F238E27FC236}">
                <a16:creationId xmlns:a16="http://schemas.microsoft.com/office/drawing/2014/main" id="{A5867FF5-412C-7833-E317-DD6B17049A33}"/>
              </a:ext>
            </a:extLst>
          </p:cNvPr>
          <p:cNvSpPr>
            <a:spLocks noGrp="1"/>
          </p:cNvSpPr>
          <p:nvPr>
            <p:ph type="dt" sz="half" idx="2"/>
          </p:nvPr>
        </p:nvSpPr>
        <p:spPr>
          <a:xfrm>
            <a:off x="774" y="6553707"/>
            <a:ext cx="2743200" cy="274320"/>
          </a:xfrm>
          <a:prstGeom prst="rect">
            <a:avLst/>
          </a:prstGeom>
        </p:spPr>
        <p:txBody>
          <a:bodyPr/>
          <a:lstStyle>
            <a:lvl1pPr>
              <a:defRPr sz="1200">
                <a:latin typeface="Arial" panose="020B0604020202020204" pitchFamily="34" charset="0"/>
                <a:cs typeface="Arial" panose="020B0604020202020204" pitchFamily="34" charset="0"/>
              </a:defRPr>
            </a:lvl1pPr>
          </a:lstStyle>
          <a:p>
            <a:r>
              <a:rPr lang="en-US"/>
              <a:t>PY 2025-2026</a:t>
            </a:r>
          </a:p>
        </p:txBody>
      </p:sp>
      <p:sp>
        <p:nvSpPr>
          <p:cNvPr id="5" name="Slide Number Placeholder 5">
            <a:extLst>
              <a:ext uri="{FF2B5EF4-FFF2-40B4-BE49-F238E27FC236}">
                <a16:creationId xmlns:a16="http://schemas.microsoft.com/office/drawing/2014/main" id="{15260877-DA83-62AF-8048-DFBC8261B41C}"/>
              </a:ext>
            </a:extLst>
          </p:cNvPr>
          <p:cNvSpPr>
            <a:spLocks noGrp="1"/>
          </p:cNvSpPr>
          <p:nvPr>
            <p:ph type="sldNum" sz="quarter" idx="4"/>
          </p:nvPr>
        </p:nvSpPr>
        <p:spPr>
          <a:xfrm>
            <a:off x="9329240" y="6553707"/>
            <a:ext cx="2743200" cy="274320"/>
          </a:xfrm>
          <a:prstGeom prst="rect">
            <a:avLst/>
          </a:prstGeom>
        </p:spPr>
        <p:txBody>
          <a:bodyPr/>
          <a:lstStyle>
            <a:lvl1pPr algn="r">
              <a:defRPr sz="1200">
                <a:latin typeface="Arial" panose="020B0604020202020204" pitchFamily="34" charset="0"/>
                <a:cs typeface="Arial" panose="020B0604020202020204" pitchFamily="34" charset="0"/>
              </a:defRPr>
            </a:lvl1pPr>
          </a:lstStyle>
          <a:p>
            <a:fld id="{5EDC9809-19C2-4E25-86A8-0E34C42EC71C}" type="slidenum">
              <a:rPr lang="en-US" smtClean="0"/>
              <a:pPr/>
              <a:t>‹#›</a:t>
            </a:fld>
            <a:endParaRPr lang="en-US"/>
          </a:p>
        </p:txBody>
      </p:sp>
      <p:pic>
        <p:nvPicPr>
          <p:cNvPr id="3" name="Graphic 2">
            <a:extLst>
              <a:ext uri="{FF2B5EF4-FFF2-40B4-BE49-F238E27FC236}">
                <a16:creationId xmlns:a16="http://schemas.microsoft.com/office/drawing/2014/main" id="{C35BB6E8-5749-7183-5B25-C29F3512EEF4}"/>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53946" y="3151315"/>
            <a:ext cx="2592689" cy="146067"/>
          </a:xfrm>
          <a:prstGeom prst="rect">
            <a:avLst/>
          </a:prstGeom>
        </p:spPr>
      </p:pic>
      <p:sp>
        <p:nvSpPr>
          <p:cNvPr id="6" name="Text Placeholder 12">
            <a:extLst>
              <a:ext uri="{FF2B5EF4-FFF2-40B4-BE49-F238E27FC236}">
                <a16:creationId xmlns:a16="http://schemas.microsoft.com/office/drawing/2014/main" id="{2199952B-2651-3DC1-DE56-C1FF06B6CCAE}"/>
              </a:ext>
            </a:extLst>
          </p:cNvPr>
          <p:cNvSpPr>
            <a:spLocks noGrp="1"/>
          </p:cNvSpPr>
          <p:nvPr>
            <p:ph type="body" sz="quarter" idx="14" hasCustomPrompt="1"/>
          </p:nvPr>
        </p:nvSpPr>
        <p:spPr>
          <a:xfrm>
            <a:off x="253946" y="3887139"/>
            <a:ext cx="7240480" cy="1177812"/>
          </a:xfrm>
        </p:spPr>
        <p:txBody>
          <a:bodyPr>
            <a:normAutofit/>
          </a:bodyPr>
          <a:lstStyle>
            <a:lvl1pPr marL="0" indent="0">
              <a:lnSpc>
                <a:spcPct val="100000"/>
              </a:lnSpc>
              <a:spcBef>
                <a:spcPts val="0"/>
              </a:spcBef>
              <a:buNone/>
              <a:defRPr sz="2400" b="0" spc="100" baseline="0">
                <a:solidFill>
                  <a:schemeClr val="bg1"/>
                </a:solidFill>
                <a:latin typeface="Arial" panose="020B0604020202020204" pitchFamily="34" charset="0"/>
                <a:cs typeface="Arial" panose="020B0604020202020204" pitchFamily="34" charset="0"/>
              </a:defRPr>
            </a:lvl1pPr>
          </a:lstStyle>
          <a:p>
            <a:pPr lvl="0"/>
            <a:r>
              <a:rPr lang="en-US"/>
              <a:t>Presenter’s Name and Information</a:t>
            </a:r>
          </a:p>
        </p:txBody>
      </p:sp>
    </p:spTree>
    <p:extLst>
      <p:ext uri="{BB962C8B-B14F-4D97-AF65-F5344CB8AC3E}">
        <p14:creationId xmlns:p14="http://schemas.microsoft.com/office/powerpoint/2010/main" val="123183094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Agenda Slide 1">
    <p:bg>
      <p:bgPr>
        <a:solidFill>
          <a:schemeClr val="bg1"/>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865698" cy="1025525"/>
          </a:xfrm>
          <a:noFill/>
        </p:spPr>
        <p:txBody>
          <a:bodyPr vert="horz" lIns="0" tIns="45720" rIns="91440" bIns="0" rtlCol="0" anchor="b">
            <a:noAutofit/>
          </a:bodyPr>
          <a:lstStyle>
            <a:lvl1pPr>
              <a:defRPr lang="en-US" sz="5000" b="1">
                <a:solidFill>
                  <a:schemeClr val="tx2"/>
                </a:solidFill>
                <a:latin typeface="Arial" panose="020B0604020202020204" pitchFamily="34" charset="0"/>
                <a:cs typeface="Arial" panose="020B0604020202020204" pitchFamily="34" charset="0"/>
              </a:defRPr>
            </a:lvl1pPr>
          </a:lstStyle>
          <a:p>
            <a:pPr marL="0" lvl="0"/>
            <a:r>
              <a:rPr lang="en-US" noProof="0"/>
              <a:t>Agenda</a:t>
            </a:r>
          </a:p>
        </p:txBody>
      </p:sp>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1" y="0"/>
            <a:ext cx="4910666" cy="6858000"/>
          </a:xfrm>
        </p:spPr>
        <p:txBody>
          <a:bodyPr/>
          <a:lstStyle/>
          <a:p>
            <a:r>
              <a:rPr lang="en-US" noProof="0"/>
              <a:t>Click icon to add picture</a:t>
            </a:r>
          </a:p>
        </p:txBody>
      </p:sp>
      <p:sp>
        <p:nvSpPr>
          <p:cNvPr id="3" name="Rectangle 2" title="Decorative"/>
          <p:cNvSpPr/>
          <p:nvPr userDrawn="1"/>
        </p:nvSpPr>
        <p:spPr>
          <a:xfrm>
            <a:off x="4027076" y="0"/>
            <a:ext cx="1174045" cy="6858000"/>
          </a:xfrm>
          <a:prstGeom prst="rect">
            <a:avLst/>
          </a:prstGeom>
          <a:solidFill>
            <a:srgbClr val="005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7" name="Text Placeholder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5084074" y="879710"/>
            <a:ext cx="741082" cy="755650"/>
          </a:xfrm>
        </p:spPr>
        <p:txBody>
          <a:bodyPr rIns="0" anchor="ctr">
            <a:noAutofit/>
          </a:bodyPr>
          <a:lstStyle>
            <a:lvl1pPr marL="0" indent="0" algn="r">
              <a:buNone/>
              <a:defRPr sz="60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noProof="0"/>
              <a:t>1</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6295131" y="879710"/>
            <a:ext cx="4801847" cy="755650"/>
          </a:xfrm>
        </p:spPr>
        <p:txBody>
          <a:bodyPr anchor="ctr">
            <a:normAutofit/>
          </a:bodyPr>
          <a:lstStyle>
            <a:lvl1pPr marL="0" indent="0">
              <a:buNone/>
              <a:defRPr sz="200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8" name="Text Placeholder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5084074" y="1956155"/>
            <a:ext cx="741082" cy="755650"/>
          </a:xfrm>
        </p:spPr>
        <p:txBody>
          <a:bodyPr rIns="0" anchor="ctr">
            <a:noAutofit/>
          </a:bodyPr>
          <a:lstStyle>
            <a:lvl1pPr marL="0" indent="0" algn="r">
              <a:buNone/>
              <a:defRPr sz="60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noProof="0"/>
              <a:t>2</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6295131" y="1956155"/>
            <a:ext cx="4801847" cy="755650"/>
          </a:xfrm>
        </p:spPr>
        <p:txBody>
          <a:bodyPr anchor="ctr">
            <a:normAutofit/>
          </a:bodyPr>
          <a:lstStyle>
            <a:lvl1pPr marL="0" indent="0">
              <a:spcBef>
                <a:spcPts val="0"/>
              </a:spcBef>
              <a:buNone/>
              <a:defRPr sz="200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9" name="Text Placeholder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5084074" y="3032600"/>
            <a:ext cx="741082" cy="755650"/>
          </a:xfrm>
        </p:spPr>
        <p:txBody>
          <a:bodyPr rIns="0" anchor="ctr">
            <a:noAutofit/>
          </a:bodyPr>
          <a:lstStyle>
            <a:lvl1pPr marL="0" indent="0" algn="r">
              <a:buNone/>
              <a:defRPr sz="60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noProof="0"/>
              <a:t>3</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6295131" y="3032600"/>
            <a:ext cx="4801847" cy="755650"/>
          </a:xfrm>
        </p:spPr>
        <p:txBody>
          <a:bodyPr anchor="ctr">
            <a:normAutofit/>
          </a:bodyPr>
          <a:lstStyle>
            <a:lvl1pPr marL="0" indent="0">
              <a:spcBef>
                <a:spcPts val="0"/>
              </a:spcBef>
              <a:buNone/>
              <a:defRPr sz="200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40" name="Text Placeholder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5084074" y="4109045"/>
            <a:ext cx="741082" cy="755650"/>
          </a:xfrm>
        </p:spPr>
        <p:txBody>
          <a:bodyPr rIns="0" anchor="ctr">
            <a:noAutofit/>
          </a:bodyPr>
          <a:lstStyle>
            <a:lvl1pPr marL="0" indent="0" algn="r">
              <a:buNone/>
              <a:defRPr sz="60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noProof="0"/>
              <a:t>4</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6295131" y="4109045"/>
            <a:ext cx="4801847" cy="755650"/>
          </a:xfrm>
        </p:spPr>
        <p:txBody>
          <a:bodyPr anchor="ctr">
            <a:normAutofit/>
          </a:bodyPr>
          <a:lstStyle>
            <a:lvl1pPr marL="0" indent="0">
              <a:spcBef>
                <a:spcPts val="0"/>
              </a:spcBef>
              <a:buNone/>
              <a:defRPr sz="200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6295131" y="5185490"/>
            <a:ext cx="4801847" cy="755650"/>
          </a:xfrm>
        </p:spPr>
        <p:txBody>
          <a:bodyPr anchor="ctr">
            <a:normAutofit/>
          </a:bodyPr>
          <a:lstStyle>
            <a:lvl1pPr marL="0" indent="0">
              <a:spcBef>
                <a:spcPts val="0"/>
              </a:spcBef>
              <a:buNone/>
              <a:defRPr sz="200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41" name="Text Placeholder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5084074" y="5185490"/>
            <a:ext cx="741082" cy="755650"/>
          </a:xfrm>
        </p:spPr>
        <p:txBody>
          <a:bodyPr rIns="0" anchor="ctr">
            <a:noAutofit/>
          </a:bodyPr>
          <a:lstStyle>
            <a:lvl1pPr marL="0" indent="0" algn="r">
              <a:buNone/>
              <a:defRPr sz="60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noProof="0"/>
              <a:t>5</a:t>
            </a:r>
          </a:p>
        </p:txBody>
      </p:sp>
      <p:pic>
        <p:nvPicPr>
          <p:cNvPr id="2" name="Graphic 1">
            <a:extLst>
              <a:ext uri="{FF2B5EF4-FFF2-40B4-BE49-F238E27FC236}">
                <a16:creationId xmlns:a16="http://schemas.microsoft.com/office/drawing/2014/main" id="{3590B414-2F19-2EDC-A429-EA1A5E5BE2C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6626" y="4981687"/>
            <a:ext cx="2743200" cy="117356"/>
          </a:xfrm>
          <a:prstGeom prst="rect">
            <a:avLst/>
          </a:prstGeom>
        </p:spPr>
      </p:pic>
      <p:sp>
        <p:nvSpPr>
          <p:cNvPr id="5" name="Date Placeholder 3">
            <a:extLst>
              <a:ext uri="{FF2B5EF4-FFF2-40B4-BE49-F238E27FC236}">
                <a16:creationId xmlns:a16="http://schemas.microsoft.com/office/drawing/2014/main" id="{E5C6DD5A-D1A4-34BE-204C-C0CE59F769D4}"/>
              </a:ext>
            </a:extLst>
          </p:cNvPr>
          <p:cNvSpPr>
            <a:spLocks noGrp="1"/>
          </p:cNvSpPr>
          <p:nvPr>
            <p:ph type="dt" sz="half" idx="2"/>
          </p:nvPr>
        </p:nvSpPr>
        <p:spPr>
          <a:xfrm>
            <a:off x="0" y="6579643"/>
            <a:ext cx="2743200" cy="274320"/>
          </a:xfrm>
          <a:prstGeom prst="rect">
            <a:avLst/>
          </a:prstGeom>
        </p:spPr>
        <p:txBody>
          <a:bodyPr/>
          <a:lstStyle>
            <a:lvl1pPr>
              <a:defRPr sz="1100">
                <a:latin typeface="Arial" panose="020B0604020202020204" pitchFamily="34" charset="0"/>
                <a:cs typeface="Arial" panose="020B0604020202020204" pitchFamily="34" charset="0"/>
              </a:defRPr>
            </a:lvl1pPr>
          </a:lstStyle>
          <a:p>
            <a:r>
              <a:rPr lang="en-US"/>
              <a:t>PY 2025-2026</a:t>
            </a:r>
          </a:p>
        </p:txBody>
      </p:sp>
      <p:sp>
        <p:nvSpPr>
          <p:cNvPr id="6" name="Slide Number Placeholder 5">
            <a:extLst>
              <a:ext uri="{FF2B5EF4-FFF2-40B4-BE49-F238E27FC236}">
                <a16:creationId xmlns:a16="http://schemas.microsoft.com/office/drawing/2014/main" id="{D0FA9FF8-1F06-9D66-161F-E83DF583D3F3}"/>
              </a:ext>
            </a:extLst>
          </p:cNvPr>
          <p:cNvSpPr>
            <a:spLocks noGrp="1"/>
          </p:cNvSpPr>
          <p:nvPr>
            <p:ph type="sldNum" sz="quarter" idx="4"/>
          </p:nvPr>
        </p:nvSpPr>
        <p:spPr>
          <a:xfrm>
            <a:off x="9448800" y="6579643"/>
            <a:ext cx="2743200" cy="274320"/>
          </a:xfrm>
          <a:prstGeom prst="rect">
            <a:avLst/>
          </a:prstGeom>
        </p:spPr>
        <p:txBody>
          <a:bodyPr/>
          <a:lstStyle>
            <a:lvl1pPr algn="r">
              <a:defRPr sz="1100">
                <a:latin typeface="Arial" panose="020B0604020202020204" pitchFamily="34" charset="0"/>
                <a:cs typeface="Arial" panose="020B0604020202020204" pitchFamily="34" charset="0"/>
              </a:defRPr>
            </a:lvl1pPr>
          </a:lstStyle>
          <a:p>
            <a:fld id="{5EDC9809-19C2-4E25-86A8-0E34C42EC71C}" type="slidenum">
              <a:rPr lang="en-US" smtClean="0"/>
              <a:pPr/>
              <a:t>‹#›</a:t>
            </a:fld>
            <a:endParaRPr lang="en-US"/>
          </a:p>
        </p:txBody>
      </p:sp>
    </p:spTree>
    <p:extLst>
      <p:ext uri="{BB962C8B-B14F-4D97-AF65-F5344CB8AC3E}">
        <p14:creationId xmlns:p14="http://schemas.microsoft.com/office/powerpoint/2010/main" val="41876710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6_Main Content Slide 2">
    <p:spTree>
      <p:nvGrpSpPr>
        <p:cNvPr id="1" name=""/>
        <p:cNvGrpSpPr/>
        <p:nvPr/>
      </p:nvGrpSpPr>
      <p:grpSpPr>
        <a:xfrm>
          <a:off x="0" y="0"/>
          <a:ext cx="0" cy="0"/>
          <a:chOff x="0" y="0"/>
          <a:chExt cx="0" cy="0"/>
        </a:xfrm>
      </p:grpSpPr>
      <p:sp>
        <p:nvSpPr>
          <p:cNvPr id="4" name="Graphic 23">
            <a:extLst>
              <a:ext uri="{FF2B5EF4-FFF2-40B4-BE49-F238E27FC236}">
                <a16:creationId xmlns:a16="http://schemas.microsoft.com/office/drawing/2014/main" id="{29DAC14D-6B55-B0BA-54E0-B9A5D67E97AA}"/>
              </a:ext>
              <a:ext uri="{C183D7F6-B498-43B3-948B-1728B52AA6E4}">
                <adec:decorative xmlns:adec="http://schemas.microsoft.com/office/drawing/2017/decorative" val="1"/>
              </a:ext>
            </a:extLst>
          </p:cNvPr>
          <p:cNvSpPr/>
          <p:nvPr userDrawn="1"/>
        </p:nvSpPr>
        <p:spPr>
          <a:xfrm>
            <a:off x="-6281" y="-125"/>
            <a:ext cx="10659814" cy="614553"/>
          </a:xfrm>
          <a:custGeom>
            <a:avLst/>
            <a:gdLst>
              <a:gd name="connsiteX0" fmla="*/ 7372255 w 7702010"/>
              <a:gd name="connsiteY0" fmla="*/ 613791 h 614552"/>
              <a:gd name="connsiteX1" fmla="*/ 7702010 w 7702010"/>
              <a:gd name="connsiteY1" fmla="*/ 0 h 614552"/>
              <a:gd name="connsiteX2" fmla="*/ 0 w 7702010"/>
              <a:gd name="connsiteY2" fmla="*/ 857 h 614552"/>
              <a:gd name="connsiteX3" fmla="*/ 0 w 7702010"/>
              <a:gd name="connsiteY3" fmla="*/ 614553 h 614552"/>
              <a:gd name="connsiteX4" fmla="*/ 7372255 w 7702010"/>
              <a:gd name="connsiteY4" fmla="*/ 613791 h 614552"/>
              <a:gd name="connsiteX0" fmla="*/ 10330059 w 10659814"/>
              <a:gd name="connsiteY0" fmla="*/ 613791 h 614553"/>
              <a:gd name="connsiteX1" fmla="*/ 10659814 w 10659814"/>
              <a:gd name="connsiteY1" fmla="*/ 0 h 614553"/>
              <a:gd name="connsiteX2" fmla="*/ 0 w 10659814"/>
              <a:gd name="connsiteY2" fmla="*/ 857 h 614553"/>
              <a:gd name="connsiteX3" fmla="*/ 2957804 w 10659814"/>
              <a:gd name="connsiteY3" fmla="*/ 614553 h 614553"/>
              <a:gd name="connsiteX4" fmla="*/ 10330059 w 10659814"/>
              <a:gd name="connsiteY4" fmla="*/ 613791 h 614553"/>
              <a:gd name="connsiteX0" fmla="*/ 10330059 w 10659814"/>
              <a:gd name="connsiteY0" fmla="*/ 613791 h 614553"/>
              <a:gd name="connsiteX1" fmla="*/ 10659814 w 10659814"/>
              <a:gd name="connsiteY1" fmla="*/ 0 h 614553"/>
              <a:gd name="connsiteX2" fmla="*/ 0 w 10659814"/>
              <a:gd name="connsiteY2" fmla="*/ 857 h 614553"/>
              <a:gd name="connsiteX3" fmla="*/ 0 w 10659814"/>
              <a:gd name="connsiteY3" fmla="*/ 614553 h 614553"/>
              <a:gd name="connsiteX4" fmla="*/ 10330059 w 10659814"/>
              <a:gd name="connsiteY4" fmla="*/ 613791 h 614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9814" h="614553">
                <a:moveTo>
                  <a:pt x="10330059" y="613791"/>
                </a:moveTo>
                <a:lnTo>
                  <a:pt x="10659814" y="0"/>
                </a:lnTo>
                <a:lnTo>
                  <a:pt x="0" y="857"/>
                </a:lnTo>
                <a:lnTo>
                  <a:pt x="0" y="614553"/>
                </a:lnTo>
                <a:lnTo>
                  <a:pt x="10330059" y="613791"/>
                </a:lnTo>
                <a:close/>
              </a:path>
            </a:pathLst>
          </a:custGeom>
          <a:solidFill>
            <a:srgbClr val="005596"/>
          </a:solidFill>
          <a:ln w="9525"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7235B5FD-A4BC-8D60-CF22-1FDD3C747CF9}"/>
              </a:ext>
            </a:extLst>
          </p:cNvPr>
          <p:cNvSpPr>
            <a:spLocks noGrp="1"/>
          </p:cNvSpPr>
          <p:nvPr>
            <p:ph type="title"/>
          </p:nvPr>
        </p:nvSpPr>
        <p:spPr>
          <a:xfrm>
            <a:off x="325016" y="155528"/>
            <a:ext cx="10515600" cy="312834"/>
          </a:xfrm>
        </p:spPr>
        <p:txBody>
          <a:bodyPr>
            <a:noAutofit/>
          </a:bodyPr>
          <a:lstStyle>
            <a:lvl1pPr>
              <a:defRPr sz="3000" b="0">
                <a:solidFill>
                  <a:schemeClr val="bg1"/>
                </a:solidFill>
              </a:defRPr>
            </a:lvl1pPr>
          </a:lstStyle>
          <a:p>
            <a:r>
              <a:rPr lang="en-US"/>
              <a:t>Click to edit Master title style</a:t>
            </a:r>
          </a:p>
        </p:txBody>
      </p:sp>
      <p:sp>
        <p:nvSpPr>
          <p:cNvPr id="10" name="Slide Number Placeholder 5">
            <a:extLst>
              <a:ext uri="{FF2B5EF4-FFF2-40B4-BE49-F238E27FC236}">
                <a16:creationId xmlns:a16="http://schemas.microsoft.com/office/drawing/2014/main" id="{37CDFFD8-9DF0-88EE-E79A-4361A1B68B12}"/>
              </a:ext>
            </a:extLst>
          </p:cNvPr>
          <p:cNvSpPr>
            <a:spLocks noGrp="1"/>
          </p:cNvSpPr>
          <p:nvPr>
            <p:ph type="sldNum" sz="quarter" idx="4"/>
          </p:nvPr>
        </p:nvSpPr>
        <p:spPr>
          <a:xfrm>
            <a:off x="9448800" y="6579643"/>
            <a:ext cx="2743200" cy="274320"/>
          </a:xfrm>
          <a:prstGeom prst="rect">
            <a:avLst/>
          </a:prstGeom>
        </p:spPr>
        <p:txBody>
          <a:bodyPr/>
          <a:lstStyle>
            <a:lvl1pPr algn="r">
              <a:defRPr sz="1100">
                <a:latin typeface="Arial" panose="020B0604020202020204" pitchFamily="34" charset="0"/>
                <a:cs typeface="Arial" panose="020B0604020202020204" pitchFamily="34" charset="0"/>
              </a:defRPr>
            </a:lvl1pPr>
          </a:lstStyle>
          <a:p>
            <a:fld id="{5EDC9809-19C2-4E25-86A8-0E34C42EC71C}" type="slidenum">
              <a:rPr lang="en-US" smtClean="0"/>
              <a:pPr/>
              <a:t>‹#›</a:t>
            </a:fld>
            <a:endParaRPr lang="en-US"/>
          </a:p>
        </p:txBody>
      </p:sp>
      <p:pic>
        <p:nvPicPr>
          <p:cNvPr id="3" name="Graphic 2">
            <a:extLst>
              <a:ext uri="{FF2B5EF4-FFF2-40B4-BE49-F238E27FC236}">
                <a16:creationId xmlns:a16="http://schemas.microsoft.com/office/drawing/2014/main" id="{06B2E7ED-050D-49A6-2BA9-4F075E6A23F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44271" y="541394"/>
            <a:ext cx="2592689" cy="146067"/>
          </a:xfrm>
          <a:prstGeom prst="rect">
            <a:avLst/>
          </a:prstGeom>
        </p:spPr>
      </p:pic>
      <p:sp>
        <p:nvSpPr>
          <p:cNvPr id="5" name="Content Placeholder 2">
            <a:extLst>
              <a:ext uri="{FF2B5EF4-FFF2-40B4-BE49-F238E27FC236}">
                <a16:creationId xmlns:a16="http://schemas.microsoft.com/office/drawing/2014/main" id="{BA95812B-FAF3-5E68-12DE-1CE5142CB670}"/>
              </a:ext>
            </a:extLst>
          </p:cNvPr>
          <p:cNvSpPr>
            <a:spLocks noGrp="1"/>
          </p:cNvSpPr>
          <p:nvPr>
            <p:ph idx="1"/>
          </p:nvPr>
        </p:nvSpPr>
        <p:spPr>
          <a:xfrm>
            <a:off x="642891" y="1005054"/>
            <a:ext cx="10515600" cy="5333601"/>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54883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5" name="Title 4"/>
          <p:cNvSpPr>
            <a:spLocks noGrp="1"/>
          </p:cNvSpPr>
          <p:nvPr>
            <p:ph type="title"/>
          </p:nvPr>
        </p:nvSpPr>
        <p:spPr>
          <a:noFill/>
        </p:spPr>
        <p:txBody>
          <a:bodyPr/>
          <a:lstStyle/>
          <a:p>
            <a:r>
              <a:rPr lang="en-US"/>
              <a:t>Click to edit Master title style</a:t>
            </a:r>
          </a:p>
        </p:txBody>
      </p:sp>
      <p:sp>
        <p:nvSpPr>
          <p:cNvPr id="7" name="Content Placeholder 2">
            <a:extLst>
              <a:ext uri="{FF2B5EF4-FFF2-40B4-BE49-F238E27FC236}">
                <a16:creationId xmlns:a16="http://schemas.microsoft.com/office/drawing/2014/main" id="{CAAEB756-161A-484D-A740-8D922DD2B5F7}"/>
              </a:ext>
            </a:extLst>
          </p:cNvPr>
          <p:cNvSpPr>
            <a:spLocks noGrp="1"/>
          </p:cNvSpPr>
          <p:nvPr>
            <p:ph sz="quarter" idx="13"/>
          </p:nvPr>
        </p:nvSpPr>
        <p:spPr>
          <a:xfrm>
            <a:off x="609600" y="1989700"/>
            <a:ext cx="10972801" cy="45192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71267F47-34CA-6C13-0EF8-44A9896DF157}"/>
              </a:ext>
            </a:extLst>
          </p:cNvPr>
          <p:cNvSpPr>
            <a:spLocks noGrp="1"/>
          </p:cNvSpPr>
          <p:nvPr>
            <p:ph type="sldNum" sz="quarter" idx="12"/>
          </p:nvPr>
        </p:nvSpPr>
        <p:spPr>
          <a:xfrm>
            <a:off x="11176000" y="6626179"/>
            <a:ext cx="1016000" cy="228601"/>
          </a:xfrm>
        </p:spPr>
        <p:txBody>
          <a:bodyPr/>
          <a:lstStyle>
            <a:lvl1pPr algn="r">
              <a:defRPr/>
            </a:lvl1pPr>
          </a:lstStyle>
          <a:p>
            <a:fld id="{401CF334-2D5C-4859-84A6-CA7E6E43FAEB}" type="slidenum">
              <a:rPr lang="en-US" smtClean="0"/>
              <a:pPr/>
              <a:t>‹#›</a:t>
            </a:fld>
            <a:endParaRPr lang="en-US"/>
          </a:p>
        </p:txBody>
      </p:sp>
      <p:sp>
        <p:nvSpPr>
          <p:cNvPr id="3" name="Footer Placeholder 4">
            <a:extLst>
              <a:ext uri="{FF2B5EF4-FFF2-40B4-BE49-F238E27FC236}">
                <a16:creationId xmlns:a16="http://schemas.microsoft.com/office/drawing/2014/main" id="{EE9AA0F2-26E0-628B-7048-07BD9B51B2F0}"/>
              </a:ext>
            </a:extLst>
          </p:cNvPr>
          <p:cNvSpPr>
            <a:spLocks noGrp="1"/>
          </p:cNvSpPr>
          <p:nvPr>
            <p:ph type="ftr" sz="quarter" idx="3"/>
          </p:nvPr>
        </p:nvSpPr>
        <p:spPr>
          <a:xfrm>
            <a:off x="0" y="6591300"/>
            <a:ext cx="6979920" cy="239268"/>
          </a:xfrm>
          <a:prstGeom prst="rect">
            <a:avLst/>
          </a:prstGeom>
        </p:spPr>
        <p:txBody>
          <a:bodyPr/>
          <a:lstStyle>
            <a:lvl1pPr>
              <a:defRPr sz="1200">
                <a:solidFill>
                  <a:schemeClr val="bg1"/>
                </a:solidFill>
              </a:defRPr>
            </a:lvl1pPr>
          </a:lstStyle>
          <a:p>
            <a:endParaRPr lang="en-US"/>
          </a:p>
        </p:txBody>
      </p:sp>
    </p:spTree>
    <p:extLst>
      <p:ext uri="{BB962C8B-B14F-4D97-AF65-F5344CB8AC3E}">
        <p14:creationId xmlns:p14="http://schemas.microsoft.com/office/powerpoint/2010/main" val="3358515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19" name="Rectangle 18"/>
          <p:cNvSpPr/>
          <p:nvPr/>
        </p:nvSpPr>
        <p:spPr>
          <a:xfrm>
            <a:off x="0" y="1934286"/>
            <a:ext cx="12192000" cy="1767415"/>
          </a:xfrm>
          <a:prstGeom prst="rect">
            <a:avLst/>
          </a:prstGeom>
          <a:solidFill>
            <a:schemeClr val="tx2">
              <a:lumMod val="7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lvl="0" algn="ctr"/>
            <a:endParaRPr kumimoji="0" lang="en-US" sz="1350">
              <a:solidFill>
                <a:schemeClr val="tx2">
                  <a:lumMod val="75000"/>
                </a:schemeClr>
              </a:solidFill>
            </a:endParaRPr>
          </a:p>
        </p:txBody>
      </p:sp>
      <p:sp useBgFill="1">
        <p:nvSpPr>
          <p:cNvPr id="31" name="Rounded Rectangle 30"/>
          <p:cNvSpPr/>
          <p:nvPr/>
        </p:nvSpPr>
        <p:spPr bwMode="white">
          <a:xfrm>
            <a:off x="9835343" y="406098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Title 7"/>
          <p:cNvSpPr>
            <a:spLocks noGrp="1"/>
          </p:cNvSpPr>
          <p:nvPr>
            <p:ph type="ctrTitle" hasCustomPrompt="1"/>
          </p:nvPr>
        </p:nvSpPr>
        <p:spPr>
          <a:xfrm>
            <a:off x="609600" y="2231676"/>
            <a:ext cx="11277600" cy="1470025"/>
          </a:xfrm>
        </p:spPr>
        <p:txBody>
          <a:bodyPr anchor="b">
            <a:normAutofit/>
          </a:bodyPr>
          <a:lstStyle>
            <a:lvl1pPr>
              <a:defRPr sz="4400">
                <a:solidFill>
                  <a:schemeClr val="bg1"/>
                </a:solidFill>
              </a:defRPr>
            </a:lvl1pPr>
          </a:lstStyle>
          <a:p>
            <a:r>
              <a:rPr kumimoji="0" lang="en-US"/>
              <a:t>Click to edit Presentation Title</a:t>
            </a:r>
          </a:p>
        </p:txBody>
      </p:sp>
      <p:sp>
        <p:nvSpPr>
          <p:cNvPr id="29" name="Slide Number Placeholder 28"/>
          <p:cNvSpPr>
            <a:spLocks noGrp="1"/>
          </p:cNvSpPr>
          <p:nvPr>
            <p:ph type="sldNum" sz="quarter" idx="12"/>
          </p:nvPr>
        </p:nvSpPr>
        <p:spPr>
          <a:xfrm>
            <a:off x="11186216" y="1136"/>
            <a:ext cx="996949" cy="365760"/>
          </a:xfrm>
        </p:spPr>
        <p:txBody>
          <a:bodyPr/>
          <a:lstStyle>
            <a:lvl1pPr algn="r">
              <a:defRPr sz="1400">
                <a:solidFill>
                  <a:schemeClr val="tx2">
                    <a:lumMod val="75000"/>
                  </a:schemeClr>
                </a:solidFill>
                <a:latin typeface="Arial" panose="020B0604020202020204" pitchFamily="34" charset="0"/>
                <a:cs typeface="Arial" panose="020B0604020202020204" pitchFamily="34" charset="0"/>
              </a:defRPr>
            </a:lvl1pPr>
          </a:lstStyle>
          <a:p>
            <a:fld id="{401CF334-2D5C-4859-84A6-CA7E6E43FAEB}" type="slidenum">
              <a:rPr lang="en-US" smtClean="0"/>
              <a:pPr/>
              <a:t>‹#›</a:t>
            </a:fld>
            <a:endParaRPr lang="en-US"/>
          </a:p>
        </p:txBody>
      </p:sp>
      <p:sp>
        <p:nvSpPr>
          <p:cNvPr id="9" name="Rectangle 8"/>
          <p:cNvSpPr/>
          <p:nvPr userDrawn="1"/>
        </p:nvSpPr>
        <p:spPr>
          <a:xfrm>
            <a:off x="0" y="3698072"/>
            <a:ext cx="12192000" cy="45719"/>
          </a:xfrm>
          <a:prstGeom prst="rect">
            <a:avLst/>
          </a:prstGeom>
          <a:solidFill>
            <a:srgbClr val="009348"/>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solidFill>
                <a:schemeClr val="tx2">
                  <a:lumMod val="75000"/>
                </a:schemeClr>
              </a:solidFill>
            </a:endParaRPr>
          </a:p>
        </p:txBody>
      </p:sp>
      <p:pic>
        <p:nvPicPr>
          <p:cNvPr id="7" name="CASAS Summer Institute 2022 Logo" descr="CASAS National Summer Institute 2022 logo&#10;">
            <a:extLst>
              <a:ext uri="{FF2B5EF4-FFF2-40B4-BE49-F238E27FC236}">
                <a16:creationId xmlns:a16="http://schemas.microsoft.com/office/drawing/2014/main" id="{A4EB8806-EB26-410A-88DD-62F68613728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419571" y="986820"/>
            <a:ext cx="2772429" cy="679517"/>
          </a:xfrm>
          <a:prstGeom prst="rect">
            <a:avLst/>
          </a:prstGeom>
        </p:spPr>
      </p:pic>
      <p:sp>
        <p:nvSpPr>
          <p:cNvPr id="10" name="Presentation Information">
            <a:extLst>
              <a:ext uri="{FF2B5EF4-FFF2-40B4-BE49-F238E27FC236}">
                <a16:creationId xmlns:a16="http://schemas.microsoft.com/office/drawing/2014/main" id="{367C898E-EE9B-401F-9457-19A94BBD1EBE}"/>
              </a:ext>
            </a:extLst>
          </p:cNvPr>
          <p:cNvSpPr>
            <a:spLocks noGrp="1"/>
          </p:cNvSpPr>
          <p:nvPr>
            <p:ph type="subTitle" idx="4294967295"/>
          </p:nvPr>
        </p:nvSpPr>
        <p:spPr>
          <a:xfrm>
            <a:off x="609600" y="3884064"/>
            <a:ext cx="7092669" cy="1987116"/>
          </a:xfrm>
        </p:spPr>
        <p:txBody>
          <a:bodyPr>
            <a:normAutofit/>
          </a:bodyPr>
          <a:lstStyle/>
          <a:p>
            <a:pPr marL="82296" indent="0">
              <a:buNone/>
            </a:pPr>
            <a:r>
              <a:rPr lang="en-US">
                <a:solidFill>
                  <a:schemeClr val="tx2">
                    <a:lumMod val="75000"/>
                  </a:schemeClr>
                </a:solidFill>
              </a:rPr>
              <a:t>Presented by</a:t>
            </a:r>
          </a:p>
          <a:p>
            <a:pPr marL="82296" indent="0">
              <a:buNone/>
            </a:pPr>
            <a:r>
              <a:rPr lang="en-US">
                <a:solidFill>
                  <a:schemeClr val="tx2">
                    <a:lumMod val="75000"/>
                  </a:schemeClr>
                </a:solidFill>
              </a:rPr>
              <a:t>Name</a:t>
            </a:r>
          </a:p>
          <a:p>
            <a:pPr marL="82296" indent="0">
              <a:buNone/>
            </a:pPr>
            <a:r>
              <a:rPr lang="en-US">
                <a:solidFill>
                  <a:schemeClr val="tx2">
                    <a:lumMod val="75000"/>
                  </a:schemeClr>
                </a:solidFill>
              </a:rPr>
              <a:t>Email</a:t>
            </a:r>
          </a:p>
          <a:p>
            <a:pPr marL="82296" indent="0">
              <a:buNone/>
            </a:pPr>
            <a:r>
              <a:rPr lang="en-US">
                <a:solidFill>
                  <a:schemeClr val="tx2">
                    <a:lumMod val="75000"/>
                  </a:schemeClr>
                </a:solidFill>
              </a:rPr>
              <a:t>Phone</a:t>
            </a:r>
          </a:p>
        </p:txBody>
      </p:sp>
      <p:sp>
        <p:nvSpPr>
          <p:cNvPr id="11" name="CASAS Copyright picture">
            <a:extLst>
              <a:ext uri="{FF2B5EF4-FFF2-40B4-BE49-F238E27FC236}">
                <a16:creationId xmlns:a16="http://schemas.microsoft.com/office/drawing/2014/main" id="{A8AEA87F-F388-4804-AD83-97312F52FEA5}"/>
              </a:ext>
            </a:extLst>
          </p:cNvPr>
          <p:cNvSpPr/>
          <p:nvPr userDrawn="1"/>
        </p:nvSpPr>
        <p:spPr>
          <a:xfrm>
            <a:off x="0" y="6581001"/>
            <a:ext cx="5634446" cy="276999"/>
          </a:xfrm>
          <a:prstGeom prst="rect">
            <a:avLst/>
          </a:prstGeom>
        </p:spPr>
        <p:txBody>
          <a:bodyPr wrap="square">
            <a:spAutoFit/>
          </a:bodyPr>
          <a:lstStyle/>
          <a:p>
            <a:pPr lvl="0">
              <a:defRPr/>
            </a:pPr>
            <a:r>
              <a:rPr lang="en-US" sz="1200">
                <a:solidFill>
                  <a:schemeClr val="accent1"/>
                </a:solidFill>
                <a:latin typeface="Arial" panose="020B0604020202020204" pitchFamily="34" charset="0"/>
                <a:cs typeface="Arial" panose="020B0604020202020204" pitchFamily="34" charset="0"/>
              </a:rPr>
              <a:t>© 2022 CASAS — Comprehensive Adult Student Assessment Systems.</a:t>
            </a:r>
          </a:p>
        </p:txBody>
      </p:sp>
    </p:spTree>
    <p:extLst>
      <p:ext uri="{BB962C8B-B14F-4D97-AF65-F5344CB8AC3E}">
        <p14:creationId xmlns:p14="http://schemas.microsoft.com/office/powerpoint/2010/main" val="3590339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2229" y="574119"/>
            <a:ext cx="11714844" cy="1066800"/>
          </a:xfrm>
        </p:spPr>
        <p:txBody>
          <a:bodyPr/>
          <a:lstStyle>
            <a:lvl1pPr>
              <a:defRPr/>
            </a:lvl1pPr>
          </a:lstStyle>
          <a:p>
            <a:r>
              <a:rPr kumimoji="0" lang="en-US"/>
              <a:t>Click to edit Two Content title</a:t>
            </a:r>
          </a:p>
        </p:txBody>
      </p:sp>
      <p:sp>
        <p:nvSpPr>
          <p:cNvPr id="3" name="Content Placeholder 2"/>
          <p:cNvSpPr>
            <a:spLocks noGrp="1"/>
          </p:cNvSpPr>
          <p:nvPr>
            <p:ph sz="half" idx="1" hasCustomPrompt="1"/>
          </p:nvPr>
        </p:nvSpPr>
        <p:spPr>
          <a:xfrm>
            <a:off x="232229" y="1640920"/>
            <a:ext cx="5762172" cy="4950382"/>
          </a:xfrm>
        </p:spPr>
        <p:txBody>
          <a:bodyPr/>
          <a:lstStyle>
            <a:lvl1pPr>
              <a:defRPr sz="2800"/>
            </a:lvl1pPr>
            <a:lvl2pPr>
              <a:defRPr sz="2400"/>
            </a:lvl2pPr>
            <a:lvl3pPr>
              <a:defRPr sz="2000"/>
            </a:lvl3pPr>
            <a:lvl4pPr>
              <a:defRPr sz="1800"/>
            </a:lvl4pPr>
            <a:lvl5pPr>
              <a:defRPr sz="1600"/>
            </a:lvl5pPr>
          </a:lstStyle>
          <a:p>
            <a:pPr lvl="0" eaLnBrk="1" latinLnBrk="0" hangingPunct="1"/>
            <a:r>
              <a:rPr lang="en-US"/>
              <a:t>Edit Content text</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hasCustomPrompt="1"/>
          </p:nvPr>
        </p:nvSpPr>
        <p:spPr>
          <a:xfrm>
            <a:off x="6197601" y="1640920"/>
            <a:ext cx="5762172" cy="4950382"/>
          </a:xfrm>
        </p:spPr>
        <p:txBody>
          <a:bodyPr/>
          <a:lstStyle>
            <a:lvl1pPr>
              <a:defRPr sz="2800"/>
            </a:lvl1pPr>
            <a:lvl2pPr>
              <a:defRPr sz="2400"/>
            </a:lvl2pPr>
            <a:lvl3pPr>
              <a:defRPr sz="2000"/>
            </a:lvl3pPr>
            <a:lvl4pPr>
              <a:defRPr sz="1800"/>
            </a:lvl4pPr>
            <a:lvl5pPr>
              <a:defRPr sz="1600"/>
            </a:lvl5pPr>
          </a:lstStyle>
          <a:p>
            <a:pPr lvl="0" eaLnBrk="1" latinLnBrk="0" hangingPunct="1"/>
            <a:r>
              <a:rPr lang="en-US"/>
              <a:t>Edit Content text</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Slide Number Placeholder 5">
            <a:extLst>
              <a:ext uri="{FF2B5EF4-FFF2-40B4-BE49-F238E27FC236}">
                <a16:creationId xmlns:a16="http://schemas.microsoft.com/office/drawing/2014/main" id="{202C572F-8D74-402B-A5E1-63507129DAE3}"/>
              </a:ext>
            </a:extLst>
          </p:cNvPr>
          <p:cNvSpPr>
            <a:spLocks noGrp="1"/>
          </p:cNvSpPr>
          <p:nvPr>
            <p:ph type="sldNum" sz="quarter" idx="12"/>
          </p:nvPr>
        </p:nvSpPr>
        <p:spPr>
          <a:xfrm>
            <a:off x="11156989" y="6629400"/>
            <a:ext cx="1016000" cy="228601"/>
          </a:xfrm>
        </p:spPr>
        <p:txBody>
          <a:bodyPr/>
          <a:lstStyle>
            <a:lvl1pPr algn="r">
              <a:defRPr/>
            </a:lvl1pPr>
          </a:lstStyle>
          <a:p>
            <a:fld id="{401CF334-2D5C-4859-84A6-CA7E6E43FAEB}" type="slidenum">
              <a:rPr lang="en-US" smtClean="0"/>
              <a:pPr/>
              <a:t>‹#›</a:t>
            </a:fld>
            <a:endParaRPr lang="en-US"/>
          </a:p>
        </p:txBody>
      </p:sp>
      <p:sp>
        <p:nvSpPr>
          <p:cNvPr id="7" name="Footer Placeholder 4">
            <a:extLst>
              <a:ext uri="{FF2B5EF4-FFF2-40B4-BE49-F238E27FC236}">
                <a16:creationId xmlns:a16="http://schemas.microsoft.com/office/drawing/2014/main" id="{48DF8A1D-B885-4346-A0B6-3C5FAC9099C6}"/>
              </a:ext>
            </a:extLst>
          </p:cNvPr>
          <p:cNvSpPr>
            <a:spLocks noGrp="1"/>
          </p:cNvSpPr>
          <p:nvPr>
            <p:ph type="ftr" sz="quarter" idx="3"/>
          </p:nvPr>
        </p:nvSpPr>
        <p:spPr>
          <a:xfrm>
            <a:off x="0" y="6601968"/>
            <a:ext cx="6096000" cy="228600"/>
          </a:xfrm>
          <a:prstGeom prst="rect">
            <a:avLst/>
          </a:prstGeom>
        </p:spPr>
        <p:txBody>
          <a:bodyPr/>
          <a:lstStyle>
            <a:lvl1pPr>
              <a:defRPr sz="1200">
                <a:solidFill>
                  <a:schemeClr val="bg1"/>
                </a:solidFill>
              </a:defRPr>
            </a:lvl1pPr>
          </a:lstStyle>
          <a:p>
            <a:endParaRPr lang="en-US"/>
          </a:p>
        </p:txBody>
      </p:sp>
    </p:spTree>
    <p:extLst>
      <p:ext uri="{BB962C8B-B14F-4D97-AF65-F5344CB8AC3E}">
        <p14:creationId xmlns:p14="http://schemas.microsoft.com/office/powerpoint/2010/main" val="1821891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0" orient="horz" pos="2160">
          <p15:clr>
            <a:srgbClr val="FBAE40"/>
          </p15:clr>
        </p15:guide>
        <p15:guide id="1"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7F5665ED-1C3E-42BF-B76A-7801C2F66C27}"/>
              </a:ext>
            </a:extLst>
          </p:cNvPr>
          <p:cNvSpPr>
            <a:spLocks noGrp="1"/>
          </p:cNvSpPr>
          <p:nvPr>
            <p:ph type="sldNum" sz="quarter" idx="12"/>
          </p:nvPr>
        </p:nvSpPr>
        <p:spPr>
          <a:xfrm>
            <a:off x="11176000" y="6629400"/>
            <a:ext cx="1016000" cy="228601"/>
          </a:xfrm>
        </p:spPr>
        <p:txBody>
          <a:bodyPr/>
          <a:lstStyle>
            <a:lvl1pPr algn="r">
              <a:defRPr/>
            </a:lvl1pPr>
          </a:lstStyle>
          <a:p>
            <a:fld id="{401CF334-2D5C-4859-84A6-CA7E6E43FAEB}" type="slidenum">
              <a:rPr lang="en-US" smtClean="0"/>
              <a:pPr/>
              <a:t>‹#›</a:t>
            </a:fld>
            <a:endParaRPr lang="en-US"/>
          </a:p>
        </p:txBody>
      </p:sp>
      <p:sp>
        <p:nvSpPr>
          <p:cNvPr id="4" name="Footer Placeholder 4">
            <a:extLst>
              <a:ext uri="{FF2B5EF4-FFF2-40B4-BE49-F238E27FC236}">
                <a16:creationId xmlns:a16="http://schemas.microsoft.com/office/drawing/2014/main" id="{489F2CB8-F9AC-4429-85ED-635E2266172C}"/>
              </a:ext>
            </a:extLst>
          </p:cNvPr>
          <p:cNvSpPr>
            <a:spLocks noGrp="1"/>
          </p:cNvSpPr>
          <p:nvPr>
            <p:ph type="ftr" sz="quarter" idx="3"/>
          </p:nvPr>
        </p:nvSpPr>
        <p:spPr>
          <a:xfrm>
            <a:off x="0" y="6601968"/>
            <a:ext cx="6096000" cy="228600"/>
          </a:xfrm>
          <a:prstGeom prst="rect">
            <a:avLst/>
          </a:prstGeom>
        </p:spPr>
        <p:txBody>
          <a:bodyPr/>
          <a:lstStyle>
            <a:lvl1pPr>
              <a:defRPr sz="1200">
                <a:solidFill>
                  <a:schemeClr val="bg1"/>
                </a:solidFill>
              </a:defRPr>
            </a:lvl1pPr>
          </a:lstStyle>
          <a:p>
            <a:endParaRPr lang="en-US"/>
          </a:p>
        </p:txBody>
      </p:sp>
    </p:spTree>
    <p:extLst>
      <p:ext uri="{BB962C8B-B14F-4D97-AF65-F5344CB8AC3E}">
        <p14:creationId xmlns:p14="http://schemas.microsoft.com/office/powerpoint/2010/main" val="1220814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8_Main Content Slide">
    <p:spTree>
      <p:nvGrpSpPr>
        <p:cNvPr id="1" name=""/>
        <p:cNvGrpSpPr/>
        <p:nvPr/>
      </p:nvGrpSpPr>
      <p:grpSpPr>
        <a:xfrm>
          <a:off x="0" y="0"/>
          <a:ext cx="0" cy="0"/>
          <a:chOff x="0" y="0"/>
          <a:chExt cx="0" cy="0"/>
        </a:xfrm>
      </p:grpSpPr>
      <p:sp>
        <p:nvSpPr>
          <p:cNvPr id="4" name="Graphic 23">
            <a:extLst>
              <a:ext uri="{FF2B5EF4-FFF2-40B4-BE49-F238E27FC236}">
                <a16:creationId xmlns:a16="http://schemas.microsoft.com/office/drawing/2014/main" id="{29DAC14D-6B55-B0BA-54E0-B9A5D67E97AA}"/>
              </a:ext>
              <a:ext uri="{C183D7F6-B498-43B3-948B-1728B52AA6E4}">
                <adec:decorative xmlns:adec="http://schemas.microsoft.com/office/drawing/2017/decorative" val="1"/>
              </a:ext>
            </a:extLst>
          </p:cNvPr>
          <p:cNvSpPr/>
          <p:nvPr userDrawn="1"/>
        </p:nvSpPr>
        <p:spPr>
          <a:xfrm>
            <a:off x="-6281" y="-125"/>
            <a:ext cx="10659814" cy="614553"/>
          </a:xfrm>
          <a:custGeom>
            <a:avLst/>
            <a:gdLst>
              <a:gd name="connsiteX0" fmla="*/ 7372255 w 7702010"/>
              <a:gd name="connsiteY0" fmla="*/ 613791 h 614552"/>
              <a:gd name="connsiteX1" fmla="*/ 7702010 w 7702010"/>
              <a:gd name="connsiteY1" fmla="*/ 0 h 614552"/>
              <a:gd name="connsiteX2" fmla="*/ 0 w 7702010"/>
              <a:gd name="connsiteY2" fmla="*/ 857 h 614552"/>
              <a:gd name="connsiteX3" fmla="*/ 0 w 7702010"/>
              <a:gd name="connsiteY3" fmla="*/ 614553 h 614552"/>
              <a:gd name="connsiteX4" fmla="*/ 7372255 w 7702010"/>
              <a:gd name="connsiteY4" fmla="*/ 613791 h 614552"/>
              <a:gd name="connsiteX0" fmla="*/ 10330059 w 10659814"/>
              <a:gd name="connsiteY0" fmla="*/ 613791 h 614553"/>
              <a:gd name="connsiteX1" fmla="*/ 10659814 w 10659814"/>
              <a:gd name="connsiteY1" fmla="*/ 0 h 614553"/>
              <a:gd name="connsiteX2" fmla="*/ 0 w 10659814"/>
              <a:gd name="connsiteY2" fmla="*/ 857 h 614553"/>
              <a:gd name="connsiteX3" fmla="*/ 2957804 w 10659814"/>
              <a:gd name="connsiteY3" fmla="*/ 614553 h 614553"/>
              <a:gd name="connsiteX4" fmla="*/ 10330059 w 10659814"/>
              <a:gd name="connsiteY4" fmla="*/ 613791 h 614553"/>
              <a:gd name="connsiteX0" fmla="*/ 10330059 w 10659814"/>
              <a:gd name="connsiteY0" fmla="*/ 613791 h 614553"/>
              <a:gd name="connsiteX1" fmla="*/ 10659814 w 10659814"/>
              <a:gd name="connsiteY1" fmla="*/ 0 h 614553"/>
              <a:gd name="connsiteX2" fmla="*/ 0 w 10659814"/>
              <a:gd name="connsiteY2" fmla="*/ 857 h 614553"/>
              <a:gd name="connsiteX3" fmla="*/ 0 w 10659814"/>
              <a:gd name="connsiteY3" fmla="*/ 614553 h 614553"/>
              <a:gd name="connsiteX4" fmla="*/ 10330059 w 10659814"/>
              <a:gd name="connsiteY4" fmla="*/ 613791 h 614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9814" h="614553">
                <a:moveTo>
                  <a:pt x="10330059" y="613791"/>
                </a:moveTo>
                <a:lnTo>
                  <a:pt x="10659814" y="0"/>
                </a:lnTo>
                <a:lnTo>
                  <a:pt x="0" y="857"/>
                </a:lnTo>
                <a:lnTo>
                  <a:pt x="0" y="614553"/>
                </a:lnTo>
                <a:lnTo>
                  <a:pt x="10330059" y="613791"/>
                </a:lnTo>
                <a:close/>
              </a:path>
            </a:pathLst>
          </a:custGeom>
          <a:solidFill>
            <a:srgbClr val="005596"/>
          </a:solidFill>
          <a:ln w="9525" cap="flat">
            <a:noFill/>
            <a:prstDash val="solid"/>
            <a:miter/>
          </a:ln>
        </p:spPr>
        <p:txBody>
          <a:bodyPr rtlCol="0" anchor="ctr"/>
          <a:lstStyle/>
          <a:p>
            <a:endParaRPr lang="en-US"/>
          </a:p>
        </p:txBody>
      </p:sp>
      <p:sp>
        <p:nvSpPr>
          <p:cNvPr id="9" name="Date Placeholder 3">
            <a:extLst>
              <a:ext uri="{FF2B5EF4-FFF2-40B4-BE49-F238E27FC236}">
                <a16:creationId xmlns:a16="http://schemas.microsoft.com/office/drawing/2014/main" id="{385C49F5-025B-47BC-5A53-D4B46445E632}"/>
              </a:ext>
            </a:extLst>
          </p:cNvPr>
          <p:cNvSpPr>
            <a:spLocks noGrp="1"/>
          </p:cNvSpPr>
          <p:nvPr>
            <p:ph type="dt" sz="half" idx="2"/>
          </p:nvPr>
        </p:nvSpPr>
        <p:spPr>
          <a:xfrm>
            <a:off x="0" y="6579643"/>
            <a:ext cx="2743200" cy="274320"/>
          </a:xfrm>
          <a:prstGeom prst="rect">
            <a:avLst/>
          </a:prstGeom>
        </p:spPr>
        <p:txBody>
          <a:bodyPr/>
          <a:lstStyle>
            <a:lvl1pPr>
              <a:defRPr sz="1100">
                <a:latin typeface="Arial" panose="020B0604020202020204" pitchFamily="34" charset="0"/>
                <a:cs typeface="Arial" panose="020B0604020202020204" pitchFamily="34" charset="0"/>
              </a:defRPr>
            </a:lvl1pPr>
          </a:lstStyle>
          <a:p>
            <a:r>
              <a:rPr lang="en-US"/>
              <a:t>PY 2025-2026</a:t>
            </a:r>
          </a:p>
        </p:txBody>
      </p:sp>
      <p:sp>
        <p:nvSpPr>
          <p:cNvPr id="10" name="Slide Number Placeholder 5">
            <a:extLst>
              <a:ext uri="{FF2B5EF4-FFF2-40B4-BE49-F238E27FC236}">
                <a16:creationId xmlns:a16="http://schemas.microsoft.com/office/drawing/2014/main" id="{37CDFFD8-9DF0-88EE-E79A-4361A1B68B12}"/>
              </a:ext>
            </a:extLst>
          </p:cNvPr>
          <p:cNvSpPr>
            <a:spLocks noGrp="1"/>
          </p:cNvSpPr>
          <p:nvPr>
            <p:ph type="sldNum" sz="quarter" idx="4"/>
          </p:nvPr>
        </p:nvSpPr>
        <p:spPr>
          <a:xfrm>
            <a:off x="9448800" y="6579643"/>
            <a:ext cx="2743200" cy="274320"/>
          </a:xfrm>
          <a:prstGeom prst="rect">
            <a:avLst/>
          </a:prstGeom>
        </p:spPr>
        <p:txBody>
          <a:bodyPr/>
          <a:lstStyle>
            <a:lvl1pPr algn="r">
              <a:defRPr sz="1100">
                <a:latin typeface="Arial" panose="020B0604020202020204" pitchFamily="34" charset="0"/>
                <a:cs typeface="Arial" panose="020B0604020202020204" pitchFamily="34" charset="0"/>
              </a:defRPr>
            </a:lvl1pPr>
          </a:lstStyle>
          <a:p>
            <a:fld id="{5EDC9809-19C2-4E25-86A8-0E34C42EC71C}" type="slidenum">
              <a:rPr lang="en-US" smtClean="0"/>
              <a:pPr/>
              <a:t>‹#›</a:t>
            </a:fld>
            <a:endParaRPr lang="en-US"/>
          </a:p>
        </p:txBody>
      </p:sp>
      <p:sp>
        <p:nvSpPr>
          <p:cNvPr id="3" name="Title 1">
            <a:extLst>
              <a:ext uri="{FF2B5EF4-FFF2-40B4-BE49-F238E27FC236}">
                <a16:creationId xmlns:a16="http://schemas.microsoft.com/office/drawing/2014/main" id="{3F2C9D96-6A7C-E479-A600-DBCBEF812443}"/>
              </a:ext>
            </a:extLst>
          </p:cNvPr>
          <p:cNvSpPr>
            <a:spLocks noGrp="1"/>
          </p:cNvSpPr>
          <p:nvPr>
            <p:ph type="title"/>
          </p:nvPr>
        </p:nvSpPr>
        <p:spPr>
          <a:xfrm>
            <a:off x="749423" y="673397"/>
            <a:ext cx="10515600" cy="1325563"/>
          </a:xfrm>
        </p:spPr>
        <p:txBody>
          <a:bodyPr/>
          <a:lstStyle>
            <a:lvl1pPr>
              <a:defRPr>
                <a:solidFill>
                  <a:srgbClr val="005596"/>
                </a:solidFill>
              </a:defRPr>
            </a:lvl1pPr>
          </a:lstStyle>
          <a:p>
            <a:r>
              <a:rPr lang="en-US"/>
              <a:t>Click to edit Master title style</a:t>
            </a:r>
          </a:p>
        </p:txBody>
      </p:sp>
      <p:sp>
        <p:nvSpPr>
          <p:cNvPr id="6" name="Content Placeholder 2">
            <a:extLst>
              <a:ext uri="{FF2B5EF4-FFF2-40B4-BE49-F238E27FC236}">
                <a16:creationId xmlns:a16="http://schemas.microsoft.com/office/drawing/2014/main" id="{9DA88C3B-B99A-A253-B791-B4AB0ABE8F3E}"/>
              </a:ext>
            </a:extLst>
          </p:cNvPr>
          <p:cNvSpPr>
            <a:spLocks noGrp="1"/>
          </p:cNvSpPr>
          <p:nvPr>
            <p:ph idx="1"/>
          </p:nvPr>
        </p:nvSpPr>
        <p:spPr>
          <a:xfrm>
            <a:off x="749423" y="2133897"/>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11D1FC88-9E3D-C1F4-17B7-4C160372C96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44271" y="541394"/>
            <a:ext cx="2592689" cy="146067"/>
          </a:xfrm>
          <a:prstGeom prst="rect">
            <a:avLst/>
          </a:prstGeom>
        </p:spPr>
      </p:pic>
      <p:sp>
        <p:nvSpPr>
          <p:cNvPr id="5" name="TextBox 4">
            <a:extLst>
              <a:ext uri="{FF2B5EF4-FFF2-40B4-BE49-F238E27FC236}">
                <a16:creationId xmlns:a16="http://schemas.microsoft.com/office/drawing/2014/main" id="{34B061E0-7BB3-04C3-6B35-337AFAFC8098}"/>
              </a:ext>
            </a:extLst>
          </p:cNvPr>
          <p:cNvSpPr txBox="1"/>
          <p:nvPr userDrawn="1"/>
        </p:nvSpPr>
        <p:spPr>
          <a:xfrm>
            <a:off x="152400" y="0"/>
            <a:ext cx="4930588" cy="369332"/>
          </a:xfrm>
          <a:prstGeom prst="rect">
            <a:avLst/>
          </a:prstGeom>
          <a:noFill/>
        </p:spPr>
        <p:txBody>
          <a:bodyPr wrap="square" rtlCol="0">
            <a:spAutoFit/>
          </a:bodyPr>
          <a:lstStyle/>
          <a:p>
            <a:r>
              <a:rPr lang="en-US" b="1" i="1">
                <a:solidFill>
                  <a:schemeClr val="bg1"/>
                </a:solidFill>
              </a:rPr>
              <a:t>DC OSSE Check-In Meeting</a:t>
            </a:r>
          </a:p>
        </p:txBody>
      </p:sp>
    </p:spTree>
    <p:extLst>
      <p:ext uri="{BB962C8B-B14F-4D97-AF65-F5344CB8AC3E}">
        <p14:creationId xmlns:p14="http://schemas.microsoft.com/office/powerpoint/2010/main" val="538110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387229-B0C3-3759-359B-4904C15F2F53}"/>
              </a:ext>
            </a:extLst>
          </p:cNvPr>
          <p:cNvSpPr>
            <a:spLocks noGrp="1"/>
          </p:cNvSpPr>
          <p:nvPr>
            <p:ph type="dt" sz="half" idx="10"/>
          </p:nvPr>
        </p:nvSpPr>
        <p:spPr/>
        <p:txBody>
          <a:bodyPr/>
          <a:lstStyle/>
          <a:p>
            <a:r>
              <a:rPr lang="en-US"/>
              <a:t>PY 2025-2026</a:t>
            </a:r>
          </a:p>
        </p:txBody>
      </p:sp>
      <p:sp>
        <p:nvSpPr>
          <p:cNvPr id="3" name="Footer Placeholder 2">
            <a:extLst>
              <a:ext uri="{FF2B5EF4-FFF2-40B4-BE49-F238E27FC236}">
                <a16:creationId xmlns:a16="http://schemas.microsoft.com/office/drawing/2014/main" id="{D93CA4C6-B097-3F30-E0EE-8ED896223B4C}"/>
              </a:ext>
            </a:extLst>
          </p:cNvPr>
          <p:cNvSpPr>
            <a:spLocks noGrp="1"/>
          </p:cNvSpPr>
          <p:nvPr>
            <p:ph type="ftr" sz="quarter" idx="11"/>
          </p:nvPr>
        </p:nvSpPr>
        <p:spPr>
          <a:xfrm>
            <a:off x="4038600" y="6492875"/>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C9F4EA7-5F46-1EBC-4CEB-755ECBCAF4A0}"/>
              </a:ext>
            </a:extLst>
          </p:cNvPr>
          <p:cNvSpPr>
            <a:spLocks noGrp="1"/>
          </p:cNvSpPr>
          <p:nvPr>
            <p:ph type="sldNum" sz="quarter" idx="12"/>
          </p:nvPr>
        </p:nvSpPr>
        <p:spPr/>
        <p:txBody>
          <a:bodyPr/>
          <a:lstStyle/>
          <a:p>
            <a:fld id="{E5EEEA21-4EF5-4F0A-8D18-9C982644C62A}" type="slidenum">
              <a:rPr lang="en-US" smtClean="0"/>
              <a:t>‹#›</a:t>
            </a:fld>
            <a:endParaRPr lang="en-US"/>
          </a:p>
        </p:txBody>
      </p:sp>
    </p:spTree>
    <p:extLst>
      <p:ext uri="{BB962C8B-B14F-4D97-AF65-F5344CB8AC3E}">
        <p14:creationId xmlns:p14="http://schemas.microsoft.com/office/powerpoint/2010/main" val="1492722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B97C6-D5EE-33A0-FE6F-F8F1FF1D9F71}"/>
              </a:ext>
            </a:extLst>
          </p:cNvPr>
          <p:cNvSpPr>
            <a:spLocks noGrp="1"/>
          </p:cNvSpPr>
          <p:nvPr>
            <p:ph type="title"/>
          </p:nvPr>
        </p:nvSpPr>
        <p:spPr>
          <a:xfrm>
            <a:off x="839788" y="987424"/>
            <a:ext cx="3932237" cy="1069975"/>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465D4C3-C71B-9C35-7CD3-8715824D46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EEA4B3-C5EE-BAA7-974E-DDBA9AEAC9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3D730D-746A-3D4A-A3C0-4DDD3BDCE77A}"/>
              </a:ext>
            </a:extLst>
          </p:cNvPr>
          <p:cNvSpPr>
            <a:spLocks noGrp="1"/>
          </p:cNvSpPr>
          <p:nvPr>
            <p:ph type="dt" sz="half" idx="10"/>
          </p:nvPr>
        </p:nvSpPr>
        <p:spPr/>
        <p:txBody>
          <a:bodyPr/>
          <a:lstStyle/>
          <a:p>
            <a:r>
              <a:rPr lang="en-US"/>
              <a:t>PY 2025-2026</a:t>
            </a:r>
          </a:p>
        </p:txBody>
      </p:sp>
      <p:sp>
        <p:nvSpPr>
          <p:cNvPr id="6" name="Footer Placeholder 5">
            <a:extLst>
              <a:ext uri="{FF2B5EF4-FFF2-40B4-BE49-F238E27FC236}">
                <a16:creationId xmlns:a16="http://schemas.microsoft.com/office/drawing/2014/main" id="{03B87B2A-2525-F9CB-9391-6A3A9C308D5C}"/>
              </a:ext>
            </a:extLst>
          </p:cNvPr>
          <p:cNvSpPr>
            <a:spLocks noGrp="1"/>
          </p:cNvSpPr>
          <p:nvPr>
            <p:ph type="ftr" sz="quarter" idx="11"/>
          </p:nvPr>
        </p:nvSpPr>
        <p:spPr>
          <a:xfrm>
            <a:off x="4038600" y="6495078"/>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BBD3A9D-59BE-9911-083E-0EE823BCD694}"/>
              </a:ext>
            </a:extLst>
          </p:cNvPr>
          <p:cNvSpPr>
            <a:spLocks noGrp="1"/>
          </p:cNvSpPr>
          <p:nvPr>
            <p:ph type="sldNum" sz="quarter" idx="12"/>
          </p:nvPr>
        </p:nvSpPr>
        <p:spPr/>
        <p:txBody>
          <a:bodyPr/>
          <a:lstStyle/>
          <a:p>
            <a:fld id="{E5EEEA21-4EF5-4F0A-8D18-9C982644C62A}" type="slidenum">
              <a:rPr lang="en-US" smtClean="0"/>
              <a:t>‹#›</a:t>
            </a:fld>
            <a:endParaRPr lang="en-US"/>
          </a:p>
        </p:txBody>
      </p:sp>
    </p:spTree>
    <p:extLst>
      <p:ext uri="{BB962C8B-B14F-4D97-AF65-F5344CB8AC3E}">
        <p14:creationId xmlns:p14="http://schemas.microsoft.com/office/powerpoint/2010/main" val="3109237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1CA70-C529-A89C-53F7-637713ADA5C3}"/>
              </a:ext>
            </a:extLst>
          </p:cNvPr>
          <p:cNvSpPr>
            <a:spLocks noGrp="1"/>
          </p:cNvSpPr>
          <p:nvPr>
            <p:ph type="title"/>
          </p:nvPr>
        </p:nvSpPr>
        <p:spPr>
          <a:xfrm>
            <a:off x="839788" y="877078"/>
            <a:ext cx="3932237" cy="1180322"/>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5B4985-3F63-CD33-0BBE-0D96AB9AEF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40FDA4-B585-27CB-D857-BB369841A2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486DD3-A85F-6810-61DC-BB08F40C4EFD}"/>
              </a:ext>
            </a:extLst>
          </p:cNvPr>
          <p:cNvSpPr>
            <a:spLocks noGrp="1"/>
          </p:cNvSpPr>
          <p:nvPr>
            <p:ph type="dt" sz="half" idx="10"/>
          </p:nvPr>
        </p:nvSpPr>
        <p:spPr/>
        <p:txBody>
          <a:bodyPr/>
          <a:lstStyle/>
          <a:p>
            <a:r>
              <a:rPr lang="en-US"/>
              <a:t>PY 2025-2026</a:t>
            </a:r>
          </a:p>
        </p:txBody>
      </p:sp>
      <p:sp>
        <p:nvSpPr>
          <p:cNvPr id="6" name="Footer Placeholder 5">
            <a:extLst>
              <a:ext uri="{FF2B5EF4-FFF2-40B4-BE49-F238E27FC236}">
                <a16:creationId xmlns:a16="http://schemas.microsoft.com/office/drawing/2014/main" id="{1759D793-1337-03F2-1E52-C02F865FE7D6}"/>
              </a:ext>
            </a:extLst>
          </p:cNvPr>
          <p:cNvSpPr>
            <a:spLocks noGrp="1"/>
          </p:cNvSpPr>
          <p:nvPr>
            <p:ph type="ftr" sz="quarter" idx="11"/>
          </p:nvPr>
        </p:nvSpPr>
        <p:spPr>
          <a:xfrm>
            <a:off x="4038600" y="64776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E4662FA-49B8-7F7C-3362-1E45E75121B1}"/>
              </a:ext>
            </a:extLst>
          </p:cNvPr>
          <p:cNvSpPr>
            <a:spLocks noGrp="1"/>
          </p:cNvSpPr>
          <p:nvPr>
            <p:ph type="sldNum" sz="quarter" idx="12"/>
          </p:nvPr>
        </p:nvSpPr>
        <p:spPr/>
        <p:txBody>
          <a:bodyPr/>
          <a:lstStyle/>
          <a:p>
            <a:fld id="{E5EEEA21-4EF5-4F0A-8D18-9C982644C62A}" type="slidenum">
              <a:rPr lang="en-US" smtClean="0"/>
              <a:t>‹#›</a:t>
            </a:fld>
            <a:endParaRPr lang="en-US"/>
          </a:p>
        </p:txBody>
      </p:sp>
    </p:spTree>
    <p:extLst>
      <p:ext uri="{BB962C8B-B14F-4D97-AF65-F5344CB8AC3E}">
        <p14:creationId xmlns:p14="http://schemas.microsoft.com/office/powerpoint/2010/main" val="2443648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9" Type="http://schemas.openxmlformats.org/officeDocument/2006/relationships/slideLayout" Target="../slideLayouts/slideLayout61.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42" Type="http://schemas.openxmlformats.org/officeDocument/2006/relationships/slideLayout" Target="../slideLayouts/slideLayout64.xml"/><Relationship Id="rId47" Type="http://schemas.openxmlformats.org/officeDocument/2006/relationships/theme" Target="../theme/theme2.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40" Type="http://schemas.openxmlformats.org/officeDocument/2006/relationships/slideLayout" Target="../slideLayouts/slideLayout62.xml"/><Relationship Id="rId45" Type="http://schemas.openxmlformats.org/officeDocument/2006/relationships/slideLayout" Target="../slideLayouts/slideLayout67.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4" Type="http://schemas.openxmlformats.org/officeDocument/2006/relationships/slideLayout" Target="../slideLayouts/slideLayout66.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43" Type="http://schemas.openxmlformats.org/officeDocument/2006/relationships/slideLayout" Target="../slideLayouts/slideLayout65.xml"/><Relationship Id="rId48" Type="http://schemas.openxmlformats.org/officeDocument/2006/relationships/image" Target="../media/image13.png"/><Relationship Id="rId8" Type="http://schemas.openxmlformats.org/officeDocument/2006/relationships/slideLayout" Target="../slideLayouts/slideLayout30.xml"/><Relationship Id="rId3" Type="http://schemas.openxmlformats.org/officeDocument/2006/relationships/slideLayout" Target="../slideLayouts/slideLayout25.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slideLayout" Target="../slideLayouts/slideLayout60.xml"/><Relationship Id="rId46" Type="http://schemas.openxmlformats.org/officeDocument/2006/relationships/slideLayout" Target="../slideLayouts/slideLayout68.xml"/><Relationship Id="rId20" Type="http://schemas.openxmlformats.org/officeDocument/2006/relationships/slideLayout" Target="../slideLayouts/slideLayout42.xml"/><Relationship Id="rId41"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AF31D5C-8C09-BAFA-05C0-79CF932B4FB6}"/>
              </a:ext>
            </a:extLst>
          </p:cNvPr>
          <p:cNvSpPr/>
          <p:nvPr userDrawn="1"/>
        </p:nvSpPr>
        <p:spPr>
          <a:xfrm>
            <a:off x="0" y="6400800"/>
            <a:ext cx="12192000" cy="457199"/>
          </a:xfrm>
          <a:prstGeom prst="rect">
            <a:avLst/>
          </a:prstGeom>
          <a:solidFill>
            <a:srgbClr val="8CC6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1E84A2F4-C07D-839A-C55E-3D005B240F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BC9480-A99E-2FE0-DA20-E0A59B4BC9D3}"/>
              </a:ext>
            </a:extLst>
          </p:cNvPr>
          <p:cNvSpPr>
            <a:spLocks noGrp="1"/>
          </p:cNvSpPr>
          <p:nvPr>
            <p:ph type="dt" sz="half" idx="2"/>
          </p:nvPr>
        </p:nvSpPr>
        <p:spPr>
          <a:xfrm>
            <a:off x="234820" y="6477653"/>
            <a:ext cx="1407368" cy="365125"/>
          </a:xfrm>
          <a:prstGeom prst="rect">
            <a:avLst/>
          </a:prstGeom>
        </p:spPr>
        <p:txBody>
          <a:bodyPr vert="horz" lIns="91440" tIns="45720" rIns="91440" bIns="45720" rtlCol="0" anchor="ctr"/>
          <a:lstStyle>
            <a:lvl1pPr algn="l">
              <a:defRPr sz="1200">
                <a:solidFill>
                  <a:schemeClr val="bg1"/>
                </a:solidFill>
                <a:latin typeface="Myriad Pro" panose="020B0503030403020204" pitchFamily="34" charset="0"/>
              </a:defRPr>
            </a:lvl1pPr>
          </a:lstStyle>
          <a:p>
            <a:r>
              <a:rPr lang="en-US"/>
              <a:t>PY 2025-2026</a:t>
            </a:r>
          </a:p>
        </p:txBody>
      </p:sp>
      <p:sp>
        <p:nvSpPr>
          <p:cNvPr id="6" name="Slide Number Placeholder 5">
            <a:extLst>
              <a:ext uri="{FF2B5EF4-FFF2-40B4-BE49-F238E27FC236}">
                <a16:creationId xmlns:a16="http://schemas.microsoft.com/office/drawing/2014/main" id="{A29F131F-8CC7-802A-F4C5-D1DD16D76B05}"/>
              </a:ext>
            </a:extLst>
          </p:cNvPr>
          <p:cNvSpPr>
            <a:spLocks noGrp="1"/>
          </p:cNvSpPr>
          <p:nvPr>
            <p:ph type="sldNum" sz="quarter" idx="4"/>
          </p:nvPr>
        </p:nvSpPr>
        <p:spPr>
          <a:xfrm>
            <a:off x="11271380" y="6477653"/>
            <a:ext cx="782215" cy="365125"/>
          </a:xfrm>
          <a:prstGeom prst="rect">
            <a:avLst/>
          </a:prstGeom>
        </p:spPr>
        <p:txBody>
          <a:bodyPr vert="horz" lIns="91440" tIns="45720" rIns="91440" bIns="45720" rtlCol="0" anchor="ctr"/>
          <a:lstStyle>
            <a:lvl1pPr algn="r">
              <a:defRPr sz="1200">
                <a:solidFill>
                  <a:schemeClr val="bg1"/>
                </a:solidFill>
                <a:latin typeface="Myriad Pro" panose="020B0503030403020204" pitchFamily="34" charset="0"/>
              </a:defRPr>
            </a:lvl1pPr>
          </a:lstStyle>
          <a:p>
            <a:fld id="{33DB93D8-70F4-4F62-8D50-8651F4AE2B5A}" type="slidenum">
              <a:rPr lang="en-US" smtClean="0"/>
              <a:pPr/>
              <a:t>‹#›</a:t>
            </a:fld>
            <a:endParaRPr lang="en-US"/>
          </a:p>
        </p:txBody>
      </p:sp>
      <p:sp>
        <p:nvSpPr>
          <p:cNvPr id="10" name="Footer Placeholder 4">
            <a:extLst>
              <a:ext uri="{FF2B5EF4-FFF2-40B4-BE49-F238E27FC236}">
                <a16:creationId xmlns:a16="http://schemas.microsoft.com/office/drawing/2014/main" id="{353C809E-B167-F141-5F7A-D74F815159DA}"/>
              </a:ext>
            </a:extLst>
          </p:cNvPr>
          <p:cNvSpPr>
            <a:spLocks noGrp="1"/>
          </p:cNvSpPr>
          <p:nvPr>
            <p:ph type="ftr" sz="quarter" idx="3"/>
          </p:nvPr>
        </p:nvSpPr>
        <p:spPr>
          <a:xfrm>
            <a:off x="4278864" y="6492875"/>
            <a:ext cx="3618721" cy="365125"/>
          </a:xfrm>
          <a:prstGeom prst="rect">
            <a:avLst/>
          </a:prstGeom>
        </p:spPr>
        <p:txBody>
          <a:bodyPr/>
          <a:lstStyle>
            <a:lvl1pPr algn="ctr">
              <a:defRPr sz="1200">
                <a:solidFill>
                  <a:schemeClr val="bg1"/>
                </a:solidFill>
                <a:latin typeface="Myriad Pro" panose="020B0503030403020204" pitchFamily="34" charset="0"/>
              </a:defRPr>
            </a:lvl1pPr>
          </a:lstStyle>
          <a:p>
            <a:r>
              <a:rPr lang="en-US"/>
              <a:t>CASAS and TABE Side by Side</a:t>
            </a:r>
          </a:p>
        </p:txBody>
      </p:sp>
      <p:sp>
        <p:nvSpPr>
          <p:cNvPr id="25" name="Graphic 23">
            <a:extLst>
              <a:ext uri="{FF2B5EF4-FFF2-40B4-BE49-F238E27FC236}">
                <a16:creationId xmlns:a16="http://schemas.microsoft.com/office/drawing/2014/main" id="{524A530E-5A02-8477-3DCD-FDFBC83C90AD}"/>
              </a:ext>
              <a:ext uri="{C183D7F6-B498-43B3-948B-1728B52AA6E4}">
                <adec:decorative xmlns:adec="http://schemas.microsoft.com/office/drawing/2017/decorative" val="1"/>
              </a:ext>
            </a:extLst>
          </p:cNvPr>
          <p:cNvSpPr/>
          <p:nvPr/>
        </p:nvSpPr>
        <p:spPr>
          <a:xfrm>
            <a:off x="-6281" y="-125"/>
            <a:ext cx="10659814" cy="614553"/>
          </a:xfrm>
          <a:custGeom>
            <a:avLst/>
            <a:gdLst>
              <a:gd name="connsiteX0" fmla="*/ 7372255 w 7702010"/>
              <a:gd name="connsiteY0" fmla="*/ 613791 h 614552"/>
              <a:gd name="connsiteX1" fmla="*/ 7702010 w 7702010"/>
              <a:gd name="connsiteY1" fmla="*/ 0 h 614552"/>
              <a:gd name="connsiteX2" fmla="*/ 0 w 7702010"/>
              <a:gd name="connsiteY2" fmla="*/ 857 h 614552"/>
              <a:gd name="connsiteX3" fmla="*/ 0 w 7702010"/>
              <a:gd name="connsiteY3" fmla="*/ 614553 h 614552"/>
              <a:gd name="connsiteX4" fmla="*/ 7372255 w 7702010"/>
              <a:gd name="connsiteY4" fmla="*/ 613791 h 614552"/>
              <a:gd name="connsiteX0" fmla="*/ 10330059 w 10659814"/>
              <a:gd name="connsiteY0" fmla="*/ 613791 h 614553"/>
              <a:gd name="connsiteX1" fmla="*/ 10659814 w 10659814"/>
              <a:gd name="connsiteY1" fmla="*/ 0 h 614553"/>
              <a:gd name="connsiteX2" fmla="*/ 0 w 10659814"/>
              <a:gd name="connsiteY2" fmla="*/ 857 h 614553"/>
              <a:gd name="connsiteX3" fmla="*/ 2957804 w 10659814"/>
              <a:gd name="connsiteY3" fmla="*/ 614553 h 614553"/>
              <a:gd name="connsiteX4" fmla="*/ 10330059 w 10659814"/>
              <a:gd name="connsiteY4" fmla="*/ 613791 h 614553"/>
              <a:gd name="connsiteX0" fmla="*/ 10330059 w 10659814"/>
              <a:gd name="connsiteY0" fmla="*/ 613791 h 614553"/>
              <a:gd name="connsiteX1" fmla="*/ 10659814 w 10659814"/>
              <a:gd name="connsiteY1" fmla="*/ 0 h 614553"/>
              <a:gd name="connsiteX2" fmla="*/ 0 w 10659814"/>
              <a:gd name="connsiteY2" fmla="*/ 857 h 614553"/>
              <a:gd name="connsiteX3" fmla="*/ 0 w 10659814"/>
              <a:gd name="connsiteY3" fmla="*/ 614553 h 614553"/>
              <a:gd name="connsiteX4" fmla="*/ 10330059 w 10659814"/>
              <a:gd name="connsiteY4" fmla="*/ 613791 h 614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9814" h="614553">
                <a:moveTo>
                  <a:pt x="10330059" y="613791"/>
                </a:moveTo>
                <a:lnTo>
                  <a:pt x="10659814" y="0"/>
                </a:lnTo>
                <a:lnTo>
                  <a:pt x="0" y="857"/>
                </a:lnTo>
                <a:lnTo>
                  <a:pt x="0" y="614553"/>
                </a:lnTo>
                <a:lnTo>
                  <a:pt x="10330059" y="613791"/>
                </a:lnTo>
                <a:close/>
              </a:path>
            </a:pathLst>
          </a:custGeom>
          <a:solidFill>
            <a:srgbClr val="005596"/>
          </a:solidFill>
          <a:ln w="9525" cap="flat">
            <a:noFill/>
            <a:prstDash val="solid"/>
            <a:miter/>
          </a:ln>
        </p:spPr>
        <p:txBody>
          <a:bodyPr rtlCol="0" anchor="ctr"/>
          <a:lstStyle/>
          <a:p>
            <a:endParaRPr lang="en-US"/>
          </a:p>
        </p:txBody>
      </p:sp>
      <p:sp>
        <p:nvSpPr>
          <p:cNvPr id="29" name="Title Placeholder 28">
            <a:extLst>
              <a:ext uri="{FF2B5EF4-FFF2-40B4-BE49-F238E27FC236}">
                <a16:creationId xmlns:a16="http://schemas.microsoft.com/office/drawing/2014/main" id="{FFFA1ED3-45F5-9586-EE94-49560F93B82C}"/>
              </a:ext>
            </a:extLst>
          </p:cNvPr>
          <p:cNvSpPr>
            <a:spLocks noGrp="1"/>
          </p:cNvSpPr>
          <p:nvPr>
            <p:ph type="title"/>
          </p:nvPr>
        </p:nvSpPr>
        <p:spPr>
          <a:xfrm>
            <a:off x="838200" y="819928"/>
            <a:ext cx="10515600" cy="870760"/>
          </a:xfrm>
          <a:prstGeom prst="rect">
            <a:avLst/>
          </a:prstGeom>
        </p:spPr>
        <p:txBody>
          <a:bodyPr vert="horz" lIns="91440" tIns="45720" rIns="91440" bIns="45720" rtlCol="0" anchor="ctr">
            <a:normAutofit/>
          </a:bodyPr>
          <a:lstStyle/>
          <a:p>
            <a:r>
              <a:rPr lang="en-US"/>
              <a:t>Click to edit Master title style</a:t>
            </a:r>
          </a:p>
        </p:txBody>
      </p:sp>
      <p:pic>
        <p:nvPicPr>
          <p:cNvPr id="7" name="Graphic 6">
            <a:extLst>
              <a:ext uri="{FF2B5EF4-FFF2-40B4-BE49-F238E27FC236}">
                <a16:creationId xmlns:a16="http://schemas.microsoft.com/office/drawing/2014/main" id="{8E065BF1-90B6-B43F-1059-1167F8A89F30}"/>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10592574" y="135943"/>
            <a:ext cx="1522451" cy="478485"/>
          </a:xfrm>
          <a:prstGeom prst="rect">
            <a:avLst/>
          </a:prstGeom>
        </p:spPr>
      </p:pic>
    </p:spTree>
    <p:extLst>
      <p:ext uri="{BB962C8B-B14F-4D97-AF65-F5344CB8AC3E}">
        <p14:creationId xmlns:p14="http://schemas.microsoft.com/office/powerpoint/2010/main" val="2111647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6" r:id="rId16"/>
    <p:sldLayoutId id="2147483667" r:id="rId17"/>
    <p:sldLayoutId id="2147483668" r:id="rId18"/>
    <p:sldLayoutId id="2147483669" r:id="rId19"/>
    <p:sldLayoutId id="2147483670" r:id="rId20"/>
    <p:sldLayoutId id="2147483672" r:id="rId21"/>
    <p:sldLayoutId id="2147483673" r:id="rId22"/>
  </p:sldLayoutIdLst>
  <p:hf hdr="0" ftr="0"/>
  <p:txStyles>
    <p:titleStyle>
      <a:lvl1pPr algn="l" defTabSz="914400" rtl="0" eaLnBrk="1" latinLnBrk="0" hangingPunct="1">
        <a:lnSpc>
          <a:spcPct val="90000"/>
        </a:lnSpc>
        <a:spcBef>
          <a:spcPct val="0"/>
        </a:spcBef>
        <a:buNone/>
        <a:defRPr sz="4400" kern="1200">
          <a:solidFill>
            <a:schemeClr val="tx1"/>
          </a:solidFill>
          <a:latin typeface="Myriad Pro" panose="020B05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60137B-8756-CD3F-51E4-983B84A03489}"/>
              </a:ext>
            </a:extLst>
          </p:cNvPr>
          <p:cNvSpPr>
            <a:spLocks noGrp="1"/>
          </p:cNvSpPr>
          <p:nvPr>
            <p:ph type="dt" sz="half" idx="2"/>
          </p:nvPr>
        </p:nvSpPr>
        <p:spPr>
          <a:xfrm>
            <a:off x="0" y="6569010"/>
            <a:ext cx="2743200" cy="274320"/>
          </a:xfrm>
          <a:prstGeom prst="rect">
            <a:avLst/>
          </a:prstGeom>
        </p:spPr>
        <p:txBody>
          <a:bodyPr/>
          <a:lstStyle>
            <a:lvl1pPr>
              <a:defRPr sz="1100">
                <a:latin typeface="Arial" panose="020B0604020202020204" pitchFamily="34" charset="0"/>
                <a:cs typeface="Arial" panose="020B0604020202020204" pitchFamily="34" charset="0"/>
              </a:defRPr>
            </a:lvl1pPr>
          </a:lstStyle>
          <a:p>
            <a:r>
              <a:rPr lang="en-US"/>
              <a:t>PY 2025-2026</a:t>
            </a:r>
          </a:p>
        </p:txBody>
      </p:sp>
      <p:sp>
        <p:nvSpPr>
          <p:cNvPr id="6" name="Slide Number Placeholder 5">
            <a:extLst>
              <a:ext uri="{FF2B5EF4-FFF2-40B4-BE49-F238E27FC236}">
                <a16:creationId xmlns:a16="http://schemas.microsoft.com/office/drawing/2014/main" id="{CC764BCA-F330-D939-186E-F81A1ED0EB76}"/>
              </a:ext>
            </a:extLst>
          </p:cNvPr>
          <p:cNvSpPr>
            <a:spLocks noGrp="1"/>
          </p:cNvSpPr>
          <p:nvPr>
            <p:ph type="sldNum" sz="quarter" idx="4"/>
          </p:nvPr>
        </p:nvSpPr>
        <p:spPr>
          <a:xfrm>
            <a:off x="9448800" y="6569010"/>
            <a:ext cx="2743200" cy="274320"/>
          </a:xfrm>
          <a:prstGeom prst="rect">
            <a:avLst/>
          </a:prstGeom>
        </p:spPr>
        <p:txBody>
          <a:bodyPr/>
          <a:lstStyle>
            <a:lvl1pPr algn="r">
              <a:defRPr sz="1100">
                <a:latin typeface="Arial" panose="020B0604020202020204" pitchFamily="34" charset="0"/>
                <a:cs typeface="Arial" panose="020B0604020202020204" pitchFamily="34" charset="0"/>
              </a:defRPr>
            </a:lvl1pPr>
          </a:lstStyle>
          <a:p>
            <a:fld id="{5EDC9809-19C2-4E25-86A8-0E34C42EC71C}" type="slidenum">
              <a:rPr lang="en-US" smtClean="0"/>
              <a:pPr/>
              <a:t>‹#›</a:t>
            </a:fld>
            <a:endParaRPr lang="en-US"/>
          </a:p>
        </p:txBody>
      </p:sp>
      <p:pic>
        <p:nvPicPr>
          <p:cNvPr id="5" name="Picture 4" descr="CASAS logo">
            <a:extLst>
              <a:ext uri="{FF2B5EF4-FFF2-40B4-BE49-F238E27FC236}">
                <a16:creationId xmlns:a16="http://schemas.microsoft.com/office/drawing/2014/main" id="{2462A2BA-9E51-FF3A-E986-9596333B1CDB}"/>
              </a:ext>
            </a:extLst>
          </p:cNvPr>
          <p:cNvPicPr>
            <a:picLocks noChangeAspect="1"/>
          </p:cNvPicPr>
          <p:nvPr userDrawn="1"/>
        </p:nvPicPr>
        <p:blipFill>
          <a:blip r:embed="rId48"/>
          <a:stretch>
            <a:fillRect/>
          </a:stretch>
        </p:blipFill>
        <p:spPr>
          <a:xfrm>
            <a:off x="11188605" y="0"/>
            <a:ext cx="1003395" cy="365125"/>
          </a:xfrm>
          <a:prstGeom prst="rect">
            <a:avLst/>
          </a:prstGeom>
        </p:spPr>
      </p:pic>
    </p:spTree>
    <p:extLst>
      <p:ext uri="{BB962C8B-B14F-4D97-AF65-F5344CB8AC3E}">
        <p14:creationId xmlns:p14="http://schemas.microsoft.com/office/powerpoint/2010/main" val="183851201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 id="2147483703" r:id="rId29"/>
    <p:sldLayoutId id="2147483704" r:id="rId30"/>
    <p:sldLayoutId id="2147483705" r:id="rId31"/>
    <p:sldLayoutId id="2147483706" r:id="rId32"/>
    <p:sldLayoutId id="2147483707" r:id="rId33"/>
    <p:sldLayoutId id="2147483708" r:id="rId34"/>
    <p:sldLayoutId id="2147483709" r:id="rId35"/>
    <p:sldLayoutId id="2147483710" r:id="rId36"/>
    <p:sldLayoutId id="2147483711" r:id="rId37"/>
    <p:sldLayoutId id="2147483712" r:id="rId38"/>
    <p:sldLayoutId id="2147483713" r:id="rId39"/>
    <p:sldLayoutId id="2147483714" r:id="rId40"/>
    <p:sldLayoutId id="2147483715" r:id="rId41"/>
    <p:sldLayoutId id="2147483716" r:id="rId42"/>
    <p:sldLayoutId id="2147483717" r:id="rId43"/>
    <p:sldLayoutId id="2147483718" r:id="rId44"/>
    <p:sldLayoutId id="2147483719" r:id="rId45"/>
    <p:sldLayoutId id="2147483720" r:id="rId46"/>
  </p:sldLayoutIdLst>
  <p:hf hdr="0" ftr="0"/>
  <p:txStyles>
    <p:titleStyle>
      <a:lvl1pPr algn="l" defTabSz="914400" rtl="0" eaLnBrk="1" latinLnBrk="0" hangingPunct="1">
        <a:lnSpc>
          <a:spcPct val="90000"/>
        </a:lnSpc>
        <a:spcBef>
          <a:spcPct val="0"/>
        </a:spcBef>
        <a:buNone/>
        <a:defRPr sz="4400" b="1" i="0" kern="1200" spc="0" baseline="0">
          <a:solidFill>
            <a:srgbClr val="00000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rgbClr val="00000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p15:clr>
            <a:srgbClr val="F26B43"/>
          </p15:clr>
        </p15:guide>
        <p15:guide id="2" orient="horz" pos="404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diagramColors" Target="../diagrams/colors1.xml"/><Relationship Id="rId12" Type="http://schemas.openxmlformats.org/officeDocument/2006/relationships/image" Target="../media/image54.svg"/><Relationship Id="rId2" Type="http://schemas.openxmlformats.org/officeDocument/2006/relationships/image" Target="../media/image49.png"/><Relationship Id="rId16" Type="http://schemas.openxmlformats.org/officeDocument/2006/relationships/image" Target="../media/image58.png"/><Relationship Id="rId1" Type="http://schemas.openxmlformats.org/officeDocument/2006/relationships/slideLayout" Target="../slideLayouts/slideLayout16.xml"/><Relationship Id="rId6" Type="http://schemas.openxmlformats.org/officeDocument/2006/relationships/diagramQuickStyle" Target="../diagrams/quickStyle1.xml"/><Relationship Id="rId11" Type="http://schemas.openxmlformats.org/officeDocument/2006/relationships/image" Target="../media/image53.png"/><Relationship Id="rId5" Type="http://schemas.openxmlformats.org/officeDocument/2006/relationships/diagramLayout" Target="../diagrams/layout1.xml"/><Relationship Id="rId15" Type="http://schemas.openxmlformats.org/officeDocument/2006/relationships/image" Target="../media/image57.png"/><Relationship Id="rId10" Type="http://schemas.openxmlformats.org/officeDocument/2006/relationships/image" Target="../media/image52.png"/><Relationship Id="rId4" Type="http://schemas.openxmlformats.org/officeDocument/2006/relationships/diagramData" Target="../diagrams/data1.xml"/><Relationship Id="rId9" Type="http://schemas.openxmlformats.org/officeDocument/2006/relationships/image" Target="../media/image51.png"/><Relationship Id="rId14" Type="http://schemas.openxmlformats.org/officeDocument/2006/relationships/image" Target="../media/image56.svg"/></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image" Target="../media/image61.png"/><Relationship Id="rId3" Type="http://schemas.openxmlformats.org/officeDocument/2006/relationships/image" Target="../media/image59.png"/><Relationship Id="rId7" Type="http://schemas.openxmlformats.org/officeDocument/2006/relationships/diagramColors" Target="../diagrams/colors2.xml"/><Relationship Id="rId12" Type="http://schemas.openxmlformats.org/officeDocument/2006/relationships/image" Target="../media/image56.sv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diagramQuickStyle" Target="../diagrams/quickStyle2.xml"/><Relationship Id="rId11" Type="http://schemas.openxmlformats.org/officeDocument/2006/relationships/image" Target="../media/image55.png"/><Relationship Id="rId5" Type="http://schemas.openxmlformats.org/officeDocument/2006/relationships/diagramLayout" Target="../diagrams/layout2.xml"/><Relationship Id="rId15" Type="http://schemas.openxmlformats.org/officeDocument/2006/relationships/image" Target="../media/image63.png"/><Relationship Id="rId10" Type="http://schemas.openxmlformats.org/officeDocument/2006/relationships/image" Target="../media/image54.svg"/><Relationship Id="rId4" Type="http://schemas.openxmlformats.org/officeDocument/2006/relationships/diagramData" Target="../diagrams/data2.xml"/><Relationship Id="rId9" Type="http://schemas.openxmlformats.org/officeDocument/2006/relationships/image" Target="../media/image53.png"/><Relationship Id="rId14" Type="http://schemas.openxmlformats.org/officeDocument/2006/relationships/image" Target="../media/image6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diagramLayout" Target="../diagrams/layout3.xml"/><Relationship Id="rId7" Type="http://schemas.openxmlformats.org/officeDocument/2006/relationships/image" Target="../media/image64.png"/><Relationship Id="rId2" Type="http://schemas.openxmlformats.org/officeDocument/2006/relationships/diagramData" Target="../diagrams/data3.xml"/><Relationship Id="rId1" Type="http://schemas.openxmlformats.org/officeDocument/2006/relationships/slideLayout" Target="../slideLayouts/slideLayout16.xml"/><Relationship Id="rId6" Type="http://schemas.microsoft.com/office/2007/relationships/diagramDrawing" Target="../diagrams/drawing3.xml"/><Relationship Id="rId5" Type="http://schemas.openxmlformats.org/officeDocument/2006/relationships/diagramColors" Target="../diagrams/colors3.xml"/><Relationship Id="rId10" Type="http://schemas.openxmlformats.org/officeDocument/2006/relationships/image" Target="../media/image67.png"/><Relationship Id="rId4" Type="http://schemas.openxmlformats.org/officeDocument/2006/relationships/diagramQuickStyle" Target="../diagrams/quickStyle3.xml"/><Relationship Id="rId9" Type="http://schemas.openxmlformats.org/officeDocument/2006/relationships/image" Target="../media/image66.png"/></Relationships>
</file>

<file path=ppt/slides/_rels/slide1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69.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72.png"/><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hyperlink" Target="https://www.casas.org/product-overviews/assessments/listening-steps" TargetMode="External"/><Relationship Id="rId7" Type="http://schemas.openxmlformats.org/officeDocument/2006/relationships/image" Target="../media/image66.png"/><Relationship Id="rId2" Type="http://schemas.openxmlformats.org/officeDocument/2006/relationships/hyperlink" Target="https://www.casas.org/product-overviews/assessments/reading-goals-2" TargetMode="External"/><Relationship Id="rId1" Type="http://schemas.openxmlformats.org/officeDocument/2006/relationships/slideLayout" Target="../slideLayouts/slideLayout5.xml"/><Relationship Id="rId6" Type="http://schemas.openxmlformats.org/officeDocument/2006/relationships/hyperlink" Target="https://tabetest.com/PDFs/Whats_New_w_TABE.pdf" TargetMode="External"/><Relationship Id="rId5" Type="http://schemas.openxmlformats.org/officeDocument/2006/relationships/hyperlink" Target="https://tabetest.com/PDFs/TABE_CLAS-E.pdf" TargetMode="External"/><Relationship Id="rId10" Type="http://schemas.openxmlformats.org/officeDocument/2006/relationships/image" Target="../media/image75.png"/><Relationship Id="rId4" Type="http://schemas.openxmlformats.org/officeDocument/2006/relationships/hyperlink" Target="https://www.casas.org/product-overviews/assessments/math-goals-2" TargetMode="External"/><Relationship Id="rId9" Type="http://schemas.openxmlformats.org/officeDocument/2006/relationships/image" Target="../media/image7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https://www.casas.org/docs/default-source/pagecontents/casas-intake-screening-process-for-steps.pdf?sfvrsn=2e5c355a_8?Status=Master" TargetMode="External"/><Relationship Id="rId2" Type="http://schemas.openxmlformats.org/officeDocument/2006/relationships/image" Target="../media/image78.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hyperlink" Target="https://www.casas.org/product-overviews/curriculum-management-instruction/casas-scale-skill-levels-and-descriptor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6.svg"/></Relationships>
</file>

<file path=ppt/slides/_rels/slide40.xml.rels><?xml version="1.0" encoding="UTF-8" standalone="yes"?>
<Relationships xmlns="http://schemas.openxmlformats.org/package/2006/relationships"><Relationship Id="rId3" Type="http://schemas.openxmlformats.org/officeDocument/2006/relationships/hyperlink" Target="http://www.tabetest.com/resources-2/testing-information/online-tools-training/" TargetMode="External"/><Relationship Id="rId2" Type="http://schemas.openxmlformats.org/officeDocument/2006/relationships/hyperlink" Target="https://www.casas.org/product-overviews/curriculum-management-instruction/sample-test-items" TargetMode="External"/><Relationship Id="rId1" Type="http://schemas.openxmlformats.org/officeDocument/2006/relationships/slideLayout" Target="../slideLayouts/slideLayout5.xml"/><Relationship Id="rId4" Type="http://schemas.openxmlformats.org/officeDocument/2006/relationships/hyperlink" Target="https://tabetest.com/resources-2/testing-information/tabe-1112-practice/"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hyperlink" Target="https://teportal.org/eTests" TargetMode="External"/><Relationship Id="rId7" Type="http://schemas.openxmlformats.org/officeDocument/2006/relationships/image" Target="../media/image88.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hyperlink" Target="https://wbte.drcedirect.com/TABE/portals/tabe" TargetMode="External"/><Relationship Id="rId10" Type="http://schemas.openxmlformats.org/officeDocument/2006/relationships/image" Target="../media/image91.png"/><Relationship Id="rId4" Type="http://schemas.openxmlformats.org/officeDocument/2006/relationships/image" Target="../media/image86.png"/><Relationship Id="rId9" Type="http://schemas.openxmlformats.org/officeDocument/2006/relationships/image" Target="../media/image9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hyperlink" Target="https://www.aph.org" TargetMode="External"/><Relationship Id="rId2" Type="http://schemas.openxmlformats.org/officeDocument/2006/relationships/hyperlink" Target="https://www.casas.org/training-and-support/testing-guidelines/Assessment-Accommodations" TargetMode="External"/><Relationship Id="rId1" Type="http://schemas.openxmlformats.org/officeDocument/2006/relationships/slideLayout" Target="../slideLayouts/slideLayout5.xml"/><Relationship Id="rId4" Type="http://schemas.openxmlformats.org/officeDocument/2006/relationships/hyperlink" Target="https://tabetest.com/PDFs/TABE_Guidelines_to_Inclusive_Testing_2017.pdf"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hyperlink" Target="https://www.casas.org/product-overviews/assessments/visual-impairment-blindness" TargetMode="External"/><Relationship Id="rId1" Type="http://schemas.openxmlformats.org/officeDocument/2006/relationships/slideLayout" Target="../slideLayouts/slideLayout16.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4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s://tabetest.com/PDFs/TABE_Guidelines_to_Inclusive_Testing_2017.pdf" TargetMode="External"/><Relationship Id="rId1" Type="http://schemas.openxmlformats.org/officeDocument/2006/relationships/slideLayout" Target="../slideLayouts/slideLayout16.xml"/><Relationship Id="rId5" Type="http://schemas.openxmlformats.org/officeDocument/2006/relationships/image" Target="../media/image100.png"/><Relationship Id="rId4" Type="http://schemas.openxmlformats.org/officeDocument/2006/relationships/image" Target="../media/image99.png"/></Relationships>
</file>

<file path=ppt/slides/_rels/slide46.xml.rels><?xml version="1.0" encoding="UTF-8" standalone="yes"?>
<Relationships xmlns="http://schemas.openxmlformats.org/package/2006/relationships"><Relationship Id="rId3" Type="http://schemas.openxmlformats.org/officeDocument/2006/relationships/hyperlink" Target="http://training.casas.org" TargetMode="External"/><Relationship Id="rId2" Type="http://schemas.openxmlformats.org/officeDocument/2006/relationships/hyperlink" Target="https://training.casas.org" TargetMode="External"/><Relationship Id="rId1" Type="http://schemas.openxmlformats.org/officeDocument/2006/relationships/slideLayout" Target="../slideLayouts/slideLayout5.xml"/><Relationship Id="rId4" Type="http://schemas.openxmlformats.org/officeDocument/2006/relationships/hyperlink" Target="http://www.tabetest.com/tabe-certification-process/"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hyperlink" Target="https://training.casas.org"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tabetest.com/tabe-certification-process/" TargetMode="External"/><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hyperlink" Target="https://brainshark.com/1/player/drc?custom=tabecertpartiii" TargetMode="External"/><Relationship Id="rId5" Type="http://schemas.openxmlformats.org/officeDocument/2006/relationships/hyperlink" Target="https://brainshark.com/1/player/drc?custom=tabecertpartii" TargetMode="External"/><Relationship Id="rId4" Type="http://schemas.openxmlformats.org/officeDocument/2006/relationships/hyperlink" Target="https://brainshark.com/1/player/drc?custom=tabecertparti"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5.xml"/><Relationship Id="rId6" Type="http://schemas.openxmlformats.org/officeDocument/2006/relationships/image" Target="../media/image104.png"/><Relationship Id="rId5" Type="http://schemas.openxmlformats.org/officeDocument/2006/relationships/image" Target="../media/image67.png"/><Relationship Id="rId4" Type="http://schemas.openxmlformats.org/officeDocument/2006/relationships/image" Target="../media/image58.png"/></Relationships>
</file>

<file path=ppt/slides/_rels/slide5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5.xml"/><Relationship Id="rId4" Type="http://schemas.openxmlformats.org/officeDocument/2006/relationships/image" Target="../media/image107.png"/></Relationships>
</file>

<file path=ppt/slides/_rels/slide52.xml.rels><?xml version="1.0" encoding="UTF-8" standalone="yes"?>
<Relationships xmlns="http://schemas.openxmlformats.org/package/2006/relationships"><Relationship Id="rId3" Type="http://schemas.openxmlformats.org/officeDocument/2006/relationships/hyperlink" Target="https://tabetest.com/PDFs/IDP_Report_Sample_Student.pdf" TargetMode="External"/><Relationship Id="rId2" Type="http://schemas.openxmlformats.org/officeDocument/2006/relationships/hyperlink" Target="https://www.casas.org/product-overviews/software/topspro-enterprise/sample-reports#ContentStandard" TargetMode="Externa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5.xml"/><Relationship Id="rId4" Type="http://schemas.openxmlformats.org/officeDocument/2006/relationships/image" Target="../media/image110.png"/></Relationships>
</file>

<file path=ppt/slides/_rels/slide5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112.png"/></Relationships>
</file>

<file path=ppt/slides/_rels/slide5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hyperlink" Target="https://tabetest.com/PDFs/TABE_HSEConcordance.pdf" TargetMode="External"/><Relationship Id="rId2" Type="http://schemas.openxmlformats.org/officeDocument/2006/relationships/hyperlink" Target="https://www.casas.org/training-and-support/transitioning-learners/high-school-equivalency-tests" TargetMode="Externa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sv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60.xml.rels><?xml version="1.0" encoding="UTF-8" standalone="yes"?>
<Relationships xmlns="http://schemas.openxmlformats.org/package/2006/relationships"><Relationship Id="rId3" Type="http://schemas.openxmlformats.org/officeDocument/2006/relationships/hyperlink" Target="https://www.casas.org/product-overviews/assessments/CASAS-eWORKs" TargetMode="External"/><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6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hyperlink" Target="https://www.casas.org/product-overviews/assessments/CASAS-eWORKs" TargetMode="External"/><Relationship Id="rId1" Type="http://schemas.openxmlformats.org/officeDocument/2006/relationships/slideLayout" Target="../slideLayouts/slideLayout12.xml"/><Relationship Id="rId4" Type="http://schemas.openxmlformats.org/officeDocument/2006/relationships/image" Target="../media/image121.png"/></Relationships>
</file>

<file path=ppt/slides/_rels/slide6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hyperlink" Target="https://drcshelftraining.com/wp-content/uploads/2022/11/TB_Prtl_111022.pdf" TargetMode="External"/><Relationship Id="rId1" Type="http://schemas.openxmlformats.org/officeDocument/2006/relationships/slideLayout" Target="../slideLayouts/slideLayout12.xml"/><Relationship Id="rId5" Type="http://schemas.openxmlformats.org/officeDocument/2006/relationships/image" Target="../media/image124.png"/><Relationship Id="rId4" Type="http://schemas.openxmlformats.org/officeDocument/2006/relationships/image" Target="../media/image123.png"/></Relationships>
</file>

<file path=ppt/slides/_rels/slide63.xml.rels><?xml version="1.0" encoding="UTF-8" standalone="yes"?>
<Relationships xmlns="http://schemas.openxmlformats.org/package/2006/relationships"><Relationship Id="rId3" Type="http://schemas.openxmlformats.org/officeDocument/2006/relationships/hyperlink" Target="https://tabetest.com/order-forms/" TargetMode="External"/><Relationship Id="rId2" Type="http://schemas.openxmlformats.org/officeDocument/2006/relationships/hyperlink" Target="https://www.casas.org/product-overviews/software/casas-etests/going-live-checklist" TargetMode="Externa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hyperlink" Target="https://www.casas.org/product-overviews/software/casas-etests/available-assessments" TargetMode="External"/><Relationship Id="rId5" Type="http://schemas.openxmlformats.org/officeDocument/2006/relationships/hyperlink" Target="https://www.casas.org/product-overviews/software/casas-etests/system-requirements" TargetMode="External"/><Relationship Id="rId4" Type="http://schemas.openxmlformats.org/officeDocument/2006/relationships/hyperlink" Target="https://www.casas.org/product-overviews/software/casas-etests/CASAS-eTests-Help"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hyperlink" Target="https://www.casas.org/product-overviews/remote-testing-hub" TargetMode="External"/><Relationship Id="rId2" Type="http://schemas.openxmlformats.org/officeDocument/2006/relationships/hyperlink" Target="https://www.casas.org/product-overviews/remote-testing" TargetMode="External"/><Relationship Id="rId1" Type="http://schemas.openxmlformats.org/officeDocument/2006/relationships/slideLayout" Target="../slideLayouts/slideLayout5.xml"/><Relationship Id="rId4" Type="http://schemas.openxmlformats.org/officeDocument/2006/relationships/hyperlink" Target="https://tabetest.com/tabe-remote-protoring-options/"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www.flickr.com/photos/126251698@N03/15892403245/" TargetMode="External"/><Relationship Id="rId2" Type="http://schemas.openxmlformats.org/officeDocument/2006/relationships/image" Target="../media/image126.jpeg"/><Relationship Id="rId1" Type="http://schemas.openxmlformats.org/officeDocument/2006/relationships/slideLayout" Target="../slideLayouts/slideLayout15.xml"/><Relationship Id="rId4" Type="http://schemas.openxmlformats.org/officeDocument/2006/relationships/hyperlink" Target="https://creativecommons.org/licenses/by-nd/3.0/"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37.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45.png"/><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F17F97B-36F8-5570-C872-DC1B2EE049B1}"/>
              </a:ext>
            </a:extLst>
          </p:cNvPr>
          <p:cNvSpPr>
            <a:spLocks noGrp="1"/>
          </p:cNvSpPr>
          <p:nvPr>
            <p:ph type="title"/>
          </p:nvPr>
        </p:nvSpPr>
        <p:spPr>
          <a:xfrm>
            <a:off x="798690" y="2040520"/>
            <a:ext cx="4120444" cy="1818655"/>
          </a:xfrm>
        </p:spPr>
        <p:txBody>
          <a:bodyPr anchor="b">
            <a:normAutofit/>
          </a:bodyPr>
          <a:lstStyle/>
          <a:p>
            <a:r>
              <a:rPr lang="en-US" sz="3900"/>
              <a:t>CASAS and TABE </a:t>
            </a:r>
            <a:br>
              <a:rPr lang="en-US" sz="3900"/>
            </a:br>
            <a:r>
              <a:rPr lang="en-US" sz="3900"/>
              <a:t>Side by Side</a:t>
            </a:r>
          </a:p>
        </p:txBody>
      </p:sp>
      <p:sp>
        <p:nvSpPr>
          <p:cNvPr id="7" name="Text Placeholder 6">
            <a:extLst>
              <a:ext uri="{FF2B5EF4-FFF2-40B4-BE49-F238E27FC236}">
                <a16:creationId xmlns:a16="http://schemas.microsoft.com/office/drawing/2014/main" id="{856FECCC-7A36-0273-D0D0-1325862F3995}"/>
              </a:ext>
            </a:extLst>
          </p:cNvPr>
          <p:cNvSpPr>
            <a:spLocks noGrp="1"/>
          </p:cNvSpPr>
          <p:nvPr>
            <p:ph type="body" sz="quarter" idx="15"/>
          </p:nvPr>
        </p:nvSpPr>
        <p:spPr>
          <a:xfrm>
            <a:off x="798690" y="4031658"/>
            <a:ext cx="4120443" cy="1516886"/>
          </a:xfrm>
        </p:spPr>
        <p:txBody>
          <a:bodyPr>
            <a:normAutofit/>
          </a:bodyPr>
          <a:lstStyle/>
          <a:p>
            <a:r>
              <a:rPr lang="en-US"/>
              <a:t>Marty Olsen</a:t>
            </a:r>
          </a:p>
          <a:p>
            <a:r>
              <a:rPr lang="en-US"/>
              <a:t>Minnesota Lead Trainer</a:t>
            </a:r>
          </a:p>
          <a:p>
            <a:endParaRPr lang="en-US"/>
          </a:p>
        </p:txBody>
      </p:sp>
      <p:pic>
        <p:nvPicPr>
          <p:cNvPr id="8" name="Picture 7" descr="Two bald eagles against snowy mountains">
            <a:extLst>
              <a:ext uri="{FF2B5EF4-FFF2-40B4-BE49-F238E27FC236}">
                <a16:creationId xmlns:a16="http://schemas.microsoft.com/office/drawing/2014/main" id="{A864BD2D-490D-AF52-1F2C-233678D50428}"/>
              </a:ext>
            </a:extLst>
          </p:cNvPr>
          <p:cNvPicPr>
            <a:picLocks noChangeAspect="1"/>
          </p:cNvPicPr>
          <p:nvPr/>
        </p:nvPicPr>
        <p:blipFill>
          <a:blip r:embed="rId2">
            <a:extLst>
              <a:ext uri="{28A0092B-C50C-407E-A947-70E740481C1C}">
                <a14:useLocalDpi xmlns:a14="http://schemas.microsoft.com/office/drawing/2010/main" val="0"/>
              </a:ext>
            </a:extLst>
          </a:blip>
          <a:srcRect l="31096" r="1993" b="1"/>
          <a:stretch>
            <a:fillRect/>
          </a:stretch>
        </p:blipFill>
        <p:spPr>
          <a:xfrm>
            <a:off x="5295899" y="4288"/>
            <a:ext cx="6896100" cy="6853712"/>
          </a:xfrm>
          <a:prstGeom prst="rect">
            <a:avLst/>
          </a:prstGeom>
          <a:noFill/>
        </p:spPr>
      </p:pic>
      <p:sp>
        <p:nvSpPr>
          <p:cNvPr id="3" name="Date Placeholder 2">
            <a:extLst>
              <a:ext uri="{FF2B5EF4-FFF2-40B4-BE49-F238E27FC236}">
                <a16:creationId xmlns:a16="http://schemas.microsoft.com/office/drawing/2014/main" id="{0B8E0695-D6B2-9EF3-4960-9F0AD32421BA}"/>
              </a:ext>
            </a:extLst>
          </p:cNvPr>
          <p:cNvSpPr>
            <a:spLocks noGrp="1"/>
          </p:cNvSpPr>
          <p:nvPr>
            <p:ph type="dt" sz="half" idx="2"/>
          </p:nvPr>
        </p:nvSpPr>
        <p:spPr>
          <a:xfrm>
            <a:off x="0" y="6579643"/>
            <a:ext cx="2743200" cy="274320"/>
          </a:xfrm>
        </p:spPr>
        <p:txBody>
          <a:bodyPr anchor="ctr">
            <a:normAutofit/>
          </a:bodyPr>
          <a:lstStyle/>
          <a:p>
            <a:pPr>
              <a:spcAft>
                <a:spcPts val="600"/>
              </a:spcAft>
            </a:pPr>
            <a:r>
              <a:rPr lang="en-US"/>
              <a:t>PY 2025-2026</a:t>
            </a:r>
          </a:p>
        </p:txBody>
      </p:sp>
      <p:sp>
        <p:nvSpPr>
          <p:cNvPr id="4" name="Slide Number Placeholder 3">
            <a:extLst>
              <a:ext uri="{FF2B5EF4-FFF2-40B4-BE49-F238E27FC236}">
                <a16:creationId xmlns:a16="http://schemas.microsoft.com/office/drawing/2014/main" id="{B6F215A3-1CA1-27ED-77F8-AAB4253C441F}"/>
              </a:ext>
            </a:extLst>
          </p:cNvPr>
          <p:cNvSpPr>
            <a:spLocks noGrp="1"/>
          </p:cNvSpPr>
          <p:nvPr>
            <p:ph type="sldNum" sz="quarter" idx="4"/>
          </p:nvPr>
        </p:nvSpPr>
        <p:spPr>
          <a:xfrm>
            <a:off x="9448800" y="6579643"/>
            <a:ext cx="2743200" cy="274320"/>
          </a:xfrm>
        </p:spPr>
        <p:txBody>
          <a:bodyPr anchor="ctr">
            <a:normAutofit/>
          </a:bodyPr>
          <a:lstStyle/>
          <a:p>
            <a:pPr>
              <a:spcAft>
                <a:spcPts val="600"/>
              </a:spcAft>
            </a:pPr>
            <a:fld id="{5EDC9809-19C2-4E25-86A8-0E34C42EC71C}" type="slidenum">
              <a:rPr lang="en-US" smtClean="0"/>
              <a:pPr>
                <a:spcAft>
                  <a:spcPts val="600"/>
                </a:spcAft>
              </a:pPr>
              <a:t>1</a:t>
            </a:fld>
            <a:endParaRPr lang="en-US"/>
          </a:p>
        </p:txBody>
      </p:sp>
    </p:spTree>
    <p:extLst>
      <p:ext uri="{BB962C8B-B14F-4D97-AF65-F5344CB8AC3E}">
        <p14:creationId xmlns:p14="http://schemas.microsoft.com/office/powerpoint/2010/main" val="15783628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557281B-571F-FB45-7417-9E601A64D6FB}"/>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1D7D0D16-F4DC-425B-E641-4EDEAFA40A51}"/>
              </a:ext>
            </a:extLst>
          </p:cNvPr>
          <p:cNvSpPr>
            <a:spLocks noGrp="1"/>
          </p:cNvSpPr>
          <p:nvPr>
            <p:ph type="dt" sz="half" idx="2"/>
          </p:nvPr>
        </p:nvSpPr>
        <p:spPr>
          <a:xfrm>
            <a:off x="0" y="6579643"/>
            <a:ext cx="2743200" cy="274320"/>
          </a:xfrm>
        </p:spPr>
        <p:txBody>
          <a:bodyPr>
            <a:normAutofit/>
          </a:bodyPr>
          <a:lstStyle/>
          <a:p>
            <a:pPr>
              <a:spcAft>
                <a:spcPts val="600"/>
              </a:spcAft>
            </a:pPr>
            <a:r>
              <a:rPr lang="en-US"/>
              <a:t>PY 2025-2026</a:t>
            </a:r>
          </a:p>
        </p:txBody>
      </p:sp>
      <p:sp>
        <p:nvSpPr>
          <p:cNvPr id="3" name="Slide Number Placeholder 2">
            <a:extLst>
              <a:ext uri="{FF2B5EF4-FFF2-40B4-BE49-F238E27FC236}">
                <a16:creationId xmlns:a16="http://schemas.microsoft.com/office/drawing/2014/main" id="{E4603FAF-0F0A-B320-E29C-BA3501CF8A11}"/>
              </a:ext>
            </a:extLst>
          </p:cNvPr>
          <p:cNvSpPr>
            <a:spLocks noGrp="1"/>
          </p:cNvSpPr>
          <p:nvPr>
            <p:ph type="sldNum" sz="quarter" idx="4"/>
          </p:nvPr>
        </p:nvSpPr>
        <p:spPr>
          <a:xfrm>
            <a:off x="9448800" y="6579643"/>
            <a:ext cx="2743200" cy="274320"/>
          </a:xfrm>
        </p:spPr>
        <p:txBody>
          <a:bodyPr>
            <a:normAutofit/>
          </a:bodyPr>
          <a:lstStyle/>
          <a:p>
            <a:pPr>
              <a:spcAft>
                <a:spcPts val="600"/>
              </a:spcAft>
            </a:pPr>
            <a:fld id="{5EDC9809-19C2-4E25-86A8-0E34C42EC71C}" type="slidenum">
              <a:rPr lang="en-US" smtClean="0"/>
              <a:pPr>
                <a:spcAft>
                  <a:spcPts val="600"/>
                </a:spcAft>
              </a:pPr>
              <a:t>10</a:t>
            </a:fld>
            <a:endParaRPr lang="en-US"/>
          </a:p>
        </p:txBody>
      </p:sp>
      <p:pic>
        <p:nvPicPr>
          <p:cNvPr id="6" name="Picture 5" descr="A diagram of a problem&#10;&#10;AI-generated content may be incorrect.">
            <a:extLst>
              <a:ext uri="{FF2B5EF4-FFF2-40B4-BE49-F238E27FC236}">
                <a16:creationId xmlns:a16="http://schemas.microsoft.com/office/drawing/2014/main" id="{16AB70CC-8FEB-8303-C595-90671E7AD6A5}"/>
              </a:ext>
            </a:extLst>
          </p:cNvPr>
          <p:cNvPicPr>
            <a:picLocks noChangeAspect="1"/>
          </p:cNvPicPr>
          <p:nvPr/>
        </p:nvPicPr>
        <p:blipFill>
          <a:blip r:embed="rId3"/>
          <a:stretch>
            <a:fillRect/>
          </a:stretch>
        </p:blipFill>
        <p:spPr>
          <a:xfrm>
            <a:off x="-526" y="0"/>
            <a:ext cx="12193053" cy="6858000"/>
          </a:xfrm>
          <a:prstGeom prst="rect">
            <a:avLst/>
          </a:prstGeom>
        </p:spPr>
      </p:pic>
    </p:spTree>
    <p:extLst>
      <p:ext uri="{BB962C8B-B14F-4D97-AF65-F5344CB8AC3E}">
        <p14:creationId xmlns:p14="http://schemas.microsoft.com/office/powerpoint/2010/main" val="2164995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C5CAA-F582-096E-B52E-E72E6C9439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F0AA68-0AB0-2EC2-46C1-74B1ACFFC372}"/>
              </a:ext>
            </a:extLst>
          </p:cNvPr>
          <p:cNvSpPr>
            <a:spLocks noGrp="1"/>
          </p:cNvSpPr>
          <p:nvPr>
            <p:ph type="title"/>
          </p:nvPr>
        </p:nvSpPr>
        <p:spPr/>
        <p:txBody>
          <a:bodyPr/>
          <a:lstStyle/>
          <a:p>
            <a:r>
              <a:rPr lang="en-US"/>
              <a:t>CASAS Assessments: Essential Skills Compass Points</a:t>
            </a:r>
          </a:p>
        </p:txBody>
      </p:sp>
      <p:sp>
        <p:nvSpPr>
          <p:cNvPr id="3" name="Date Placeholder 2">
            <a:extLst>
              <a:ext uri="{FF2B5EF4-FFF2-40B4-BE49-F238E27FC236}">
                <a16:creationId xmlns:a16="http://schemas.microsoft.com/office/drawing/2014/main" id="{55429C89-2757-95A4-9EBF-C7EB1FE5CBF2}"/>
              </a:ext>
            </a:extLst>
          </p:cNvPr>
          <p:cNvSpPr>
            <a:spLocks noGrp="1"/>
          </p:cNvSpPr>
          <p:nvPr>
            <p:ph type="dt" sz="half" idx="2"/>
          </p:nvPr>
        </p:nvSpPr>
        <p:spPr/>
        <p:txBody>
          <a:bodyPr/>
          <a:lstStyle/>
          <a:p>
            <a:r>
              <a:rPr lang="en-US"/>
              <a:t>PY 2025-2026</a:t>
            </a:r>
          </a:p>
        </p:txBody>
      </p:sp>
      <p:sp>
        <p:nvSpPr>
          <p:cNvPr id="4" name="Slide Number Placeholder 3">
            <a:extLst>
              <a:ext uri="{FF2B5EF4-FFF2-40B4-BE49-F238E27FC236}">
                <a16:creationId xmlns:a16="http://schemas.microsoft.com/office/drawing/2014/main" id="{21A3D115-B532-BA2B-B87F-A18F625E34CA}"/>
              </a:ext>
            </a:extLst>
          </p:cNvPr>
          <p:cNvSpPr>
            <a:spLocks noGrp="1"/>
          </p:cNvSpPr>
          <p:nvPr>
            <p:ph type="sldNum" sz="quarter" idx="4"/>
          </p:nvPr>
        </p:nvSpPr>
        <p:spPr/>
        <p:txBody>
          <a:bodyPr/>
          <a:lstStyle/>
          <a:p>
            <a:fld id="{5EDC9809-19C2-4E25-86A8-0E34C42EC71C}" type="slidenum">
              <a:rPr lang="en-US" smtClean="0"/>
              <a:pPr/>
              <a:t>11</a:t>
            </a:fld>
            <a:endParaRPr lang="en-US"/>
          </a:p>
        </p:txBody>
      </p:sp>
      <p:pic>
        <p:nvPicPr>
          <p:cNvPr id="7" name="Picture 6">
            <a:extLst>
              <a:ext uri="{FF2B5EF4-FFF2-40B4-BE49-F238E27FC236}">
                <a16:creationId xmlns:a16="http://schemas.microsoft.com/office/drawing/2014/main" id="{3F068E9E-4298-EB26-A143-72922E71DCAE}"/>
              </a:ext>
            </a:extLst>
          </p:cNvPr>
          <p:cNvPicPr>
            <a:picLocks noChangeAspect="1"/>
          </p:cNvPicPr>
          <p:nvPr/>
        </p:nvPicPr>
        <p:blipFill>
          <a:blip r:embed="rId2"/>
          <a:stretch>
            <a:fillRect/>
          </a:stretch>
        </p:blipFill>
        <p:spPr>
          <a:xfrm>
            <a:off x="1017281" y="2975303"/>
            <a:ext cx="1557932" cy="1658445"/>
          </a:xfrm>
          <a:prstGeom prst="rect">
            <a:avLst/>
          </a:prstGeom>
        </p:spPr>
      </p:pic>
      <p:pic>
        <p:nvPicPr>
          <p:cNvPr id="9" name="Content Placeholder 6" descr="CASAS Math GOALS 2 logo">
            <a:extLst>
              <a:ext uri="{FF2B5EF4-FFF2-40B4-BE49-F238E27FC236}">
                <a16:creationId xmlns:a16="http://schemas.microsoft.com/office/drawing/2014/main" id="{8B94C21D-0A4D-CEE2-4707-B7440361BA92}"/>
              </a:ext>
            </a:extLst>
          </p:cNvPr>
          <p:cNvPicPr>
            <a:picLocks noGrp="1" noChangeAspect="1"/>
          </p:cNvPicPr>
          <p:nvPr>
            <p:ph idx="1"/>
          </p:nvPr>
        </p:nvPicPr>
        <p:blipFill>
          <a:blip r:embed="rId3"/>
          <a:srcRect/>
          <a:stretch/>
        </p:blipFill>
        <p:spPr>
          <a:xfrm>
            <a:off x="693414" y="5511733"/>
            <a:ext cx="2205669" cy="722543"/>
          </a:xfrm>
        </p:spPr>
      </p:pic>
      <p:sp>
        <p:nvSpPr>
          <p:cNvPr id="10" name="TextBox 9">
            <a:extLst>
              <a:ext uri="{FF2B5EF4-FFF2-40B4-BE49-F238E27FC236}">
                <a16:creationId xmlns:a16="http://schemas.microsoft.com/office/drawing/2014/main" id="{BD3C9758-321C-6B2A-D4EF-ED9F3803BF51}"/>
              </a:ext>
            </a:extLst>
          </p:cNvPr>
          <p:cNvSpPr txBox="1"/>
          <p:nvPr/>
        </p:nvSpPr>
        <p:spPr>
          <a:xfrm>
            <a:off x="138777" y="5031800"/>
            <a:ext cx="3792092" cy="461665"/>
          </a:xfrm>
          <a:prstGeom prst="rect">
            <a:avLst/>
          </a:prstGeom>
          <a:noFill/>
        </p:spPr>
        <p:txBody>
          <a:bodyPr wrap="square" rtlCol="0">
            <a:spAutoFit/>
          </a:bodyPr>
          <a:lstStyle/>
          <a:p>
            <a:r>
              <a:rPr lang="en-US" sz="2400" b="1">
                <a:solidFill>
                  <a:srgbClr val="00B050"/>
                </a:solidFill>
                <a:latin typeface="Aptos Display" panose="020B0004020202020204" pitchFamily="34" charset="0"/>
              </a:rPr>
              <a:t>Reading and Math for ABE</a:t>
            </a:r>
          </a:p>
        </p:txBody>
      </p:sp>
      <p:graphicFrame>
        <p:nvGraphicFramePr>
          <p:cNvPr id="11" name="Diagram 10">
            <a:extLst>
              <a:ext uri="{FF2B5EF4-FFF2-40B4-BE49-F238E27FC236}">
                <a16:creationId xmlns:a16="http://schemas.microsoft.com/office/drawing/2014/main" id="{3525F403-8478-CEB7-4B2F-F9CBB575F817}"/>
              </a:ext>
            </a:extLst>
          </p:cNvPr>
          <p:cNvGraphicFramePr/>
          <p:nvPr/>
        </p:nvGraphicFramePr>
        <p:xfrm>
          <a:off x="2668747" y="842700"/>
          <a:ext cx="9058655" cy="565575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Rectangle 7">
            <a:extLst>
              <a:ext uri="{FF2B5EF4-FFF2-40B4-BE49-F238E27FC236}">
                <a16:creationId xmlns:a16="http://schemas.microsoft.com/office/drawing/2014/main" id="{E66B34EC-039A-D974-9A0A-6B9176186CB9}"/>
              </a:ext>
            </a:extLst>
          </p:cNvPr>
          <p:cNvSpPr/>
          <p:nvPr/>
        </p:nvSpPr>
        <p:spPr>
          <a:xfrm>
            <a:off x="3249747" y="2944643"/>
            <a:ext cx="3062797" cy="1323439"/>
          </a:xfrm>
          <a:prstGeom prst="rect">
            <a:avLst/>
          </a:prstGeom>
          <a:noFill/>
        </p:spPr>
        <p:txBody>
          <a:bodyPr wrap="square" lIns="91440" tIns="45720" rIns="91440" bIns="45720">
            <a:spAutoFit/>
          </a:bodyPr>
          <a:lstStyle/>
          <a:p>
            <a:pPr algn="ctr"/>
            <a:r>
              <a:rPr lang="en-US" sz="4000" b="1" cap="none" spc="0">
                <a:ln w="0"/>
                <a:solidFill>
                  <a:schemeClr val="tx1"/>
                </a:solidFill>
                <a:effectLst>
                  <a:outerShdw blurRad="38100" dist="19050" dir="2700000" algn="tl" rotWithShape="0">
                    <a:schemeClr val="dk1">
                      <a:alpha val="40000"/>
                    </a:schemeClr>
                  </a:outerShdw>
                </a:effectLst>
                <a:latin typeface="Aptos Display" panose="020B0004020202020204" pitchFamily="34" charset="0"/>
              </a:rPr>
              <a:t>CASAS</a:t>
            </a:r>
          </a:p>
          <a:p>
            <a:pPr algn="ctr"/>
            <a:r>
              <a:rPr lang="en-US" sz="4000" b="1" cap="none" spc="0">
                <a:ln w="0"/>
                <a:solidFill>
                  <a:schemeClr val="tx1"/>
                </a:solidFill>
                <a:effectLst>
                  <a:outerShdw blurRad="38100" dist="19050" dir="2700000" algn="tl" rotWithShape="0">
                    <a:schemeClr val="dk1">
                      <a:alpha val="40000"/>
                    </a:schemeClr>
                  </a:outerShdw>
                </a:effectLst>
                <a:latin typeface="Aptos Display" panose="020B0004020202020204" pitchFamily="34" charset="0"/>
              </a:rPr>
              <a:t>Tests</a:t>
            </a:r>
          </a:p>
        </p:txBody>
      </p:sp>
      <p:pic>
        <p:nvPicPr>
          <p:cNvPr id="21" name="Picture 20" descr="A logo of a handshake and a gear&#10;&#10;AI-generated content may be incorrect.">
            <a:extLst>
              <a:ext uri="{FF2B5EF4-FFF2-40B4-BE49-F238E27FC236}">
                <a16:creationId xmlns:a16="http://schemas.microsoft.com/office/drawing/2014/main" id="{8177ABED-F378-3025-5CAD-8A0CFA84738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32662" y="3353388"/>
            <a:ext cx="2743200" cy="857250"/>
          </a:xfrm>
          <a:prstGeom prst="rect">
            <a:avLst/>
          </a:prstGeom>
        </p:spPr>
      </p:pic>
      <p:pic>
        <p:nvPicPr>
          <p:cNvPr id="1026" name="Picture 2" descr="A logo for a diploma program&#10;&#10;Description automatically generated">
            <a:extLst>
              <a:ext uri="{FF2B5EF4-FFF2-40B4-BE49-F238E27FC236}">
                <a16:creationId xmlns:a16="http://schemas.microsoft.com/office/drawing/2014/main" id="{E3814EBE-53F3-F306-5727-880BF869288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97377" y="676589"/>
            <a:ext cx="1525876" cy="1682026"/>
          </a:xfrm>
          <a:prstGeom prst="rect">
            <a:avLst/>
          </a:prstGeom>
          <a:noFill/>
          <a:extLst>
            <a:ext uri="{909E8E84-426E-40DD-AFC4-6F175D3DCCD1}">
              <a14:hiddenFill xmlns:a14="http://schemas.microsoft.com/office/drawing/2010/main">
                <a:solidFill>
                  <a:srgbClr val="FFFFFF"/>
                </a:solidFill>
              </a14:hiddenFill>
            </a:ext>
          </a:extLst>
        </p:spPr>
      </p:pic>
      <p:pic>
        <p:nvPicPr>
          <p:cNvPr id="23" name="Graphic 22">
            <a:extLst>
              <a:ext uri="{FF2B5EF4-FFF2-40B4-BE49-F238E27FC236}">
                <a16:creationId xmlns:a16="http://schemas.microsoft.com/office/drawing/2014/main" id="{9D319C6B-B577-78FD-C565-7B897A54933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998867" y="851133"/>
            <a:ext cx="1376995" cy="783245"/>
          </a:xfrm>
          <a:prstGeom prst="rect">
            <a:avLst/>
          </a:prstGeom>
        </p:spPr>
      </p:pic>
      <p:pic>
        <p:nvPicPr>
          <p:cNvPr id="25" name="Graphic 24">
            <a:extLst>
              <a:ext uri="{FF2B5EF4-FFF2-40B4-BE49-F238E27FC236}">
                <a16:creationId xmlns:a16="http://schemas.microsoft.com/office/drawing/2014/main" id="{00F44DA1-04A0-BC2A-66B2-5F7EAA5381B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994835" y="1895792"/>
            <a:ext cx="1352564" cy="404505"/>
          </a:xfrm>
          <a:prstGeom prst="rect">
            <a:avLst/>
          </a:prstGeom>
        </p:spPr>
      </p:pic>
      <p:pic>
        <p:nvPicPr>
          <p:cNvPr id="26" name="Picture 25" descr="CASAS eTests icon">
            <a:extLst>
              <a:ext uri="{FF2B5EF4-FFF2-40B4-BE49-F238E27FC236}">
                <a16:creationId xmlns:a16="http://schemas.microsoft.com/office/drawing/2014/main" id="{EBEE5D97-F47C-33B6-E81D-64B47AB7D06F}"/>
              </a:ext>
            </a:extLst>
          </p:cNvPr>
          <p:cNvPicPr>
            <a:picLocks noChangeAspect="1"/>
          </p:cNvPicPr>
          <p:nvPr/>
        </p:nvPicPr>
        <p:blipFill>
          <a:blip r:embed="rId15"/>
          <a:stretch>
            <a:fillRect/>
          </a:stretch>
        </p:blipFill>
        <p:spPr>
          <a:xfrm>
            <a:off x="7836107" y="5111356"/>
            <a:ext cx="1593109" cy="1122920"/>
          </a:xfrm>
          <a:prstGeom prst="rect">
            <a:avLst/>
          </a:prstGeom>
        </p:spPr>
      </p:pic>
      <p:grpSp>
        <p:nvGrpSpPr>
          <p:cNvPr id="27" name="Group 26">
            <a:extLst>
              <a:ext uri="{FF2B5EF4-FFF2-40B4-BE49-F238E27FC236}">
                <a16:creationId xmlns:a16="http://schemas.microsoft.com/office/drawing/2014/main" id="{F633544A-D64E-6739-8ED9-EA26B9E4E1A3}"/>
              </a:ext>
            </a:extLst>
          </p:cNvPr>
          <p:cNvGrpSpPr/>
          <p:nvPr/>
        </p:nvGrpSpPr>
        <p:grpSpPr>
          <a:xfrm>
            <a:off x="9565221" y="4805203"/>
            <a:ext cx="2621253" cy="1670091"/>
            <a:chOff x="5097244" y="4025184"/>
            <a:chExt cx="2621253" cy="1670091"/>
          </a:xfrm>
        </p:grpSpPr>
        <p:sp>
          <p:nvSpPr>
            <p:cNvPr id="28" name="Rectangle 27">
              <a:extLst>
                <a:ext uri="{FF2B5EF4-FFF2-40B4-BE49-F238E27FC236}">
                  <a16:creationId xmlns:a16="http://schemas.microsoft.com/office/drawing/2014/main" id="{31B7C39E-7F5B-11E0-28B9-54996E3C2018}"/>
                </a:ext>
              </a:extLst>
            </p:cNvPr>
            <p:cNvSpPr/>
            <p:nvPr/>
          </p:nvSpPr>
          <p:spPr>
            <a:xfrm>
              <a:off x="5326780" y="4025184"/>
              <a:ext cx="2391717" cy="162949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9" name="TextBox 28">
              <a:extLst>
                <a:ext uri="{FF2B5EF4-FFF2-40B4-BE49-F238E27FC236}">
                  <a16:creationId xmlns:a16="http://schemas.microsoft.com/office/drawing/2014/main" id="{DCCC5BC0-DF0F-3E81-9A84-BD39994FE689}"/>
                </a:ext>
              </a:extLst>
            </p:cNvPr>
            <p:cNvSpPr txBox="1"/>
            <p:nvPr/>
          </p:nvSpPr>
          <p:spPr>
            <a:xfrm>
              <a:off x="5097244" y="4065779"/>
              <a:ext cx="2391717" cy="162949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228600" lvl="1" indent="-228600" algn="l" defTabSz="1066800">
                <a:lnSpc>
                  <a:spcPct val="90000"/>
                </a:lnSpc>
                <a:spcBef>
                  <a:spcPct val="0"/>
                </a:spcBef>
                <a:spcAft>
                  <a:spcPct val="15000"/>
                </a:spcAft>
                <a:buChar char="•"/>
              </a:pPr>
              <a:r>
                <a:rPr lang="en-US" sz="2400" b="1" kern="1200">
                  <a:solidFill>
                    <a:srgbClr val="C00000"/>
                  </a:solidFill>
                  <a:latin typeface="Aptos Display" panose="020B0004020202020204" pitchFamily="34" charset="0"/>
                </a:rPr>
                <a:t>Spanish Reading Comprehension</a:t>
              </a:r>
            </a:p>
            <a:p>
              <a:pPr marL="228600" lvl="1" indent="-228600" algn="l" defTabSz="1066800">
                <a:lnSpc>
                  <a:spcPct val="90000"/>
                </a:lnSpc>
                <a:spcBef>
                  <a:spcPct val="0"/>
                </a:spcBef>
                <a:spcAft>
                  <a:spcPct val="15000"/>
                </a:spcAft>
                <a:buChar char="•"/>
              </a:pPr>
              <a:r>
                <a:rPr lang="en-US" sz="2400" b="1" kern="1200">
                  <a:solidFill>
                    <a:srgbClr val="C00000"/>
                  </a:solidFill>
                  <a:latin typeface="Aptos Display" panose="020B0004020202020204" pitchFamily="34" charset="0"/>
                </a:rPr>
                <a:t>Writing &amp; Language</a:t>
              </a:r>
            </a:p>
          </p:txBody>
        </p:sp>
      </p:grpSp>
      <p:pic>
        <p:nvPicPr>
          <p:cNvPr id="5" name="Picture 4" descr="A logo with red and blue squares&#10;&#10;Description automatically generated">
            <a:extLst>
              <a:ext uri="{FF2B5EF4-FFF2-40B4-BE49-F238E27FC236}">
                <a16:creationId xmlns:a16="http://schemas.microsoft.com/office/drawing/2014/main" id="{1144C69A-37C2-17BD-02CA-397E60273EC1}"/>
              </a:ext>
            </a:extLst>
          </p:cNvPr>
          <p:cNvPicPr>
            <a:picLocks noChangeAspect="1"/>
          </p:cNvPicPr>
          <p:nvPr/>
        </p:nvPicPr>
        <p:blipFill>
          <a:blip r:embed="rId16"/>
          <a:stretch>
            <a:fillRect/>
          </a:stretch>
        </p:blipFill>
        <p:spPr>
          <a:xfrm>
            <a:off x="693413" y="1907390"/>
            <a:ext cx="2205669" cy="722546"/>
          </a:xfrm>
          <a:prstGeom prst="rect">
            <a:avLst/>
          </a:prstGeom>
        </p:spPr>
      </p:pic>
      <p:sp>
        <p:nvSpPr>
          <p:cNvPr id="6" name="TextBox 5">
            <a:extLst>
              <a:ext uri="{FF2B5EF4-FFF2-40B4-BE49-F238E27FC236}">
                <a16:creationId xmlns:a16="http://schemas.microsoft.com/office/drawing/2014/main" id="{EE1C89FC-5064-0E54-968A-73FDE35A31E8}"/>
              </a:ext>
            </a:extLst>
          </p:cNvPr>
          <p:cNvSpPr txBox="1"/>
          <p:nvPr/>
        </p:nvSpPr>
        <p:spPr>
          <a:xfrm>
            <a:off x="28319" y="1364535"/>
            <a:ext cx="4166305" cy="461665"/>
          </a:xfrm>
          <a:prstGeom prst="rect">
            <a:avLst/>
          </a:prstGeom>
          <a:noFill/>
        </p:spPr>
        <p:txBody>
          <a:bodyPr wrap="square" rtlCol="0">
            <a:spAutoFit/>
          </a:bodyPr>
          <a:lstStyle/>
          <a:p>
            <a:r>
              <a:rPr lang="en-US" sz="2400" b="1">
                <a:solidFill>
                  <a:srgbClr val="C00000"/>
                </a:solidFill>
                <a:latin typeface="Aptos Display" panose="020B0004020202020204" pitchFamily="34" charset="0"/>
              </a:rPr>
              <a:t>Reading and Listening for ESL</a:t>
            </a:r>
          </a:p>
        </p:txBody>
      </p:sp>
    </p:spTree>
    <p:extLst>
      <p:ext uri="{BB962C8B-B14F-4D97-AF65-F5344CB8AC3E}">
        <p14:creationId xmlns:p14="http://schemas.microsoft.com/office/powerpoint/2010/main" val="347292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graphicEl>
                                              <a:dgm id="{E68F7493-8F6A-4065-A802-644115706FBF}"/>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graphicEl>
                                              <a:dgm id="{068DFE01-2B20-494D-9883-A0755CF47344}"/>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graphicEl>
                                              <a:dgm id="{FEE3458B-3DA0-4AC0-BE87-F487BF76B8C2}"/>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graphicEl>
                                              <a:dgm id="{53E1FAE9-47BB-4D48-97D0-60919210FE0E}"/>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graphicEl>
                                              <a:dgm id="{69FD8A11-2277-4F57-BD7C-886E8C5A36EF}"/>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graphicEl>
                                              <a:dgm id="{38F3DCB6-BF46-4715-A3C8-D10EB1C49870}"/>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graphicEl>
                                              <a:dgm id="{FAC36AA7-38E4-4DD9-9258-871A4FAF2104}"/>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graphicEl>
                                              <a:dgm id="{CCE3202A-69E5-4ECB-9814-6DB177E1C258}"/>
                                            </p:graphic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
                                            <p:graphicEl>
                                              <a:dgm id="{BE1F881E-11F8-487C-B40A-D298AE5B0F9A}"/>
                                            </p:graphic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026"/>
                                        </p:tgtEl>
                                        <p:attrNameLst>
                                          <p:attrName>style.visibility</p:attrName>
                                        </p:attrNameLst>
                                      </p:cBhvr>
                                      <p:to>
                                        <p:strVal val="visible"/>
                                      </p:to>
                                    </p:set>
                                    <p:anim calcmode="lin" valueType="num">
                                      <p:cBhvr>
                                        <p:cTn id="49" dur="500" fill="hold"/>
                                        <p:tgtEl>
                                          <p:spTgt spid="1026"/>
                                        </p:tgtEl>
                                        <p:attrNameLst>
                                          <p:attrName>ppt_w</p:attrName>
                                        </p:attrNameLst>
                                      </p:cBhvr>
                                      <p:tavLst>
                                        <p:tav tm="0">
                                          <p:val>
                                            <p:fltVal val="0"/>
                                          </p:val>
                                        </p:tav>
                                        <p:tav tm="100000">
                                          <p:val>
                                            <p:strVal val="#ppt_w"/>
                                          </p:val>
                                        </p:tav>
                                      </p:tavLst>
                                    </p:anim>
                                    <p:anim calcmode="lin" valueType="num">
                                      <p:cBhvr>
                                        <p:cTn id="50" dur="500" fill="hold"/>
                                        <p:tgtEl>
                                          <p:spTgt spid="1026"/>
                                        </p:tgtEl>
                                        <p:attrNameLst>
                                          <p:attrName>ppt_h</p:attrName>
                                        </p:attrNameLst>
                                      </p:cBhvr>
                                      <p:tavLst>
                                        <p:tav tm="0">
                                          <p:val>
                                            <p:fltVal val="0"/>
                                          </p:val>
                                        </p:tav>
                                        <p:tav tm="100000">
                                          <p:val>
                                            <p:strVal val="#ppt_h"/>
                                          </p:val>
                                        </p:tav>
                                      </p:tavLst>
                                    </p:anim>
                                    <p:animEffect transition="in" filter="fade">
                                      <p:cBhvr>
                                        <p:cTn id="51" dur="500"/>
                                        <p:tgtEl>
                                          <p:spTgt spid="1026"/>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p:cTn id="56" dur="500" fill="hold"/>
                                        <p:tgtEl>
                                          <p:spTgt spid="23"/>
                                        </p:tgtEl>
                                        <p:attrNameLst>
                                          <p:attrName>ppt_w</p:attrName>
                                        </p:attrNameLst>
                                      </p:cBhvr>
                                      <p:tavLst>
                                        <p:tav tm="0">
                                          <p:val>
                                            <p:fltVal val="0"/>
                                          </p:val>
                                        </p:tav>
                                        <p:tav tm="100000">
                                          <p:val>
                                            <p:strVal val="#ppt_w"/>
                                          </p:val>
                                        </p:tav>
                                      </p:tavLst>
                                    </p:anim>
                                    <p:anim calcmode="lin" valueType="num">
                                      <p:cBhvr>
                                        <p:cTn id="57" dur="500" fill="hold"/>
                                        <p:tgtEl>
                                          <p:spTgt spid="23"/>
                                        </p:tgtEl>
                                        <p:attrNameLst>
                                          <p:attrName>ppt_h</p:attrName>
                                        </p:attrNameLst>
                                      </p:cBhvr>
                                      <p:tavLst>
                                        <p:tav tm="0">
                                          <p:val>
                                            <p:fltVal val="0"/>
                                          </p:val>
                                        </p:tav>
                                        <p:tav tm="100000">
                                          <p:val>
                                            <p:strVal val="#ppt_h"/>
                                          </p:val>
                                        </p:tav>
                                      </p:tavLst>
                                    </p:anim>
                                    <p:animEffect transition="in" filter="fade">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p:cTn id="63" dur="500" fill="hold"/>
                                        <p:tgtEl>
                                          <p:spTgt spid="25"/>
                                        </p:tgtEl>
                                        <p:attrNameLst>
                                          <p:attrName>ppt_w</p:attrName>
                                        </p:attrNameLst>
                                      </p:cBhvr>
                                      <p:tavLst>
                                        <p:tav tm="0">
                                          <p:val>
                                            <p:fltVal val="0"/>
                                          </p:val>
                                        </p:tav>
                                        <p:tav tm="100000">
                                          <p:val>
                                            <p:strVal val="#ppt_w"/>
                                          </p:val>
                                        </p:tav>
                                      </p:tavLst>
                                    </p:anim>
                                    <p:anim calcmode="lin" valueType="num">
                                      <p:cBhvr>
                                        <p:cTn id="64" dur="500" fill="hold"/>
                                        <p:tgtEl>
                                          <p:spTgt spid="25"/>
                                        </p:tgtEl>
                                        <p:attrNameLst>
                                          <p:attrName>ppt_h</p:attrName>
                                        </p:attrNameLst>
                                      </p:cBhvr>
                                      <p:tavLst>
                                        <p:tav tm="0">
                                          <p:val>
                                            <p:fltVal val="0"/>
                                          </p:val>
                                        </p:tav>
                                        <p:tav tm="100000">
                                          <p:val>
                                            <p:strVal val="#ppt_h"/>
                                          </p:val>
                                        </p:tav>
                                      </p:tavLst>
                                    </p:anim>
                                    <p:animEffect transition="in" filter="fade">
                                      <p:cBhvr>
                                        <p:cTn id="65" dur="500"/>
                                        <p:tgtEl>
                                          <p:spTgt spid="25"/>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21"/>
                                        </p:tgtEl>
                                        <p:attrNameLst>
                                          <p:attrName>style.visibility</p:attrName>
                                        </p:attrNameLst>
                                      </p:cBhvr>
                                      <p:to>
                                        <p:strVal val="visible"/>
                                      </p:to>
                                    </p:set>
                                    <p:anim calcmode="lin" valueType="num">
                                      <p:cBhvr>
                                        <p:cTn id="70" dur="500" fill="hold"/>
                                        <p:tgtEl>
                                          <p:spTgt spid="21"/>
                                        </p:tgtEl>
                                        <p:attrNameLst>
                                          <p:attrName>ppt_w</p:attrName>
                                        </p:attrNameLst>
                                      </p:cBhvr>
                                      <p:tavLst>
                                        <p:tav tm="0">
                                          <p:val>
                                            <p:fltVal val="0"/>
                                          </p:val>
                                        </p:tav>
                                        <p:tav tm="100000">
                                          <p:val>
                                            <p:strVal val="#ppt_w"/>
                                          </p:val>
                                        </p:tav>
                                      </p:tavLst>
                                    </p:anim>
                                    <p:anim calcmode="lin" valueType="num">
                                      <p:cBhvr>
                                        <p:cTn id="71" dur="500" fill="hold"/>
                                        <p:tgtEl>
                                          <p:spTgt spid="21"/>
                                        </p:tgtEl>
                                        <p:attrNameLst>
                                          <p:attrName>ppt_h</p:attrName>
                                        </p:attrNameLst>
                                      </p:cBhvr>
                                      <p:tavLst>
                                        <p:tav tm="0">
                                          <p:val>
                                            <p:fltVal val="0"/>
                                          </p:val>
                                        </p:tav>
                                        <p:tav tm="100000">
                                          <p:val>
                                            <p:strVal val="#ppt_h"/>
                                          </p:val>
                                        </p:tav>
                                      </p:tavLst>
                                    </p:anim>
                                    <p:animEffect transition="in" filter="fade">
                                      <p:cBhvr>
                                        <p:cTn id="72" dur="5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500" fill="hold"/>
                                        <p:tgtEl>
                                          <p:spTgt spid="26"/>
                                        </p:tgtEl>
                                        <p:attrNameLst>
                                          <p:attrName>ppt_w</p:attrName>
                                        </p:attrNameLst>
                                      </p:cBhvr>
                                      <p:tavLst>
                                        <p:tav tm="0">
                                          <p:val>
                                            <p:fltVal val="0"/>
                                          </p:val>
                                        </p:tav>
                                        <p:tav tm="100000">
                                          <p:val>
                                            <p:strVal val="#ppt_w"/>
                                          </p:val>
                                        </p:tav>
                                      </p:tavLst>
                                    </p:anim>
                                    <p:anim calcmode="lin" valueType="num">
                                      <p:cBhvr>
                                        <p:cTn id="78" dur="500" fill="hold"/>
                                        <p:tgtEl>
                                          <p:spTgt spid="26"/>
                                        </p:tgtEl>
                                        <p:attrNameLst>
                                          <p:attrName>ppt_h</p:attrName>
                                        </p:attrNameLst>
                                      </p:cBhvr>
                                      <p:tavLst>
                                        <p:tav tm="0">
                                          <p:val>
                                            <p:fltVal val="0"/>
                                          </p:val>
                                        </p:tav>
                                        <p:tav tm="100000">
                                          <p:val>
                                            <p:strVal val="#ppt_h"/>
                                          </p:val>
                                        </p:tav>
                                      </p:tavLst>
                                    </p:anim>
                                    <p:animEffect transition="in" filter="fade">
                                      <p:cBhvr>
                                        <p:cTn id="79" dur="500"/>
                                        <p:tgtEl>
                                          <p:spTgt spid="26"/>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nodeType="click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wipe(down)">
                                      <p:cBhvr>
                                        <p:cTn id="84" dur="500"/>
                                        <p:tgtEl>
                                          <p:spTgt spid="27"/>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1" nodeType="clickEffect">
                                  <p:stCondLst>
                                    <p:cond delay="0"/>
                                  </p:stCondLst>
                                  <p:childTnLst>
                                    <p:set>
                                      <p:cBhvr>
                                        <p:cTn id="88" dur="1" fill="hold">
                                          <p:stCondLst>
                                            <p:cond delay="0"/>
                                          </p:stCondLst>
                                        </p:cTn>
                                        <p:tgtEl>
                                          <p:spTgt spid="11">
                                            <p:graphicEl>
                                              <a:dgm id="{E68F7493-8F6A-4065-A802-644115706FBF}"/>
                                            </p:graphicEl>
                                          </p:spTgt>
                                        </p:tgtEl>
                                        <p:attrNameLst>
                                          <p:attrName>style.visibility</p:attrName>
                                        </p:attrNameLst>
                                      </p:cBhvr>
                                      <p:to>
                                        <p:strVal val="visible"/>
                                      </p:to>
                                    </p:set>
                                    <p:animEffect transition="in" filter="fade">
                                      <p:cBhvr>
                                        <p:cTn id="89" dur="500"/>
                                        <p:tgtEl>
                                          <p:spTgt spid="11">
                                            <p:graphicEl>
                                              <a:dgm id="{E68F7493-8F6A-4065-A802-644115706FBF}"/>
                                            </p:graphicEl>
                                          </p:spTgt>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1" nodeType="clickEffect">
                                  <p:stCondLst>
                                    <p:cond delay="0"/>
                                  </p:stCondLst>
                                  <p:childTnLst>
                                    <p:set>
                                      <p:cBhvr>
                                        <p:cTn id="93" dur="1" fill="hold">
                                          <p:stCondLst>
                                            <p:cond delay="0"/>
                                          </p:stCondLst>
                                        </p:cTn>
                                        <p:tgtEl>
                                          <p:spTgt spid="11">
                                            <p:graphicEl>
                                              <a:dgm id="{068DFE01-2B20-494D-9883-A0755CF47344}"/>
                                            </p:graphicEl>
                                          </p:spTgt>
                                        </p:tgtEl>
                                        <p:attrNameLst>
                                          <p:attrName>style.visibility</p:attrName>
                                        </p:attrNameLst>
                                      </p:cBhvr>
                                      <p:to>
                                        <p:strVal val="visible"/>
                                      </p:to>
                                    </p:set>
                                    <p:animEffect transition="in" filter="fade">
                                      <p:cBhvr>
                                        <p:cTn id="94" dur="500"/>
                                        <p:tgtEl>
                                          <p:spTgt spid="11">
                                            <p:graphicEl>
                                              <a:dgm id="{068DFE01-2B20-494D-9883-A0755CF47344}"/>
                                            </p:graphicEl>
                                          </p:spTgt>
                                        </p:tgtEl>
                                      </p:cBhvr>
                                    </p:animEffect>
                                  </p:childTnLst>
                                </p:cTn>
                              </p:par>
                              <p:par>
                                <p:cTn id="95" presetID="10" presetClass="entr" presetSubtype="0" fill="hold" grpId="1" nodeType="withEffect">
                                  <p:stCondLst>
                                    <p:cond delay="0"/>
                                  </p:stCondLst>
                                  <p:childTnLst>
                                    <p:set>
                                      <p:cBhvr>
                                        <p:cTn id="96" dur="1" fill="hold">
                                          <p:stCondLst>
                                            <p:cond delay="0"/>
                                          </p:stCondLst>
                                        </p:cTn>
                                        <p:tgtEl>
                                          <p:spTgt spid="11">
                                            <p:graphicEl>
                                              <a:dgm id="{FEE3458B-3DA0-4AC0-BE87-F487BF76B8C2}"/>
                                            </p:graphicEl>
                                          </p:spTgt>
                                        </p:tgtEl>
                                        <p:attrNameLst>
                                          <p:attrName>style.visibility</p:attrName>
                                        </p:attrNameLst>
                                      </p:cBhvr>
                                      <p:to>
                                        <p:strVal val="visible"/>
                                      </p:to>
                                    </p:set>
                                    <p:animEffect transition="in" filter="fade">
                                      <p:cBhvr>
                                        <p:cTn id="97" dur="500"/>
                                        <p:tgtEl>
                                          <p:spTgt spid="11">
                                            <p:graphicEl>
                                              <a:dgm id="{FEE3458B-3DA0-4AC0-BE87-F487BF76B8C2}"/>
                                            </p:graphicEl>
                                          </p:spTgt>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1" nodeType="clickEffect">
                                  <p:stCondLst>
                                    <p:cond delay="0"/>
                                  </p:stCondLst>
                                  <p:childTnLst>
                                    <p:set>
                                      <p:cBhvr>
                                        <p:cTn id="101" dur="1" fill="hold">
                                          <p:stCondLst>
                                            <p:cond delay="0"/>
                                          </p:stCondLst>
                                        </p:cTn>
                                        <p:tgtEl>
                                          <p:spTgt spid="11">
                                            <p:graphicEl>
                                              <a:dgm id="{53E1FAE9-47BB-4D48-97D0-60919210FE0E}"/>
                                            </p:graphicEl>
                                          </p:spTgt>
                                        </p:tgtEl>
                                        <p:attrNameLst>
                                          <p:attrName>style.visibility</p:attrName>
                                        </p:attrNameLst>
                                      </p:cBhvr>
                                      <p:to>
                                        <p:strVal val="visible"/>
                                      </p:to>
                                    </p:set>
                                    <p:animEffect transition="in" filter="fade">
                                      <p:cBhvr>
                                        <p:cTn id="102" dur="500"/>
                                        <p:tgtEl>
                                          <p:spTgt spid="11">
                                            <p:graphicEl>
                                              <a:dgm id="{53E1FAE9-47BB-4D48-97D0-60919210FE0E}"/>
                                            </p:graphic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1" nodeType="clickEffect">
                                  <p:stCondLst>
                                    <p:cond delay="0"/>
                                  </p:stCondLst>
                                  <p:childTnLst>
                                    <p:set>
                                      <p:cBhvr>
                                        <p:cTn id="106" dur="1" fill="hold">
                                          <p:stCondLst>
                                            <p:cond delay="0"/>
                                          </p:stCondLst>
                                        </p:cTn>
                                        <p:tgtEl>
                                          <p:spTgt spid="11">
                                            <p:graphicEl>
                                              <a:dgm id="{69FD8A11-2277-4F57-BD7C-886E8C5A36EF}"/>
                                            </p:graphicEl>
                                          </p:spTgt>
                                        </p:tgtEl>
                                        <p:attrNameLst>
                                          <p:attrName>style.visibility</p:attrName>
                                        </p:attrNameLst>
                                      </p:cBhvr>
                                      <p:to>
                                        <p:strVal val="visible"/>
                                      </p:to>
                                    </p:set>
                                    <p:animEffect transition="in" filter="fade">
                                      <p:cBhvr>
                                        <p:cTn id="107" dur="500"/>
                                        <p:tgtEl>
                                          <p:spTgt spid="11">
                                            <p:graphicEl>
                                              <a:dgm id="{69FD8A11-2277-4F57-BD7C-886E8C5A36EF}"/>
                                            </p:graphicEl>
                                          </p:spTgt>
                                        </p:tgtEl>
                                      </p:cBhvr>
                                    </p:animEffect>
                                  </p:childTnLst>
                                </p:cTn>
                              </p:par>
                              <p:par>
                                <p:cTn id="108" presetID="10" presetClass="entr" presetSubtype="0" fill="hold" grpId="1" nodeType="withEffect">
                                  <p:stCondLst>
                                    <p:cond delay="0"/>
                                  </p:stCondLst>
                                  <p:childTnLst>
                                    <p:set>
                                      <p:cBhvr>
                                        <p:cTn id="109" dur="1" fill="hold">
                                          <p:stCondLst>
                                            <p:cond delay="0"/>
                                          </p:stCondLst>
                                        </p:cTn>
                                        <p:tgtEl>
                                          <p:spTgt spid="11">
                                            <p:graphicEl>
                                              <a:dgm id="{38F3DCB6-BF46-4715-A3C8-D10EB1C49870}"/>
                                            </p:graphicEl>
                                          </p:spTgt>
                                        </p:tgtEl>
                                        <p:attrNameLst>
                                          <p:attrName>style.visibility</p:attrName>
                                        </p:attrNameLst>
                                      </p:cBhvr>
                                      <p:to>
                                        <p:strVal val="visible"/>
                                      </p:to>
                                    </p:set>
                                    <p:animEffect transition="in" filter="fade">
                                      <p:cBhvr>
                                        <p:cTn id="110" dur="500"/>
                                        <p:tgtEl>
                                          <p:spTgt spid="11">
                                            <p:graphicEl>
                                              <a:dgm id="{38F3DCB6-BF46-4715-A3C8-D10EB1C49870}"/>
                                            </p:graphicEl>
                                          </p:spTgt>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1" nodeType="clickEffect">
                                  <p:stCondLst>
                                    <p:cond delay="0"/>
                                  </p:stCondLst>
                                  <p:childTnLst>
                                    <p:set>
                                      <p:cBhvr>
                                        <p:cTn id="114" dur="1" fill="hold">
                                          <p:stCondLst>
                                            <p:cond delay="0"/>
                                          </p:stCondLst>
                                        </p:cTn>
                                        <p:tgtEl>
                                          <p:spTgt spid="11">
                                            <p:graphicEl>
                                              <a:dgm id="{FAC36AA7-38E4-4DD9-9258-871A4FAF2104}"/>
                                            </p:graphicEl>
                                          </p:spTgt>
                                        </p:tgtEl>
                                        <p:attrNameLst>
                                          <p:attrName>style.visibility</p:attrName>
                                        </p:attrNameLst>
                                      </p:cBhvr>
                                      <p:to>
                                        <p:strVal val="visible"/>
                                      </p:to>
                                    </p:set>
                                    <p:animEffect transition="in" filter="fade">
                                      <p:cBhvr>
                                        <p:cTn id="115" dur="500"/>
                                        <p:tgtEl>
                                          <p:spTgt spid="11">
                                            <p:graphicEl>
                                              <a:dgm id="{FAC36AA7-38E4-4DD9-9258-871A4FAF2104}"/>
                                            </p:graphicEl>
                                          </p:spTgt>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grpId="1" nodeType="clickEffect">
                                  <p:stCondLst>
                                    <p:cond delay="0"/>
                                  </p:stCondLst>
                                  <p:childTnLst>
                                    <p:set>
                                      <p:cBhvr>
                                        <p:cTn id="119" dur="1" fill="hold">
                                          <p:stCondLst>
                                            <p:cond delay="0"/>
                                          </p:stCondLst>
                                        </p:cTn>
                                        <p:tgtEl>
                                          <p:spTgt spid="11">
                                            <p:graphicEl>
                                              <a:dgm id="{CCE3202A-69E5-4ECB-9814-6DB177E1C258}"/>
                                            </p:graphicEl>
                                          </p:spTgt>
                                        </p:tgtEl>
                                        <p:attrNameLst>
                                          <p:attrName>style.visibility</p:attrName>
                                        </p:attrNameLst>
                                      </p:cBhvr>
                                      <p:to>
                                        <p:strVal val="visible"/>
                                      </p:to>
                                    </p:set>
                                    <p:animEffect transition="in" filter="fade">
                                      <p:cBhvr>
                                        <p:cTn id="120" dur="500"/>
                                        <p:tgtEl>
                                          <p:spTgt spid="11">
                                            <p:graphicEl>
                                              <a:dgm id="{CCE3202A-69E5-4ECB-9814-6DB177E1C258}"/>
                                            </p:graphicEl>
                                          </p:spTgt>
                                        </p:tgtEl>
                                      </p:cBhvr>
                                    </p:animEffect>
                                  </p:childTnLst>
                                </p:cTn>
                              </p:par>
                              <p:par>
                                <p:cTn id="121" presetID="10" presetClass="entr" presetSubtype="0" fill="hold" grpId="1" nodeType="withEffect">
                                  <p:stCondLst>
                                    <p:cond delay="0"/>
                                  </p:stCondLst>
                                  <p:childTnLst>
                                    <p:set>
                                      <p:cBhvr>
                                        <p:cTn id="122" dur="1" fill="hold">
                                          <p:stCondLst>
                                            <p:cond delay="0"/>
                                          </p:stCondLst>
                                        </p:cTn>
                                        <p:tgtEl>
                                          <p:spTgt spid="11">
                                            <p:graphicEl>
                                              <a:dgm id="{BE1F881E-11F8-487C-B40A-D298AE5B0F9A}"/>
                                            </p:graphicEl>
                                          </p:spTgt>
                                        </p:tgtEl>
                                        <p:attrNameLst>
                                          <p:attrName>style.visibility</p:attrName>
                                        </p:attrNameLst>
                                      </p:cBhvr>
                                      <p:to>
                                        <p:strVal val="visible"/>
                                      </p:to>
                                    </p:set>
                                    <p:animEffect transition="in" filter="fade">
                                      <p:cBhvr>
                                        <p:cTn id="123" dur="500"/>
                                        <p:tgtEl>
                                          <p:spTgt spid="11">
                                            <p:graphicEl>
                                              <a:dgm id="{BE1F881E-11F8-487C-B40A-D298AE5B0F9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Graphic spid="11" grpId="0">
        <p:bldSub>
          <a:bldDgm bld="one"/>
        </p:bldSub>
      </p:bldGraphic>
      <p:bldGraphic spid="11" grpId="1">
        <p:bldSub>
          <a:bldDgm bld="one"/>
        </p:bldSub>
      </p:bldGraphic>
      <p:bldP spid="8"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290D590-BC90-7EFB-138D-98F9B41B8D5D}"/>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7FEEFA1C-0E54-7D91-3AAC-3B4A25D8BE6D}"/>
              </a:ext>
            </a:extLst>
          </p:cNvPr>
          <p:cNvSpPr>
            <a:spLocks noGrp="1"/>
          </p:cNvSpPr>
          <p:nvPr>
            <p:ph type="dt" sz="half" idx="2"/>
          </p:nvPr>
        </p:nvSpPr>
        <p:spPr>
          <a:xfrm>
            <a:off x="0" y="6579643"/>
            <a:ext cx="2743200" cy="274320"/>
          </a:xfrm>
        </p:spPr>
        <p:txBody>
          <a:bodyPr>
            <a:normAutofit/>
          </a:bodyPr>
          <a:lstStyle/>
          <a:p>
            <a:pPr>
              <a:spcAft>
                <a:spcPts val="600"/>
              </a:spcAft>
            </a:pPr>
            <a:r>
              <a:rPr lang="en-US"/>
              <a:t>PY 2025-2026</a:t>
            </a:r>
          </a:p>
        </p:txBody>
      </p:sp>
      <p:sp>
        <p:nvSpPr>
          <p:cNvPr id="3" name="Slide Number Placeholder 2">
            <a:extLst>
              <a:ext uri="{FF2B5EF4-FFF2-40B4-BE49-F238E27FC236}">
                <a16:creationId xmlns:a16="http://schemas.microsoft.com/office/drawing/2014/main" id="{9D8ECB0D-916E-C6DB-6AA7-934F041038CC}"/>
              </a:ext>
            </a:extLst>
          </p:cNvPr>
          <p:cNvSpPr>
            <a:spLocks noGrp="1"/>
          </p:cNvSpPr>
          <p:nvPr>
            <p:ph type="sldNum" sz="quarter" idx="4"/>
          </p:nvPr>
        </p:nvSpPr>
        <p:spPr>
          <a:xfrm>
            <a:off x="9448800" y="6579643"/>
            <a:ext cx="2743200" cy="274320"/>
          </a:xfrm>
        </p:spPr>
        <p:txBody>
          <a:bodyPr>
            <a:normAutofit/>
          </a:bodyPr>
          <a:lstStyle/>
          <a:p>
            <a:pPr>
              <a:spcAft>
                <a:spcPts val="600"/>
              </a:spcAft>
            </a:pPr>
            <a:fld id="{5EDC9809-19C2-4E25-86A8-0E34C42EC71C}" type="slidenum">
              <a:rPr lang="en-US" smtClean="0"/>
              <a:pPr>
                <a:spcAft>
                  <a:spcPts val="600"/>
                </a:spcAft>
              </a:pPr>
              <a:t>12</a:t>
            </a:fld>
            <a:endParaRPr lang="en-US"/>
          </a:p>
        </p:txBody>
      </p:sp>
      <p:sp>
        <p:nvSpPr>
          <p:cNvPr id="4" name="TextBox 3">
            <a:extLst>
              <a:ext uri="{FF2B5EF4-FFF2-40B4-BE49-F238E27FC236}">
                <a16:creationId xmlns:a16="http://schemas.microsoft.com/office/drawing/2014/main" id="{C35BD88C-5DA2-67BE-C05C-E02F0A9C1301}"/>
              </a:ext>
            </a:extLst>
          </p:cNvPr>
          <p:cNvSpPr txBox="1"/>
          <p:nvPr/>
        </p:nvSpPr>
        <p:spPr>
          <a:xfrm>
            <a:off x="359833" y="-815"/>
            <a:ext cx="7937499" cy="52322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FFFFFF"/>
                </a:solidFill>
                <a:ea typeface="Calibri"/>
                <a:cs typeface="Calibri"/>
              </a:rPr>
              <a:t>TABE Assessments for Student Success </a:t>
            </a:r>
          </a:p>
        </p:txBody>
      </p:sp>
      <p:sp>
        <p:nvSpPr>
          <p:cNvPr id="6" name="TextBox 5">
            <a:extLst>
              <a:ext uri="{FF2B5EF4-FFF2-40B4-BE49-F238E27FC236}">
                <a16:creationId xmlns:a16="http://schemas.microsoft.com/office/drawing/2014/main" id="{E19EC0A4-2FCE-8A64-CEB1-D6945D451D6E}"/>
              </a:ext>
            </a:extLst>
          </p:cNvPr>
          <p:cNvSpPr txBox="1"/>
          <p:nvPr/>
        </p:nvSpPr>
        <p:spPr>
          <a:xfrm>
            <a:off x="361639" y="544667"/>
            <a:ext cx="3771959"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ea typeface="Calibri"/>
                <a:cs typeface="Calibri"/>
              </a:rPr>
              <a:t>TABE CLAS-E for ELL</a:t>
            </a:r>
          </a:p>
          <a:p>
            <a:r>
              <a:rPr lang="en-US" b="1" dirty="0">
                <a:ea typeface="Calibri"/>
                <a:cs typeface="Calibri"/>
              </a:rPr>
              <a:t>Reading, Writing, Listening, Speaking</a:t>
            </a:r>
          </a:p>
        </p:txBody>
      </p:sp>
      <p:pic>
        <p:nvPicPr>
          <p:cNvPr id="7" name="Picture 6" descr="A logo of a company&#10;&#10;AI-generated content may be incorrect.">
            <a:extLst>
              <a:ext uri="{FF2B5EF4-FFF2-40B4-BE49-F238E27FC236}">
                <a16:creationId xmlns:a16="http://schemas.microsoft.com/office/drawing/2014/main" id="{78AD7E49-48C1-6CD1-0B74-212DB99241CC}"/>
              </a:ext>
            </a:extLst>
          </p:cNvPr>
          <p:cNvPicPr>
            <a:picLocks noChangeAspect="1"/>
          </p:cNvPicPr>
          <p:nvPr/>
        </p:nvPicPr>
        <p:blipFill>
          <a:blip r:embed="rId3"/>
          <a:stretch>
            <a:fillRect/>
          </a:stretch>
        </p:blipFill>
        <p:spPr>
          <a:xfrm>
            <a:off x="1033734" y="4467674"/>
            <a:ext cx="1785664" cy="1847669"/>
          </a:xfrm>
          <a:prstGeom prst="rect">
            <a:avLst/>
          </a:prstGeom>
        </p:spPr>
      </p:pic>
      <p:sp>
        <p:nvSpPr>
          <p:cNvPr id="8" name="TextBox 7">
            <a:extLst>
              <a:ext uri="{FF2B5EF4-FFF2-40B4-BE49-F238E27FC236}">
                <a16:creationId xmlns:a16="http://schemas.microsoft.com/office/drawing/2014/main" id="{546761F3-B46F-F414-D010-A9C1AE47494E}"/>
              </a:ext>
            </a:extLst>
          </p:cNvPr>
          <p:cNvSpPr txBox="1"/>
          <p:nvPr/>
        </p:nvSpPr>
        <p:spPr>
          <a:xfrm>
            <a:off x="361638" y="3678930"/>
            <a:ext cx="331284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ea typeface="Calibri"/>
                <a:cs typeface="Calibri"/>
              </a:rPr>
              <a:t>TABE 13&amp;14 for ABE</a:t>
            </a:r>
          </a:p>
          <a:p>
            <a:r>
              <a:rPr lang="en-US" sz="2000" b="1" dirty="0">
                <a:ea typeface="Calibri"/>
                <a:cs typeface="Calibri"/>
              </a:rPr>
              <a:t>Reading, Math, Language</a:t>
            </a:r>
          </a:p>
        </p:txBody>
      </p:sp>
      <p:graphicFrame>
        <p:nvGraphicFramePr>
          <p:cNvPr id="9" name="Diagram 8">
            <a:extLst>
              <a:ext uri="{FF2B5EF4-FFF2-40B4-BE49-F238E27FC236}">
                <a16:creationId xmlns:a16="http://schemas.microsoft.com/office/drawing/2014/main" id="{C618B30B-8DA5-94C8-D226-C113D093C36C}"/>
              </a:ext>
            </a:extLst>
          </p:cNvPr>
          <p:cNvGraphicFramePr/>
          <p:nvPr>
            <p:extLst>
              <p:ext uri="{D42A27DB-BD31-4B8C-83A1-F6EECF244321}">
                <p14:modId xmlns:p14="http://schemas.microsoft.com/office/powerpoint/2010/main" val="3846868338"/>
              </p:ext>
            </p:extLst>
          </p:nvPr>
        </p:nvGraphicFramePr>
        <p:xfrm>
          <a:off x="3076755" y="823822"/>
          <a:ext cx="7735018" cy="52822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81" name="Graphic 780">
            <a:extLst>
              <a:ext uri="{FF2B5EF4-FFF2-40B4-BE49-F238E27FC236}">
                <a16:creationId xmlns:a16="http://schemas.microsoft.com/office/drawing/2014/main" id="{541C39E8-820A-17C0-1675-551C184B87C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726471" y="690786"/>
            <a:ext cx="1376995" cy="783245"/>
          </a:xfrm>
          <a:prstGeom prst="rect">
            <a:avLst/>
          </a:prstGeom>
        </p:spPr>
      </p:pic>
      <p:pic>
        <p:nvPicPr>
          <p:cNvPr id="783" name="Graphic 782">
            <a:extLst>
              <a:ext uri="{FF2B5EF4-FFF2-40B4-BE49-F238E27FC236}">
                <a16:creationId xmlns:a16="http://schemas.microsoft.com/office/drawing/2014/main" id="{679C294F-3F96-6CF2-B6B7-77A71B33DE1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658939" y="1761204"/>
            <a:ext cx="1438828" cy="476391"/>
          </a:xfrm>
          <a:prstGeom prst="rect">
            <a:avLst/>
          </a:prstGeom>
        </p:spPr>
      </p:pic>
      <p:pic>
        <p:nvPicPr>
          <p:cNvPr id="784" name="Picture 783">
            <a:extLst>
              <a:ext uri="{FF2B5EF4-FFF2-40B4-BE49-F238E27FC236}">
                <a16:creationId xmlns:a16="http://schemas.microsoft.com/office/drawing/2014/main" id="{EE9885F9-A518-E335-EDE5-8CA5E2BC7476}"/>
              </a:ext>
            </a:extLst>
          </p:cNvPr>
          <p:cNvPicPr>
            <a:picLocks noChangeAspect="1"/>
          </p:cNvPicPr>
          <p:nvPr/>
        </p:nvPicPr>
        <p:blipFill>
          <a:blip r:embed="rId13"/>
          <a:stretch>
            <a:fillRect/>
          </a:stretch>
        </p:blipFill>
        <p:spPr>
          <a:xfrm>
            <a:off x="8088562" y="3164666"/>
            <a:ext cx="4044231" cy="513491"/>
          </a:xfrm>
          <a:prstGeom prst="rect">
            <a:avLst/>
          </a:prstGeom>
        </p:spPr>
      </p:pic>
      <p:pic>
        <p:nvPicPr>
          <p:cNvPr id="809" name="Picture 808" descr="A logo of a company&#10;&#10;AI-generated content may be incorrect.">
            <a:extLst>
              <a:ext uri="{FF2B5EF4-FFF2-40B4-BE49-F238E27FC236}">
                <a16:creationId xmlns:a16="http://schemas.microsoft.com/office/drawing/2014/main" id="{76D8061C-31BB-806F-02F0-B312065560B8}"/>
              </a:ext>
            </a:extLst>
          </p:cNvPr>
          <p:cNvPicPr>
            <a:picLocks noChangeAspect="1"/>
          </p:cNvPicPr>
          <p:nvPr/>
        </p:nvPicPr>
        <p:blipFill>
          <a:blip r:embed="rId14"/>
          <a:stretch>
            <a:fillRect/>
          </a:stretch>
        </p:blipFill>
        <p:spPr>
          <a:xfrm>
            <a:off x="1030497" y="1334848"/>
            <a:ext cx="1792137" cy="1801663"/>
          </a:xfrm>
          <a:prstGeom prst="rect">
            <a:avLst/>
          </a:prstGeom>
        </p:spPr>
      </p:pic>
      <p:pic>
        <p:nvPicPr>
          <p:cNvPr id="810" name="Picture 809" descr="A close-up of a logo&#10;&#10;AI-generated content may be incorrect.">
            <a:extLst>
              <a:ext uri="{FF2B5EF4-FFF2-40B4-BE49-F238E27FC236}">
                <a16:creationId xmlns:a16="http://schemas.microsoft.com/office/drawing/2014/main" id="{D087CC97-494F-E059-B061-5B271B96CEA7}"/>
              </a:ext>
            </a:extLst>
          </p:cNvPr>
          <p:cNvPicPr>
            <a:picLocks noChangeAspect="1"/>
          </p:cNvPicPr>
          <p:nvPr/>
        </p:nvPicPr>
        <p:blipFill>
          <a:blip r:embed="rId15"/>
          <a:stretch>
            <a:fillRect/>
          </a:stretch>
        </p:blipFill>
        <p:spPr>
          <a:xfrm>
            <a:off x="8010615" y="5071344"/>
            <a:ext cx="2295525" cy="1057275"/>
          </a:xfrm>
          <a:prstGeom prst="rect">
            <a:avLst/>
          </a:prstGeom>
        </p:spPr>
      </p:pic>
      <p:sp>
        <p:nvSpPr>
          <p:cNvPr id="811" name="TextBox 810">
            <a:extLst>
              <a:ext uri="{FF2B5EF4-FFF2-40B4-BE49-F238E27FC236}">
                <a16:creationId xmlns:a16="http://schemas.microsoft.com/office/drawing/2014/main" id="{C8065626-F1DE-15DB-2BFF-3C331FC04070}"/>
              </a:ext>
            </a:extLst>
          </p:cNvPr>
          <p:cNvSpPr txBox="1"/>
          <p:nvPr/>
        </p:nvSpPr>
        <p:spPr>
          <a:xfrm>
            <a:off x="8277671" y="4614026"/>
            <a:ext cx="182813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ea typeface="Calibri"/>
                <a:cs typeface="Calibri"/>
              </a:rPr>
              <a:t>TABE Online</a:t>
            </a:r>
            <a:endParaRPr lang="en-US" sz="2400" b="1"/>
          </a:p>
        </p:txBody>
      </p:sp>
      <p:cxnSp>
        <p:nvCxnSpPr>
          <p:cNvPr id="820" name="Straight Arrow Connector 819">
            <a:extLst>
              <a:ext uri="{FF2B5EF4-FFF2-40B4-BE49-F238E27FC236}">
                <a16:creationId xmlns:a16="http://schemas.microsoft.com/office/drawing/2014/main" id="{5B1DCA8C-17FF-13C9-E6CE-261C7A5EB52C}"/>
              </a:ext>
            </a:extLst>
          </p:cNvPr>
          <p:cNvCxnSpPr/>
          <p:nvPr/>
        </p:nvCxnSpPr>
        <p:spPr>
          <a:xfrm flipH="1" flipV="1">
            <a:off x="2793999" y="2391833"/>
            <a:ext cx="804333" cy="3280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1" name="Straight Arrow Connector 820">
            <a:extLst>
              <a:ext uri="{FF2B5EF4-FFF2-40B4-BE49-F238E27FC236}">
                <a16:creationId xmlns:a16="http://schemas.microsoft.com/office/drawing/2014/main" id="{E1E1D275-98DD-2F59-678B-5190D576AA5B}"/>
              </a:ext>
            </a:extLst>
          </p:cNvPr>
          <p:cNvCxnSpPr>
            <a:cxnSpLocks/>
          </p:cNvCxnSpPr>
          <p:nvPr/>
        </p:nvCxnSpPr>
        <p:spPr>
          <a:xfrm flipH="1">
            <a:off x="2846915" y="4339167"/>
            <a:ext cx="963083" cy="8466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30" name="TextBox 829">
            <a:extLst>
              <a:ext uri="{FF2B5EF4-FFF2-40B4-BE49-F238E27FC236}">
                <a16:creationId xmlns:a16="http://schemas.microsoft.com/office/drawing/2014/main" id="{978F9A34-EB49-9EB9-D0BA-D4C668A4C7D3}"/>
              </a:ext>
            </a:extLst>
          </p:cNvPr>
          <p:cNvSpPr txBox="1"/>
          <p:nvPr/>
        </p:nvSpPr>
        <p:spPr>
          <a:xfrm>
            <a:off x="3841750" y="3132667"/>
            <a:ext cx="1735666" cy="523220"/>
          </a:xfrm>
          <a:prstGeom prst="rect">
            <a:avLst/>
          </a:prstGeom>
          <a:solidFill>
            <a:srgbClr val="0070C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FFFFFF"/>
                </a:solidFill>
                <a:ea typeface="Calibri"/>
                <a:cs typeface="Calibri"/>
              </a:rPr>
              <a:t>TABE Tests</a:t>
            </a:r>
          </a:p>
        </p:txBody>
      </p:sp>
    </p:spTree>
    <p:extLst>
      <p:ext uri="{BB962C8B-B14F-4D97-AF65-F5344CB8AC3E}">
        <p14:creationId xmlns:p14="http://schemas.microsoft.com/office/powerpoint/2010/main" val="369872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graphicEl>
                                              <a:dgm id="{6F7531D7-6A3D-49BB-B993-060D9E3BDBBE}"/>
                                            </p:graphicEl>
                                          </p:spTgt>
                                        </p:tgtEl>
                                        <p:attrNameLst>
                                          <p:attrName>style.visibility</p:attrName>
                                        </p:attrNameLst>
                                      </p:cBhvr>
                                      <p:to>
                                        <p:strVal val="visible"/>
                                      </p:to>
                                    </p:set>
                                    <p:anim calcmode="lin" valueType="num">
                                      <p:cBhvr>
                                        <p:cTn id="7" dur="500" fill="hold"/>
                                        <p:tgtEl>
                                          <p:spTgt spid="9">
                                            <p:graphicEl>
                                              <a:dgm id="{6F7531D7-6A3D-49BB-B993-060D9E3BDBBE}"/>
                                            </p:graphicEl>
                                          </p:spTgt>
                                        </p:tgtEl>
                                        <p:attrNameLst>
                                          <p:attrName>ppt_w</p:attrName>
                                        </p:attrNameLst>
                                      </p:cBhvr>
                                      <p:tavLst>
                                        <p:tav tm="0">
                                          <p:val>
                                            <p:fltVal val="0"/>
                                          </p:val>
                                        </p:tav>
                                        <p:tav tm="100000">
                                          <p:val>
                                            <p:strVal val="#ppt_w"/>
                                          </p:val>
                                        </p:tav>
                                      </p:tavLst>
                                    </p:anim>
                                    <p:anim calcmode="lin" valueType="num">
                                      <p:cBhvr>
                                        <p:cTn id="8" dur="500" fill="hold"/>
                                        <p:tgtEl>
                                          <p:spTgt spid="9">
                                            <p:graphicEl>
                                              <a:dgm id="{6F7531D7-6A3D-49BB-B993-060D9E3BDBBE}"/>
                                            </p:graphic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9">
                                            <p:graphicEl>
                                              <a:dgm id="{E0ED18E0-032B-43F3-B260-9A05A292FFF6}"/>
                                            </p:graphicEl>
                                          </p:spTgt>
                                        </p:tgtEl>
                                        <p:attrNameLst>
                                          <p:attrName>style.visibility</p:attrName>
                                        </p:attrNameLst>
                                      </p:cBhvr>
                                      <p:to>
                                        <p:strVal val="visible"/>
                                      </p:to>
                                    </p:set>
                                    <p:anim calcmode="lin" valueType="num">
                                      <p:cBhvr>
                                        <p:cTn id="13" dur="500" fill="hold"/>
                                        <p:tgtEl>
                                          <p:spTgt spid="9">
                                            <p:graphicEl>
                                              <a:dgm id="{E0ED18E0-032B-43F3-B260-9A05A292FFF6}"/>
                                            </p:graphicEl>
                                          </p:spTgt>
                                        </p:tgtEl>
                                        <p:attrNameLst>
                                          <p:attrName>ppt_w</p:attrName>
                                        </p:attrNameLst>
                                      </p:cBhvr>
                                      <p:tavLst>
                                        <p:tav tm="0">
                                          <p:val>
                                            <p:fltVal val="0"/>
                                          </p:val>
                                        </p:tav>
                                        <p:tav tm="100000">
                                          <p:val>
                                            <p:strVal val="#ppt_w"/>
                                          </p:val>
                                        </p:tav>
                                      </p:tavLst>
                                    </p:anim>
                                    <p:anim calcmode="lin" valueType="num">
                                      <p:cBhvr>
                                        <p:cTn id="14" dur="500" fill="hold"/>
                                        <p:tgtEl>
                                          <p:spTgt spid="9">
                                            <p:graphicEl>
                                              <a:dgm id="{E0ED18E0-032B-43F3-B260-9A05A292FFF6}"/>
                                            </p:graphicEl>
                                          </p:spTgt>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9">
                                            <p:graphicEl>
                                              <a:dgm id="{CE5C5988-CA7A-4708-B377-0B742FC8602D}"/>
                                            </p:graphicEl>
                                          </p:spTgt>
                                        </p:tgtEl>
                                        <p:attrNameLst>
                                          <p:attrName>style.visibility</p:attrName>
                                        </p:attrNameLst>
                                      </p:cBhvr>
                                      <p:to>
                                        <p:strVal val="visible"/>
                                      </p:to>
                                    </p:set>
                                    <p:anim calcmode="lin" valueType="num">
                                      <p:cBhvr>
                                        <p:cTn id="17" dur="500" fill="hold"/>
                                        <p:tgtEl>
                                          <p:spTgt spid="9">
                                            <p:graphicEl>
                                              <a:dgm id="{CE5C5988-CA7A-4708-B377-0B742FC8602D}"/>
                                            </p:graphicEl>
                                          </p:spTgt>
                                        </p:tgtEl>
                                        <p:attrNameLst>
                                          <p:attrName>ppt_w</p:attrName>
                                        </p:attrNameLst>
                                      </p:cBhvr>
                                      <p:tavLst>
                                        <p:tav tm="0">
                                          <p:val>
                                            <p:fltVal val="0"/>
                                          </p:val>
                                        </p:tav>
                                        <p:tav tm="100000">
                                          <p:val>
                                            <p:strVal val="#ppt_w"/>
                                          </p:val>
                                        </p:tav>
                                      </p:tavLst>
                                    </p:anim>
                                    <p:anim calcmode="lin" valueType="num">
                                      <p:cBhvr>
                                        <p:cTn id="18" dur="500" fill="hold"/>
                                        <p:tgtEl>
                                          <p:spTgt spid="9">
                                            <p:graphicEl>
                                              <a:dgm id="{CE5C5988-CA7A-4708-B377-0B742FC8602D}"/>
                                            </p:graphic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9">
                                            <p:graphicEl>
                                              <a:dgm id="{88C1EF30-96F2-471E-846E-03B6ECCC86E4}"/>
                                            </p:graphicEl>
                                          </p:spTgt>
                                        </p:tgtEl>
                                        <p:attrNameLst>
                                          <p:attrName>style.visibility</p:attrName>
                                        </p:attrNameLst>
                                      </p:cBhvr>
                                      <p:to>
                                        <p:strVal val="visible"/>
                                      </p:to>
                                    </p:set>
                                    <p:anim calcmode="lin" valueType="num">
                                      <p:cBhvr>
                                        <p:cTn id="23" dur="500" fill="hold"/>
                                        <p:tgtEl>
                                          <p:spTgt spid="9">
                                            <p:graphicEl>
                                              <a:dgm id="{88C1EF30-96F2-471E-846E-03B6ECCC86E4}"/>
                                            </p:graphicEl>
                                          </p:spTgt>
                                        </p:tgtEl>
                                        <p:attrNameLst>
                                          <p:attrName>ppt_w</p:attrName>
                                        </p:attrNameLst>
                                      </p:cBhvr>
                                      <p:tavLst>
                                        <p:tav tm="0">
                                          <p:val>
                                            <p:fltVal val="0"/>
                                          </p:val>
                                        </p:tav>
                                        <p:tav tm="100000">
                                          <p:val>
                                            <p:strVal val="#ppt_w"/>
                                          </p:val>
                                        </p:tav>
                                      </p:tavLst>
                                    </p:anim>
                                    <p:anim calcmode="lin" valueType="num">
                                      <p:cBhvr>
                                        <p:cTn id="24" dur="500" fill="hold"/>
                                        <p:tgtEl>
                                          <p:spTgt spid="9">
                                            <p:graphicEl>
                                              <a:dgm id="{88C1EF30-96F2-471E-846E-03B6ECCC86E4}"/>
                                            </p:graphicEl>
                                          </p:spTgt>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9">
                                            <p:graphicEl>
                                              <a:dgm id="{FAA99D22-9B45-4B78-8E26-E6B60711718B}"/>
                                            </p:graphicEl>
                                          </p:spTgt>
                                        </p:tgtEl>
                                        <p:attrNameLst>
                                          <p:attrName>style.visibility</p:attrName>
                                        </p:attrNameLst>
                                      </p:cBhvr>
                                      <p:to>
                                        <p:strVal val="visible"/>
                                      </p:to>
                                    </p:set>
                                    <p:anim calcmode="lin" valueType="num">
                                      <p:cBhvr>
                                        <p:cTn id="27" dur="500" fill="hold"/>
                                        <p:tgtEl>
                                          <p:spTgt spid="9">
                                            <p:graphicEl>
                                              <a:dgm id="{FAA99D22-9B45-4B78-8E26-E6B60711718B}"/>
                                            </p:graphicEl>
                                          </p:spTgt>
                                        </p:tgtEl>
                                        <p:attrNameLst>
                                          <p:attrName>ppt_w</p:attrName>
                                        </p:attrNameLst>
                                      </p:cBhvr>
                                      <p:tavLst>
                                        <p:tav tm="0">
                                          <p:val>
                                            <p:fltVal val="0"/>
                                          </p:val>
                                        </p:tav>
                                        <p:tav tm="100000">
                                          <p:val>
                                            <p:strVal val="#ppt_w"/>
                                          </p:val>
                                        </p:tav>
                                      </p:tavLst>
                                    </p:anim>
                                    <p:anim calcmode="lin" valueType="num">
                                      <p:cBhvr>
                                        <p:cTn id="28" dur="500" fill="hold"/>
                                        <p:tgtEl>
                                          <p:spTgt spid="9">
                                            <p:graphicEl>
                                              <a:dgm id="{FAA99D22-9B45-4B78-8E26-E6B60711718B}"/>
                                            </p:graphicEl>
                                          </p:spTgt>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0" nodeType="clickEffect">
                                  <p:stCondLst>
                                    <p:cond delay="0"/>
                                  </p:stCondLst>
                                  <p:childTnLst>
                                    <p:set>
                                      <p:cBhvr>
                                        <p:cTn id="32" dur="1" fill="hold">
                                          <p:stCondLst>
                                            <p:cond delay="0"/>
                                          </p:stCondLst>
                                        </p:cTn>
                                        <p:tgtEl>
                                          <p:spTgt spid="9">
                                            <p:graphicEl>
                                              <a:dgm id="{D586D528-534A-4C9C-A8C3-0068F5D1F5E4}"/>
                                            </p:graphicEl>
                                          </p:spTgt>
                                        </p:tgtEl>
                                        <p:attrNameLst>
                                          <p:attrName>style.visibility</p:attrName>
                                        </p:attrNameLst>
                                      </p:cBhvr>
                                      <p:to>
                                        <p:strVal val="visible"/>
                                      </p:to>
                                    </p:set>
                                    <p:anim calcmode="lin" valueType="num">
                                      <p:cBhvr>
                                        <p:cTn id="33" dur="500" fill="hold"/>
                                        <p:tgtEl>
                                          <p:spTgt spid="9">
                                            <p:graphicEl>
                                              <a:dgm id="{D586D528-534A-4C9C-A8C3-0068F5D1F5E4}"/>
                                            </p:graphicEl>
                                          </p:spTgt>
                                        </p:tgtEl>
                                        <p:attrNameLst>
                                          <p:attrName>ppt_w</p:attrName>
                                        </p:attrNameLst>
                                      </p:cBhvr>
                                      <p:tavLst>
                                        <p:tav tm="0">
                                          <p:val>
                                            <p:fltVal val="0"/>
                                          </p:val>
                                        </p:tav>
                                        <p:tav tm="100000">
                                          <p:val>
                                            <p:strVal val="#ppt_w"/>
                                          </p:val>
                                        </p:tav>
                                      </p:tavLst>
                                    </p:anim>
                                    <p:anim calcmode="lin" valueType="num">
                                      <p:cBhvr>
                                        <p:cTn id="34" dur="500" fill="hold"/>
                                        <p:tgtEl>
                                          <p:spTgt spid="9">
                                            <p:graphicEl>
                                              <a:dgm id="{D586D528-534A-4C9C-A8C3-0068F5D1F5E4}"/>
                                            </p:graphicEl>
                                          </p:spTgt>
                                        </p:tgtEl>
                                        <p:attrNameLst>
                                          <p:attrName>ppt_h</p:attrName>
                                        </p:attrNameLst>
                                      </p:cBhvr>
                                      <p:tavLst>
                                        <p:tav tm="0">
                                          <p:val>
                                            <p:fltVal val="0"/>
                                          </p:val>
                                        </p:tav>
                                        <p:tav tm="100000">
                                          <p:val>
                                            <p:strVal val="#ppt_h"/>
                                          </p:val>
                                        </p:tav>
                                      </p:tavLst>
                                    </p:anim>
                                  </p:childTnLst>
                                </p:cTn>
                              </p:par>
                              <p:par>
                                <p:cTn id="35" presetID="23" presetClass="entr" presetSubtype="16" fill="hold" grpId="0" nodeType="withEffect">
                                  <p:stCondLst>
                                    <p:cond delay="0"/>
                                  </p:stCondLst>
                                  <p:childTnLst>
                                    <p:set>
                                      <p:cBhvr>
                                        <p:cTn id="36" dur="1" fill="hold">
                                          <p:stCondLst>
                                            <p:cond delay="0"/>
                                          </p:stCondLst>
                                        </p:cTn>
                                        <p:tgtEl>
                                          <p:spTgt spid="9">
                                            <p:graphicEl>
                                              <a:dgm id="{A2B2BDAF-8243-43B2-B5A5-C56D798D7CE7}"/>
                                            </p:graphicEl>
                                          </p:spTgt>
                                        </p:tgtEl>
                                        <p:attrNameLst>
                                          <p:attrName>style.visibility</p:attrName>
                                        </p:attrNameLst>
                                      </p:cBhvr>
                                      <p:to>
                                        <p:strVal val="visible"/>
                                      </p:to>
                                    </p:set>
                                    <p:anim calcmode="lin" valueType="num">
                                      <p:cBhvr>
                                        <p:cTn id="37" dur="500" fill="hold"/>
                                        <p:tgtEl>
                                          <p:spTgt spid="9">
                                            <p:graphicEl>
                                              <a:dgm id="{A2B2BDAF-8243-43B2-B5A5-C56D798D7CE7}"/>
                                            </p:graphicEl>
                                          </p:spTgt>
                                        </p:tgtEl>
                                        <p:attrNameLst>
                                          <p:attrName>ppt_w</p:attrName>
                                        </p:attrNameLst>
                                      </p:cBhvr>
                                      <p:tavLst>
                                        <p:tav tm="0">
                                          <p:val>
                                            <p:fltVal val="0"/>
                                          </p:val>
                                        </p:tav>
                                        <p:tav tm="100000">
                                          <p:val>
                                            <p:strVal val="#ppt_w"/>
                                          </p:val>
                                        </p:tav>
                                      </p:tavLst>
                                    </p:anim>
                                    <p:anim calcmode="lin" valueType="num">
                                      <p:cBhvr>
                                        <p:cTn id="38" dur="500" fill="hold"/>
                                        <p:tgtEl>
                                          <p:spTgt spid="9">
                                            <p:graphicEl>
                                              <a:dgm id="{A2B2BDAF-8243-43B2-B5A5-C56D798D7CE7}"/>
                                            </p:graphicEl>
                                          </p:spTgt>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781"/>
                                        </p:tgtEl>
                                        <p:attrNameLst>
                                          <p:attrName>style.visibility</p:attrName>
                                        </p:attrNameLst>
                                      </p:cBhvr>
                                      <p:to>
                                        <p:strVal val="visible"/>
                                      </p:to>
                                    </p:set>
                                    <p:anim calcmode="lin" valueType="num">
                                      <p:cBhvr>
                                        <p:cTn id="43" dur="500" fill="hold"/>
                                        <p:tgtEl>
                                          <p:spTgt spid="781"/>
                                        </p:tgtEl>
                                        <p:attrNameLst>
                                          <p:attrName>ppt_w</p:attrName>
                                        </p:attrNameLst>
                                      </p:cBhvr>
                                      <p:tavLst>
                                        <p:tav tm="0">
                                          <p:val>
                                            <p:fltVal val="0"/>
                                          </p:val>
                                        </p:tav>
                                        <p:tav tm="100000">
                                          <p:val>
                                            <p:strVal val="#ppt_w"/>
                                          </p:val>
                                        </p:tav>
                                      </p:tavLst>
                                    </p:anim>
                                    <p:anim calcmode="lin" valueType="num">
                                      <p:cBhvr>
                                        <p:cTn id="44" dur="500" fill="hold"/>
                                        <p:tgtEl>
                                          <p:spTgt spid="781"/>
                                        </p:tgtEl>
                                        <p:attrNameLst>
                                          <p:attrName>ppt_h</p:attrName>
                                        </p:attrNameLst>
                                      </p:cBhvr>
                                      <p:tavLst>
                                        <p:tav tm="0">
                                          <p:val>
                                            <p:fltVal val="0"/>
                                          </p:val>
                                        </p:tav>
                                        <p:tav tm="100000">
                                          <p:val>
                                            <p:strVal val="#ppt_h"/>
                                          </p:val>
                                        </p:tav>
                                      </p:tavLst>
                                    </p:anim>
                                    <p:animEffect transition="in" filter="fade">
                                      <p:cBhvr>
                                        <p:cTn id="45" dur="500"/>
                                        <p:tgtEl>
                                          <p:spTgt spid="781"/>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783"/>
                                        </p:tgtEl>
                                        <p:attrNameLst>
                                          <p:attrName>style.visibility</p:attrName>
                                        </p:attrNameLst>
                                      </p:cBhvr>
                                      <p:to>
                                        <p:strVal val="visible"/>
                                      </p:to>
                                    </p:set>
                                    <p:anim calcmode="lin" valueType="num">
                                      <p:cBhvr>
                                        <p:cTn id="50" dur="500" fill="hold"/>
                                        <p:tgtEl>
                                          <p:spTgt spid="783"/>
                                        </p:tgtEl>
                                        <p:attrNameLst>
                                          <p:attrName>ppt_w</p:attrName>
                                        </p:attrNameLst>
                                      </p:cBhvr>
                                      <p:tavLst>
                                        <p:tav tm="0">
                                          <p:val>
                                            <p:fltVal val="0"/>
                                          </p:val>
                                        </p:tav>
                                        <p:tav tm="100000">
                                          <p:val>
                                            <p:strVal val="#ppt_w"/>
                                          </p:val>
                                        </p:tav>
                                      </p:tavLst>
                                    </p:anim>
                                    <p:anim calcmode="lin" valueType="num">
                                      <p:cBhvr>
                                        <p:cTn id="51" dur="500" fill="hold"/>
                                        <p:tgtEl>
                                          <p:spTgt spid="783"/>
                                        </p:tgtEl>
                                        <p:attrNameLst>
                                          <p:attrName>ppt_h</p:attrName>
                                        </p:attrNameLst>
                                      </p:cBhvr>
                                      <p:tavLst>
                                        <p:tav tm="0">
                                          <p:val>
                                            <p:fltVal val="0"/>
                                          </p:val>
                                        </p:tav>
                                        <p:tav tm="100000">
                                          <p:val>
                                            <p:strVal val="#ppt_h"/>
                                          </p:val>
                                        </p:tav>
                                      </p:tavLst>
                                    </p:anim>
                                    <p:animEffect transition="in" filter="fade">
                                      <p:cBhvr>
                                        <p:cTn id="52" dur="500"/>
                                        <p:tgtEl>
                                          <p:spTgt spid="783"/>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784"/>
                                        </p:tgtEl>
                                        <p:attrNameLst>
                                          <p:attrName>style.visibility</p:attrName>
                                        </p:attrNameLst>
                                      </p:cBhvr>
                                      <p:to>
                                        <p:strVal val="visible"/>
                                      </p:to>
                                    </p:set>
                                    <p:anim calcmode="lin" valueType="num">
                                      <p:cBhvr>
                                        <p:cTn id="57" dur="500" fill="hold"/>
                                        <p:tgtEl>
                                          <p:spTgt spid="784"/>
                                        </p:tgtEl>
                                        <p:attrNameLst>
                                          <p:attrName>ppt_w</p:attrName>
                                        </p:attrNameLst>
                                      </p:cBhvr>
                                      <p:tavLst>
                                        <p:tav tm="0">
                                          <p:val>
                                            <p:fltVal val="0"/>
                                          </p:val>
                                        </p:tav>
                                        <p:tav tm="100000">
                                          <p:val>
                                            <p:strVal val="#ppt_w"/>
                                          </p:val>
                                        </p:tav>
                                      </p:tavLst>
                                    </p:anim>
                                    <p:anim calcmode="lin" valueType="num">
                                      <p:cBhvr>
                                        <p:cTn id="58" dur="500" fill="hold"/>
                                        <p:tgtEl>
                                          <p:spTgt spid="784"/>
                                        </p:tgtEl>
                                        <p:attrNameLst>
                                          <p:attrName>ppt_h</p:attrName>
                                        </p:attrNameLst>
                                      </p:cBhvr>
                                      <p:tavLst>
                                        <p:tav tm="0">
                                          <p:val>
                                            <p:fltVal val="0"/>
                                          </p:val>
                                        </p:tav>
                                        <p:tav tm="100000">
                                          <p:val>
                                            <p:strVal val="#ppt_h"/>
                                          </p:val>
                                        </p:tav>
                                      </p:tavLst>
                                    </p:anim>
                                    <p:animEffect transition="in" filter="fade">
                                      <p:cBhvr>
                                        <p:cTn id="59" dur="500"/>
                                        <p:tgtEl>
                                          <p:spTgt spid="784"/>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811"/>
                                        </p:tgtEl>
                                        <p:attrNameLst>
                                          <p:attrName>style.visibility</p:attrName>
                                        </p:attrNameLst>
                                      </p:cBhvr>
                                      <p:to>
                                        <p:strVal val="visible"/>
                                      </p:to>
                                    </p:set>
                                    <p:anim calcmode="lin" valueType="num">
                                      <p:cBhvr>
                                        <p:cTn id="64" dur="500" fill="hold"/>
                                        <p:tgtEl>
                                          <p:spTgt spid="811"/>
                                        </p:tgtEl>
                                        <p:attrNameLst>
                                          <p:attrName>ppt_w</p:attrName>
                                        </p:attrNameLst>
                                      </p:cBhvr>
                                      <p:tavLst>
                                        <p:tav tm="0">
                                          <p:val>
                                            <p:fltVal val="0"/>
                                          </p:val>
                                        </p:tav>
                                        <p:tav tm="100000">
                                          <p:val>
                                            <p:strVal val="#ppt_w"/>
                                          </p:val>
                                        </p:tav>
                                      </p:tavLst>
                                    </p:anim>
                                    <p:anim calcmode="lin" valueType="num">
                                      <p:cBhvr>
                                        <p:cTn id="65" dur="500" fill="hold"/>
                                        <p:tgtEl>
                                          <p:spTgt spid="811"/>
                                        </p:tgtEl>
                                        <p:attrNameLst>
                                          <p:attrName>ppt_h</p:attrName>
                                        </p:attrNameLst>
                                      </p:cBhvr>
                                      <p:tavLst>
                                        <p:tav tm="0">
                                          <p:val>
                                            <p:fltVal val="0"/>
                                          </p:val>
                                        </p:tav>
                                        <p:tav tm="100000">
                                          <p:val>
                                            <p:strVal val="#ppt_h"/>
                                          </p:val>
                                        </p:tav>
                                      </p:tavLst>
                                    </p:anim>
                                    <p:animEffect transition="in" filter="fade">
                                      <p:cBhvr>
                                        <p:cTn id="66" dur="500"/>
                                        <p:tgtEl>
                                          <p:spTgt spid="811"/>
                                        </p:tgtEl>
                                      </p:cBhvr>
                                    </p:animEffect>
                                  </p:childTnLst>
                                </p:cTn>
                              </p:par>
                              <p:par>
                                <p:cTn id="67" presetID="53" presetClass="entr" presetSubtype="16" fill="hold" nodeType="withEffect">
                                  <p:stCondLst>
                                    <p:cond delay="0"/>
                                  </p:stCondLst>
                                  <p:childTnLst>
                                    <p:set>
                                      <p:cBhvr>
                                        <p:cTn id="68" dur="1" fill="hold">
                                          <p:stCondLst>
                                            <p:cond delay="0"/>
                                          </p:stCondLst>
                                        </p:cTn>
                                        <p:tgtEl>
                                          <p:spTgt spid="810"/>
                                        </p:tgtEl>
                                        <p:attrNameLst>
                                          <p:attrName>style.visibility</p:attrName>
                                        </p:attrNameLst>
                                      </p:cBhvr>
                                      <p:to>
                                        <p:strVal val="visible"/>
                                      </p:to>
                                    </p:set>
                                    <p:anim calcmode="lin" valueType="num">
                                      <p:cBhvr>
                                        <p:cTn id="69" dur="500" fill="hold"/>
                                        <p:tgtEl>
                                          <p:spTgt spid="810"/>
                                        </p:tgtEl>
                                        <p:attrNameLst>
                                          <p:attrName>ppt_w</p:attrName>
                                        </p:attrNameLst>
                                      </p:cBhvr>
                                      <p:tavLst>
                                        <p:tav tm="0">
                                          <p:val>
                                            <p:fltVal val="0"/>
                                          </p:val>
                                        </p:tav>
                                        <p:tav tm="100000">
                                          <p:val>
                                            <p:strVal val="#ppt_w"/>
                                          </p:val>
                                        </p:tav>
                                      </p:tavLst>
                                    </p:anim>
                                    <p:anim calcmode="lin" valueType="num">
                                      <p:cBhvr>
                                        <p:cTn id="70" dur="500" fill="hold"/>
                                        <p:tgtEl>
                                          <p:spTgt spid="810"/>
                                        </p:tgtEl>
                                        <p:attrNameLst>
                                          <p:attrName>ppt_h</p:attrName>
                                        </p:attrNameLst>
                                      </p:cBhvr>
                                      <p:tavLst>
                                        <p:tav tm="0">
                                          <p:val>
                                            <p:fltVal val="0"/>
                                          </p:val>
                                        </p:tav>
                                        <p:tav tm="100000">
                                          <p:val>
                                            <p:strVal val="#ppt_h"/>
                                          </p:val>
                                        </p:tav>
                                      </p:tavLst>
                                    </p:anim>
                                    <p:animEffect transition="in" filter="fade">
                                      <p:cBhvr>
                                        <p:cTn id="71" dur="500"/>
                                        <p:tgtEl>
                                          <p:spTgt spid="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P spid="8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8019F-43A2-B55E-B8E3-677FC6C2024A}"/>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E46393EA-F445-43C7-C508-FE25E917232A}"/>
              </a:ext>
            </a:extLst>
          </p:cNvPr>
          <p:cNvSpPr>
            <a:spLocks noGrp="1"/>
          </p:cNvSpPr>
          <p:nvPr>
            <p:ph type="body" idx="1"/>
          </p:nvPr>
        </p:nvSpPr>
        <p:spPr>
          <a:xfrm>
            <a:off x="5903" y="1695540"/>
            <a:ext cx="6077935" cy="593875"/>
          </a:xfrm>
          <a:solidFill>
            <a:srgbClr val="92D050"/>
          </a:solidFill>
          <a:ln>
            <a:solidFill>
              <a:schemeClr val="accent5">
                <a:lumMod val="50000"/>
              </a:schemeClr>
            </a:solidFill>
          </a:ln>
        </p:spPr>
        <p:txBody>
          <a:bodyPr/>
          <a:lstStyle/>
          <a:p>
            <a:pPr algn="ctr"/>
            <a:r>
              <a:rPr lang="en-US" sz="3200">
                <a:solidFill>
                  <a:schemeClr val="bg1"/>
                </a:solidFill>
                <a:latin typeface="Arial"/>
                <a:cs typeface="Arial"/>
              </a:rPr>
              <a:t>CASAS</a:t>
            </a:r>
            <a:r>
              <a:rPr lang="en-US">
                <a:latin typeface="Arial"/>
                <a:cs typeface="Arial"/>
              </a:rPr>
              <a:t> </a:t>
            </a:r>
            <a:endParaRPr lang="en-US"/>
          </a:p>
        </p:txBody>
      </p:sp>
      <p:sp>
        <p:nvSpPr>
          <p:cNvPr id="8" name="Content Placeholder 7">
            <a:extLst>
              <a:ext uri="{FF2B5EF4-FFF2-40B4-BE49-F238E27FC236}">
                <a16:creationId xmlns:a16="http://schemas.microsoft.com/office/drawing/2014/main" id="{459912E4-D2DA-BBDB-E02B-C58EB08E06A1}"/>
              </a:ext>
            </a:extLst>
          </p:cNvPr>
          <p:cNvSpPr>
            <a:spLocks noGrp="1"/>
          </p:cNvSpPr>
          <p:nvPr>
            <p:ph sz="half" idx="2"/>
          </p:nvPr>
        </p:nvSpPr>
        <p:spPr>
          <a:xfrm>
            <a:off x="5902" y="2289415"/>
            <a:ext cx="6077936" cy="4115909"/>
          </a:xfrm>
          <a:solidFill>
            <a:schemeClr val="bg1"/>
          </a:solidFill>
          <a:ln>
            <a:solidFill>
              <a:schemeClr val="accent5">
                <a:lumMod val="50000"/>
              </a:schemeClr>
            </a:solidFill>
          </a:ln>
        </p:spPr>
        <p:txBody>
          <a:bodyPr vert="horz" lIns="91440" tIns="45720" rIns="91440" bIns="45720" rtlCol="0" anchor="t">
            <a:normAutofit fontScale="92500" lnSpcReduction="10000"/>
          </a:bodyPr>
          <a:lstStyle/>
          <a:p>
            <a:r>
              <a:rPr lang="en-US">
                <a:latin typeface="Arial"/>
                <a:cs typeface="Arial"/>
              </a:rPr>
              <a:t>ESL–7 years</a:t>
            </a:r>
          </a:p>
          <a:p>
            <a:pPr lvl="1">
              <a:buFont typeface="Courier New" panose="020B0604020202020204" pitchFamily="34" charset="0"/>
              <a:buChar char="o"/>
            </a:pPr>
            <a:r>
              <a:rPr lang="en-US">
                <a:latin typeface="Arial"/>
                <a:cs typeface="Arial"/>
              </a:rPr>
              <a:t>Reading STEPS (July 13, 2030)</a:t>
            </a:r>
          </a:p>
          <a:p>
            <a:pPr lvl="1">
              <a:buFont typeface="Courier New" panose="020B0604020202020204" pitchFamily="34" charset="0"/>
              <a:buChar char="o"/>
            </a:pPr>
            <a:r>
              <a:rPr lang="en-US">
                <a:latin typeface="Arial"/>
                <a:cs typeface="Arial"/>
              </a:rPr>
              <a:t>Listening STEPS (July 13, 2030)</a:t>
            </a:r>
          </a:p>
          <a:p>
            <a:pPr lvl="1">
              <a:buFont typeface="Courier New" panose="020B0604020202020204" pitchFamily="34" charset="0"/>
              <a:buChar char="o"/>
            </a:pPr>
            <a:endParaRPr lang="en-US">
              <a:latin typeface="Arial"/>
              <a:cs typeface="Arial"/>
            </a:endParaRPr>
          </a:p>
          <a:p>
            <a:r>
              <a:rPr lang="en-US">
                <a:latin typeface="Arial"/>
                <a:cs typeface="Arial"/>
              </a:rPr>
              <a:t>ABE/ASE–7 years  </a:t>
            </a:r>
          </a:p>
          <a:p>
            <a:pPr lvl="1">
              <a:buFont typeface="Courier New" panose="020B0604020202020204" pitchFamily="34" charset="0"/>
              <a:buChar char="o"/>
            </a:pPr>
            <a:r>
              <a:rPr lang="en-US">
                <a:latin typeface="Arial"/>
                <a:cs typeface="Arial"/>
              </a:rPr>
              <a:t>Reading GOALS 2 (May 8, 2032</a:t>
            </a:r>
            <a:r>
              <a:rPr lang="en-US" sz="2800">
                <a:latin typeface="Arial"/>
                <a:cs typeface="Arial"/>
              </a:rPr>
              <a:t>)</a:t>
            </a:r>
            <a:endParaRPr lang="en-US"/>
          </a:p>
          <a:p>
            <a:pPr lvl="1">
              <a:buFont typeface="Courier New" panose="020B0604020202020204" pitchFamily="34" charset="0"/>
              <a:buChar char="o"/>
            </a:pPr>
            <a:r>
              <a:rPr lang="en-US">
                <a:latin typeface="Arial"/>
                <a:cs typeface="Arial"/>
              </a:rPr>
              <a:t>Math GOALS 2 (July 13, 2030)</a:t>
            </a:r>
          </a:p>
          <a:p>
            <a:pPr lvl="1">
              <a:buFont typeface="Courier New" panose="020B0604020202020204" pitchFamily="34" charset="0"/>
              <a:buChar char="o"/>
            </a:pPr>
            <a:r>
              <a:rPr lang="en-US">
                <a:latin typeface="Arial"/>
                <a:cs typeface="Arial"/>
              </a:rPr>
              <a:t>Reading GOALS (June 30, 2026)</a:t>
            </a:r>
          </a:p>
          <a:p>
            <a:pPr lvl="1">
              <a:buFont typeface="Courier New" panose="020B0604020202020204" pitchFamily="34" charset="0"/>
              <a:buChar char="o"/>
            </a:pPr>
            <a:endParaRPr lang="en-US">
              <a:latin typeface="Arial"/>
              <a:cs typeface="Arial"/>
            </a:endParaRPr>
          </a:p>
          <a:p>
            <a:pPr marL="457200" lvl="1" indent="0">
              <a:buNone/>
            </a:pPr>
            <a:r>
              <a:rPr lang="en-US">
                <a:latin typeface="Arial"/>
                <a:cs typeface="Arial"/>
              </a:rPr>
              <a:t>Writing, Language, Spanish Reading Comprehension available – not reportable</a:t>
            </a:r>
          </a:p>
        </p:txBody>
      </p:sp>
      <p:sp>
        <p:nvSpPr>
          <p:cNvPr id="9" name="Text Placeholder 8">
            <a:extLst>
              <a:ext uri="{FF2B5EF4-FFF2-40B4-BE49-F238E27FC236}">
                <a16:creationId xmlns:a16="http://schemas.microsoft.com/office/drawing/2014/main" id="{D4A992D5-69F3-1CAA-1D89-B7F712AE0524}"/>
              </a:ext>
            </a:extLst>
          </p:cNvPr>
          <p:cNvSpPr>
            <a:spLocks noGrp="1"/>
          </p:cNvSpPr>
          <p:nvPr>
            <p:ph type="body" sz="quarter" idx="3"/>
          </p:nvPr>
        </p:nvSpPr>
        <p:spPr>
          <a:xfrm>
            <a:off x="6100314" y="1695540"/>
            <a:ext cx="6088959" cy="593875"/>
          </a:xfrm>
          <a:solidFill>
            <a:srgbClr val="92D050"/>
          </a:solidFill>
          <a:ln>
            <a:solidFill>
              <a:schemeClr val="accent5">
                <a:lumMod val="50000"/>
              </a:schemeClr>
            </a:solidFill>
          </a:ln>
        </p:spPr>
        <p:txBody>
          <a:bodyPr>
            <a:normAutofit/>
          </a:bodyPr>
          <a:lstStyle/>
          <a:p>
            <a:pPr algn="ctr"/>
            <a:r>
              <a:rPr lang="en-US" sz="3200">
                <a:solidFill>
                  <a:schemeClr val="bg1"/>
                </a:solidFill>
                <a:latin typeface="Arial"/>
                <a:cs typeface="Arial"/>
              </a:rPr>
              <a:t>TABE</a:t>
            </a:r>
            <a:endParaRPr lang="en-US" sz="3200">
              <a:solidFill>
                <a:schemeClr val="bg1"/>
              </a:solidFill>
            </a:endParaRPr>
          </a:p>
        </p:txBody>
      </p:sp>
      <p:sp>
        <p:nvSpPr>
          <p:cNvPr id="10" name="Content Placeholder 9">
            <a:extLst>
              <a:ext uri="{FF2B5EF4-FFF2-40B4-BE49-F238E27FC236}">
                <a16:creationId xmlns:a16="http://schemas.microsoft.com/office/drawing/2014/main" id="{D0938F92-D1B8-D932-1A38-5E3BC33CA653}"/>
              </a:ext>
            </a:extLst>
          </p:cNvPr>
          <p:cNvSpPr>
            <a:spLocks noGrp="1"/>
          </p:cNvSpPr>
          <p:nvPr>
            <p:ph sz="quarter" idx="4"/>
          </p:nvPr>
        </p:nvSpPr>
        <p:spPr>
          <a:xfrm>
            <a:off x="6100314" y="2289417"/>
            <a:ext cx="6088960" cy="4120256"/>
          </a:xfrm>
          <a:ln>
            <a:solidFill>
              <a:schemeClr val="accent5">
                <a:lumMod val="50000"/>
              </a:schemeClr>
            </a:solidFill>
          </a:ln>
        </p:spPr>
        <p:txBody>
          <a:bodyPr vert="horz" lIns="91440" tIns="45720" rIns="91440" bIns="45720" rtlCol="0" anchor="t">
            <a:normAutofit fontScale="92500" lnSpcReduction="10000"/>
          </a:bodyPr>
          <a:lstStyle/>
          <a:p>
            <a:r>
              <a:rPr lang="en-US">
                <a:latin typeface="Arial"/>
                <a:cs typeface="Arial"/>
              </a:rPr>
              <a:t>ESL–3 yrs through June 20, 2027</a:t>
            </a:r>
            <a:endParaRPr lang="en-US"/>
          </a:p>
          <a:p>
            <a:pPr lvl="1">
              <a:buFont typeface="Courier New" panose="020B0604020202020204" pitchFamily="34" charset="0"/>
              <a:buChar char="o"/>
            </a:pPr>
            <a:r>
              <a:rPr lang="en-US">
                <a:latin typeface="Arial"/>
                <a:cs typeface="Arial"/>
              </a:rPr>
              <a:t>Reading - CLAS-E</a:t>
            </a:r>
          </a:p>
          <a:p>
            <a:pPr lvl="1">
              <a:buFont typeface="Courier New" panose="020B0604020202020204" pitchFamily="34" charset="0"/>
              <a:buChar char="o"/>
            </a:pPr>
            <a:r>
              <a:rPr lang="en-US">
                <a:latin typeface="Arial"/>
                <a:cs typeface="Arial"/>
              </a:rPr>
              <a:t>Listening - CLAS-E</a:t>
            </a:r>
            <a:endParaRPr lang="en-US"/>
          </a:p>
          <a:p>
            <a:pPr lvl="1">
              <a:buFont typeface="Courier New" panose="020B0604020202020204" pitchFamily="34" charset="0"/>
              <a:buChar char="o"/>
            </a:pPr>
            <a:r>
              <a:rPr lang="en-US">
                <a:latin typeface="Arial"/>
                <a:cs typeface="Arial"/>
              </a:rPr>
              <a:t>Writing - CLAS-E</a:t>
            </a:r>
            <a:endParaRPr lang="en-US"/>
          </a:p>
          <a:p>
            <a:pPr lvl="1">
              <a:buFont typeface="Courier New" panose="020B0604020202020204" pitchFamily="34" charset="0"/>
              <a:buChar char="o"/>
            </a:pPr>
            <a:r>
              <a:rPr lang="en-US">
                <a:latin typeface="Arial"/>
                <a:cs typeface="Arial"/>
              </a:rPr>
              <a:t>Speaking - CLAS-E</a:t>
            </a:r>
          </a:p>
          <a:p>
            <a:r>
              <a:rPr lang="en-US" sz="2500">
                <a:latin typeface="Arial"/>
                <a:cs typeface="Arial"/>
              </a:rPr>
              <a:t>ABE/ASE–3 yrs through June 20, 2027</a:t>
            </a:r>
            <a:endParaRPr lang="en-US" sz="2500"/>
          </a:p>
          <a:p>
            <a:pPr lvl="1">
              <a:buFont typeface="Courier New" panose="020B0604020202020204" pitchFamily="34" charset="0"/>
              <a:buChar char="o"/>
            </a:pPr>
            <a:r>
              <a:rPr lang="en-US">
                <a:latin typeface="Arial"/>
                <a:cs typeface="Arial"/>
              </a:rPr>
              <a:t>Reading – 13&amp;14</a:t>
            </a:r>
            <a:endParaRPr lang="en-US"/>
          </a:p>
          <a:p>
            <a:pPr lvl="1">
              <a:buFont typeface="Courier New" panose="020B0604020202020204" pitchFamily="34" charset="0"/>
              <a:buChar char="o"/>
            </a:pPr>
            <a:r>
              <a:rPr lang="en-US">
                <a:latin typeface="Arial"/>
                <a:cs typeface="Arial"/>
              </a:rPr>
              <a:t>Math – 13&amp;14</a:t>
            </a:r>
            <a:endParaRPr lang="en-US"/>
          </a:p>
          <a:p>
            <a:pPr lvl="1">
              <a:buFont typeface="Courier New" panose="020B0604020202020204" pitchFamily="34" charset="0"/>
              <a:buChar char="o"/>
            </a:pPr>
            <a:r>
              <a:rPr lang="en-US">
                <a:latin typeface="Arial"/>
                <a:cs typeface="Arial"/>
              </a:rPr>
              <a:t>Language – 13&amp;14</a:t>
            </a:r>
            <a:endParaRPr lang="en-US"/>
          </a:p>
          <a:p>
            <a:pPr lvl="1">
              <a:buFont typeface="Courier New" panose="020B0604020202020204" pitchFamily="34" charset="0"/>
              <a:buChar char="o"/>
            </a:pPr>
            <a:r>
              <a:rPr lang="en-US">
                <a:latin typeface="Arial"/>
                <a:cs typeface="Arial"/>
              </a:rPr>
              <a:t>TABE 11&amp;12 (June 30, 2026)</a:t>
            </a:r>
            <a:endParaRPr lang="en-US"/>
          </a:p>
          <a:p>
            <a:pPr lvl="1">
              <a:buFont typeface="Courier New" panose="020B0604020202020204" pitchFamily="34" charset="0"/>
              <a:buChar char="o"/>
            </a:pPr>
            <a:endParaRPr lang="en-US"/>
          </a:p>
        </p:txBody>
      </p:sp>
      <p:sp>
        <p:nvSpPr>
          <p:cNvPr id="4" name="Date Placeholder 3">
            <a:extLst>
              <a:ext uri="{FF2B5EF4-FFF2-40B4-BE49-F238E27FC236}">
                <a16:creationId xmlns:a16="http://schemas.microsoft.com/office/drawing/2014/main" id="{3ED59098-FB27-7BAC-9361-E9C1D71732D5}"/>
              </a:ext>
            </a:extLst>
          </p:cNvPr>
          <p:cNvSpPr>
            <a:spLocks noGrp="1"/>
          </p:cNvSpPr>
          <p:nvPr>
            <p:ph type="dt" sz="half" idx="10"/>
          </p:nvPr>
        </p:nvSpPr>
        <p:spPr/>
        <p:txBody>
          <a:bodyPr/>
          <a:lstStyle/>
          <a:p>
            <a:r>
              <a:rPr lang="en-US"/>
              <a:t>PY 2025-2026</a:t>
            </a:r>
          </a:p>
        </p:txBody>
      </p:sp>
      <p:sp>
        <p:nvSpPr>
          <p:cNvPr id="5" name="Slide Number Placeholder 4">
            <a:extLst>
              <a:ext uri="{FF2B5EF4-FFF2-40B4-BE49-F238E27FC236}">
                <a16:creationId xmlns:a16="http://schemas.microsoft.com/office/drawing/2014/main" id="{DC6B214B-3E88-18DD-9436-EA692D834475}"/>
              </a:ext>
            </a:extLst>
          </p:cNvPr>
          <p:cNvSpPr>
            <a:spLocks noGrp="1"/>
          </p:cNvSpPr>
          <p:nvPr>
            <p:ph type="sldNum" sz="quarter" idx="12"/>
          </p:nvPr>
        </p:nvSpPr>
        <p:spPr/>
        <p:txBody>
          <a:bodyPr/>
          <a:lstStyle/>
          <a:p>
            <a:fld id="{FB66DC3B-F1AC-40D4-8656-891001478902}" type="slidenum">
              <a:rPr lang="en-US" smtClean="0"/>
              <a:pPr/>
              <a:t>13</a:t>
            </a:fld>
            <a:endParaRPr lang="en-US"/>
          </a:p>
        </p:txBody>
      </p:sp>
      <p:sp>
        <p:nvSpPr>
          <p:cNvPr id="3" name="Title 2">
            <a:extLst>
              <a:ext uri="{FF2B5EF4-FFF2-40B4-BE49-F238E27FC236}">
                <a16:creationId xmlns:a16="http://schemas.microsoft.com/office/drawing/2014/main" id="{32E6DC37-938A-A2C0-F897-DCA4897EF659}"/>
              </a:ext>
            </a:extLst>
          </p:cNvPr>
          <p:cNvSpPr>
            <a:spLocks noGrp="1"/>
          </p:cNvSpPr>
          <p:nvPr>
            <p:ph type="title"/>
          </p:nvPr>
        </p:nvSpPr>
        <p:spPr/>
        <p:txBody>
          <a:bodyPr/>
          <a:lstStyle/>
          <a:p>
            <a:endParaRPr lang="en-US"/>
          </a:p>
        </p:txBody>
      </p:sp>
      <p:sp>
        <p:nvSpPr>
          <p:cNvPr id="12" name="Title 8">
            <a:extLst>
              <a:ext uri="{FF2B5EF4-FFF2-40B4-BE49-F238E27FC236}">
                <a16:creationId xmlns:a16="http://schemas.microsoft.com/office/drawing/2014/main" id="{96FAE85E-7611-931C-6A91-FC2FFF85B6CC}"/>
              </a:ext>
            </a:extLst>
          </p:cNvPr>
          <p:cNvSpPr txBox="1">
            <a:spLocks/>
          </p:cNvSpPr>
          <p:nvPr/>
        </p:nvSpPr>
        <p:spPr>
          <a:xfrm>
            <a:off x="4314" y="681037"/>
            <a:ext cx="12183371" cy="1009651"/>
          </a:xfrm>
          <a:prstGeom prst="rect">
            <a:avLst/>
          </a:prstGeom>
          <a:solidFill>
            <a:schemeClr val="accent2">
              <a:lumMod val="75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yriad Pro" panose="020B0503030403020204" pitchFamily="34" charset="0"/>
                <a:ea typeface="+mj-ea"/>
                <a:cs typeface="+mj-cs"/>
              </a:defRPr>
            </a:lvl1pPr>
          </a:lstStyle>
          <a:p>
            <a:pPr algn="ctr"/>
            <a:r>
              <a:rPr lang="en-US">
                <a:solidFill>
                  <a:schemeClr val="bg1"/>
                </a:solidFill>
                <a:latin typeface="Calibri"/>
                <a:ea typeface="Calibri"/>
                <a:cs typeface="Calibri"/>
              </a:rPr>
              <a:t>NRS-approved tests and length of approval</a:t>
            </a:r>
          </a:p>
        </p:txBody>
      </p:sp>
    </p:spTree>
    <p:extLst>
      <p:ext uri="{BB962C8B-B14F-4D97-AF65-F5344CB8AC3E}">
        <p14:creationId xmlns:p14="http://schemas.microsoft.com/office/powerpoint/2010/main" val="1859744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A82A9-8FBF-9FBE-67A1-117BFB49A97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02F50268-2A70-D817-A55F-07A3EF6249ED}"/>
              </a:ext>
            </a:extLst>
          </p:cNvPr>
          <p:cNvSpPr>
            <a:spLocks noGrp="1"/>
          </p:cNvSpPr>
          <p:nvPr>
            <p:ph type="body" idx="1"/>
          </p:nvPr>
        </p:nvSpPr>
        <p:spPr>
          <a:xfrm>
            <a:off x="5903" y="1695540"/>
            <a:ext cx="6077935" cy="593875"/>
          </a:xfrm>
          <a:solidFill>
            <a:srgbClr val="92D050"/>
          </a:solidFill>
          <a:ln>
            <a:solidFill>
              <a:schemeClr val="accent5">
                <a:lumMod val="50000"/>
              </a:schemeClr>
            </a:solidFill>
          </a:ln>
        </p:spPr>
        <p:txBody>
          <a:bodyPr/>
          <a:lstStyle/>
          <a:p>
            <a:pPr algn="ctr"/>
            <a:r>
              <a:rPr lang="en-US" sz="3200">
                <a:solidFill>
                  <a:schemeClr val="bg1"/>
                </a:solidFill>
                <a:latin typeface="Arial"/>
                <a:cs typeface="Arial"/>
              </a:rPr>
              <a:t>CASAS</a:t>
            </a:r>
            <a:r>
              <a:rPr lang="en-US">
                <a:latin typeface="Arial"/>
                <a:cs typeface="Arial"/>
              </a:rPr>
              <a:t> </a:t>
            </a:r>
            <a:endParaRPr lang="en-US"/>
          </a:p>
        </p:txBody>
      </p:sp>
      <p:sp>
        <p:nvSpPr>
          <p:cNvPr id="8" name="Content Placeholder 7">
            <a:extLst>
              <a:ext uri="{FF2B5EF4-FFF2-40B4-BE49-F238E27FC236}">
                <a16:creationId xmlns:a16="http://schemas.microsoft.com/office/drawing/2014/main" id="{EC8D23C8-029D-1EC1-B270-E6D2801AD383}"/>
              </a:ext>
            </a:extLst>
          </p:cNvPr>
          <p:cNvSpPr>
            <a:spLocks noGrp="1"/>
          </p:cNvSpPr>
          <p:nvPr>
            <p:ph sz="half" idx="2"/>
          </p:nvPr>
        </p:nvSpPr>
        <p:spPr>
          <a:xfrm>
            <a:off x="5902" y="2289415"/>
            <a:ext cx="6077936" cy="4115909"/>
          </a:xfrm>
          <a:solidFill>
            <a:schemeClr val="bg1"/>
          </a:solidFill>
          <a:ln>
            <a:solidFill>
              <a:schemeClr val="accent5">
                <a:lumMod val="50000"/>
              </a:schemeClr>
            </a:solidFill>
          </a:ln>
        </p:spPr>
        <p:txBody>
          <a:bodyPr vert="horz" lIns="91440" tIns="45720" rIns="91440" bIns="45720" rtlCol="0" anchor="t">
            <a:normAutofit fontScale="85000" lnSpcReduction="20000"/>
          </a:bodyPr>
          <a:lstStyle/>
          <a:p>
            <a:r>
              <a:rPr lang="en-US">
                <a:latin typeface="Arial"/>
                <a:cs typeface="Arial"/>
              </a:rPr>
              <a:t>Aligned to standards</a:t>
            </a:r>
          </a:p>
          <a:p>
            <a:pPr lvl="1">
              <a:buFont typeface="Courier New" panose="020B0604020202020204" pitchFamily="34" charset="0"/>
              <a:buChar char="o"/>
            </a:pPr>
            <a:r>
              <a:rPr lang="en-US">
                <a:latin typeface="Arial"/>
                <a:cs typeface="Arial"/>
              </a:rPr>
              <a:t>ESL – English Language Proficiency Standards</a:t>
            </a:r>
          </a:p>
          <a:p>
            <a:pPr lvl="1">
              <a:buFont typeface="Courier New" panose="020B0604020202020204" pitchFamily="34" charset="0"/>
              <a:buChar char="o"/>
            </a:pPr>
            <a:r>
              <a:rPr lang="en-US">
                <a:latin typeface="Arial"/>
                <a:cs typeface="Arial"/>
              </a:rPr>
              <a:t>ABE – College and Career Readiness Standards</a:t>
            </a:r>
          </a:p>
          <a:p>
            <a:r>
              <a:rPr lang="en-US" sz="2600">
                <a:latin typeface="Arial"/>
                <a:cs typeface="Arial"/>
              </a:rPr>
              <a:t>Aligned to the NRS Educational Functioning Levels</a:t>
            </a:r>
          </a:p>
          <a:p>
            <a:r>
              <a:rPr lang="en-US">
                <a:latin typeface="Arial"/>
                <a:cs typeface="Arial"/>
              </a:rPr>
              <a:t>Incorporates identified adult competencies</a:t>
            </a:r>
            <a:endParaRPr lang="en-US"/>
          </a:p>
          <a:p>
            <a:r>
              <a:rPr lang="en-US">
                <a:latin typeface="Arial"/>
                <a:cs typeface="Arial"/>
              </a:rPr>
              <a:t>Identifies task areas to assist in instruction</a:t>
            </a:r>
          </a:p>
          <a:p>
            <a:r>
              <a:rPr lang="en-US">
                <a:latin typeface="Arial"/>
                <a:cs typeface="Arial"/>
              </a:rPr>
              <a:t>Designed using Universal Design elements and Webb's Depth of Knowledge</a:t>
            </a:r>
          </a:p>
          <a:p>
            <a:endParaRPr lang="en-US">
              <a:latin typeface="Arial"/>
              <a:cs typeface="Arial"/>
            </a:endParaRPr>
          </a:p>
        </p:txBody>
      </p:sp>
      <p:sp>
        <p:nvSpPr>
          <p:cNvPr id="9" name="Text Placeholder 8">
            <a:extLst>
              <a:ext uri="{FF2B5EF4-FFF2-40B4-BE49-F238E27FC236}">
                <a16:creationId xmlns:a16="http://schemas.microsoft.com/office/drawing/2014/main" id="{4F419233-6AA7-667E-DFDA-4766DFF88FC8}"/>
              </a:ext>
            </a:extLst>
          </p:cNvPr>
          <p:cNvSpPr>
            <a:spLocks noGrp="1"/>
          </p:cNvSpPr>
          <p:nvPr>
            <p:ph type="body" sz="quarter" idx="3"/>
          </p:nvPr>
        </p:nvSpPr>
        <p:spPr>
          <a:xfrm>
            <a:off x="6100314" y="1695540"/>
            <a:ext cx="6088959" cy="593875"/>
          </a:xfrm>
          <a:solidFill>
            <a:srgbClr val="92D050"/>
          </a:solidFill>
          <a:ln>
            <a:solidFill>
              <a:schemeClr val="accent5">
                <a:lumMod val="50000"/>
              </a:schemeClr>
            </a:solidFill>
          </a:ln>
        </p:spPr>
        <p:txBody>
          <a:bodyPr>
            <a:normAutofit/>
          </a:bodyPr>
          <a:lstStyle/>
          <a:p>
            <a:pPr algn="ctr"/>
            <a:r>
              <a:rPr lang="en-US" sz="3200">
                <a:solidFill>
                  <a:schemeClr val="bg1"/>
                </a:solidFill>
                <a:latin typeface="Arial"/>
                <a:cs typeface="Arial"/>
              </a:rPr>
              <a:t>TABE</a:t>
            </a:r>
            <a:endParaRPr lang="en-US" sz="3200">
              <a:solidFill>
                <a:schemeClr val="bg1"/>
              </a:solidFill>
            </a:endParaRPr>
          </a:p>
        </p:txBody>
      </p:sp>
      <p:sp>
        <p:nvSpPr>
          <p:cNvPr id="10" name="Content Placeholder 9">
            <a:extLst>
              <a:ext uri="{FF2B5EF4-FFF2-40B4-BE49-F238E27FC236}">
                <a16:creationId xmlns:a16="http://schemas.microsoft.com/office/drawing/2014/main" id="{E6A7308E-DCE4-B27B-0F65-5FBFCC5C9A46}"/>
              </a:ext>
            </a:extLst>
          </p:cNvPr>
          <p:cNvSpPr>
            <a:spLocks noGrp="1"/>
          </p:cNvSpPr>
          <p:nvPr>
            <p:ph sz="quarter" idx="4"/>
          </p:nvPr>
        </p:nvSpPr>
        <p:spPr>
          <a:xfrm>
            <a:off x="6100314" y="2289417"/>
            <a:ext cx="6088960" cy="4130282"/>
          </a:xfrm>
          <a:ln>
            <a:solidFill>
              <a:schemeClr val="accent5">
                <a:lumMod val="50000"/>
              </a:schemeClr>
            </a:solidFill>
          </a:ln>
        </p:spPr>
        <p:txBody>
          <a:bodyPr vert="horz" lIns="91440" tIns="45720" rIns="91440" bIns="45720" rtlCol="0" anchor="t">
            <a:normAutofit fontScale="85000" lnSpcReduction="20000"/>
          </a:bodyPr>
          <a:lstStyle/>
          <a:p>
            <a:r>
              <a:rPr lang="en-US">
                <a:latin typeface="Arial"/>
                <a:cs typeface="Arial"/>
              </a:rPr>
              <a:t>Aligned to standards</a:t>
            </a:r>
          </a:p>
          <a:p>
            <a:pPr lvl="1">
              <a:buFont typeface="Courier New" panose="020B0604020202020204" pitchFamily="34" charset="0"/>
              <a:buChar char="o"/>
            </a:pPr>
            <a:r>
              <a:rPr lang="en-US">
                <a:latin typeface="Arial"/>
                <a:cs typeface="Arial"/>
              </a:rPr>
              <a:t>ESL – English Language Proficiency Standards</a:t>
            </a:r>
          </a:p>
          <a:p>
            <a:pPr lvl="1">
              <a:buFont typeface="Courier New" panose="020B0604020202020204" pitchFamily="34" charset="0"/>
              <a:buChar char="o"/>
            </a:pPr>
            <a:r>
              <a:rPr lang="en-US">
                <a:latin typeface="Arial"/>
                <a:cs typeface="Arial"/>
              </a:rPr>
              <a:t>ABE – College and Career Readiness Standards</a:t>
            </a:r>
          </a:p>
          <a:p>
            <a:r>
              <a:rPr lang="en-US" sz="2600">
                <a:latin typeface="Arial"/>
                <a:cs typeface="Arial"/>
              </a:rPr>
              <a:t>Aligned to the NRS Educational Functional Level Descriptors</a:t>
            </a:r>
            <a:endParaRPr lang="en-US" sz="2600"/>
          </a:p>
          <a:p>
            <a:r>
              <a:rPr lang="en-US" sz="2600">
                <a:latin typeface="Arial"/>
                <a:cs typeface="Arial"/>
              </a:rPr>
              <a:t>Meets Universal Design requirements</a:t>
            </a:r>
            <a:endParaRPr lang="en-US" sz="2600"/>
          </a:p>
          <a:p>
            <a:endParaRPr lang="en-US"/>
          </a:p>
        </p:txBody>
      </p:sp>
      <p:sp>
        <p:nvSpPr>
          <p:cNvPr id="4" name="Date Placeholder 3">
            <a:extLst>
              <a:ext uri="{FF2B5EF4-FFF2-40B4-BE49-F238E27FC236}">
                <a16:creationId xmlns:a16="http://schemas.microsoft.com/office/drawing/2014/main" id="{798A304A-5CCF-974E-F660-B5663F4BC3BF}"/>
              </a:ext>
            </a:extLst>
          </p:cNvPr>
          <p:cNvSpPr>
            <a:spLocks noGrp="1"/>
          </p:cNvSpPr>
          <p:nvPr>
            <p:ph type="dt" sz="half" idx="10"/>
          </p:nvPr>
        </p:nvSpPr>
        <p:spPr/>
        <p:txBody>
          <a:bodyPr/>
          <a:lstStyle/>
          <a:p>
            <a:r>
              <a:rPr lang="en-US"/>
              <a:t>PY 2025-2026</a:t>
            </a:r>
          </a:p>
        </p:txBody>
      </p:sp>
      <p:sp>
        <p:nvSpPr>
          <p:cNvPr id="5" name="Slide Number Placeholder 4">
            <a:extLst>
              <a:ext uri="{FF2B5EF4-FFF2-40B4-BE49-F238E27FC236}">
                <a16:creationId xmlns:a16="http://schemas.microsoft.com/office/drawing/2014/main" id="{036FFEE6-F8C7-D8E3-8DD6-E4575842D798}"/>
              </a:ext>
            </a:extLst>
          </p:cNvPr>
          <p:cNvSpPr>
            <a:spLocks noGrp="1"/>
          </p:cNvSpPr>
          <p:nvPr>
            <p:ph type="sldNum" sz="quarter" idx="12"/>
          </p:nvPr>
        </p:nvSpPr>
        <p:spPr/>
        <p:txBody>
          <a:bodyPr/>
          <a:lstStyle/>
          <a:p>
            <a:fld id="{FB66DC3B-F1AC-40D4-8656-891001478902}" type="slidenum">
              <a:rPr lang="en-US" smtClean="0"/>
              <a:pPr/>
              <a:t>14</a:t>
            </a:fld>
            <a:endParaRPr lang="en-US"/>
          </a:p>
        </p:txBody>
      </p:sp>
      <p:sp>
        <p:nvSpPr>
          <p:cNvPr id="3" name="Title 2">
            <a:extLst>
              <a:ext uri="{FF2B5EF4-FFF2-40B4-BE49-F238E27FC236}">
                <a16:creationId xmlns:a16="http://schemas.microsoft.com/office/drawing/2014/main" id="{67A64A38-BAD4-98BE-AA70-C2CFE8316535}"/>
              </a:ext>
            </a:extLst>
          </p:cNvPr>
          <p:cNvSpPr>
            <a:spLocks noGrp="1"/>
          </p:cNvSpPr>
          <p:nvPr>
            <p:ph type="title"/>
          </p:nvPr>
        </p:nvSpPr>
        <p:spPr/>
        <p:txBody>
          <a:bodyPr/>
          <a:lstStyle/>
          <a:p>
            <a:endParaRPr lang="en-US"/>
          </a:p>
        </p:txBody>
      </p:sp>
      <p:sp>
        <p:nvSpPr>
          <p:cNvPr id="12" name="Title 8">
            <a:extLst>
              <a:ext uri="{FF2B5EF4-FFF2-40B4-BE49-F238E27FC236}">
                <a16:creationId xmlns:a16="http://schemas.microsoft.com/office/drawing/2014/main" id="{6EDF598E-E4EA-B33E-F79B-6DBCD744124F}"/>
              </a:ext>
            </a:extLst>
          </p:cNvPr>
          <p:cNvSpPr txBox="1">
            <a:spLocks/>
          </p:cNvSpPr>
          <p:nvPr/>
        </p:nvSpPr>
        <p:spPr>
          <a:xfrm>
            <a:off x="4314" y="681037"/>
            <a:ext cx="12183371" cy="1009651"/>
          </a:xfrm>
          <a:prstGeom prst="rect">
            <a:avLst/>
          </a:prstGeom>
          <a:solidFill>
            <a:schemeClr val="accent2">
              <a:lumMod val="75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yriad Pro" panose="020B0503030403020204" pitchFamily="34" charset="0"/>
                <a:ea typeface="+mj-ea"/>
                <a:cs typeface="+mj-cs"/>
              </a:defRPr>
            </a:lvl1pPr>
          </a:lstStyle>
          <a:p>
            <a:pPr algn="ctr"/>
            <a:r>
              <a:rPr lang="en-US">
                <a:solidFill>
                  <a:schemeClr val="bg1"/>
                </a:solidFill>
                <a:latin typeface="Myriad Pro"/>
              </a:rPr>
              <a:t>Alignment of the assessments</a:t>
            </a:r>
            <a:endParaRPr lang="en-US">
              <a:solidFill>
                <a:schemeClr val="bg1"/>
              </a:solidFill>
            </a:endParaRPr>
          </a:p>
        </p:txBody>
      </p:sp>
    </p:spTree>
    <p:extLst>
      <p:ext uri="{BB962C8B-B14F-4D97-AF65-F5344CB8AC3E}">
        <p14:creationId xmlns:p14="http://schemas.microsoft.com/office/powerpoint/2010/main" val="35209289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AC037B3-47FF-7FC7-FD44-2120604A1707}"/>
              </a:ext>
            </a:extLst>
          </p:cNvPr>
          <p:cNvSpPr>
            <a:spLocks noGrp="1"/>
          </p:cNvSpPr>
          <p:nvPr>
            <p:ph type="dt" sz="half" idx="2"/>
          </p:nvPr>
        </p:nvSpPr>
        <p:spPr/>
        <p:txBody>
          <a:bodyPr/>
          <a:lstStyle/>
          <a:p>
            <a:r>
              <a:rPr lang="en-US"/>
              <a:t>PY 2025-2026</a:t>
            </a:r>
          </a:p>
        </p:txBody>
      </p:sp>
      <p:sp>
        <p:nvSpPr>
          <p:cNvPr id="4" name="Slide Number Placeholder 3">
            <a:extLst>
              <a:ext uri="{FF2B5EF4-FFF2-40B4-BE49-F238E27FC236}">
                <a16:creationId xmlns:a16="http://schemas.microsoft.com/office/drawing/2014/main" id="{7615C5F5-6484-86A2-E94A-A54FEAB3C479}"/>
              </a:ext>
            </a:extLst>
          </p:cNvPr>
          <p:cNvSpPr>
            <a:spLocks noGrp="1"/>
          </p:cNvSpPr>
          <p:nvPr>
            <p:ph type="sldNum" sz="quarter" idx="4"/>
          </p:nvPr>
        </p:nvSpPr>
        <p:spPr/>
        <p:txBody>
          <a:bodyPr/>
          <a:lstStyle/>
          <a:p>
            <a:fld id="{5EDC9809-19C2-4E25-86A8-0E34C42EC71C}" type="slidenum">
              <a:rPr lang="en-US" smtClean="0"/>
              <a:pPr/>
              <a:t>15</a:t>
            </a:fld>
            <a:endParaRPr lang="en-US"/>
          </a:p>
        </p:txBody>
      </p:sp>
      <p:graphicFrame>
        <p:nvGraphicFramePr>
          <p:cNvPr id="7" name="Content Placeholder 9">
            <a:extLst>
              <a:ext uri="{FF2B5EF4-FFF2-40B4-BE49-F238E27FC236}">
                <a16:creationId xmlns:a16="http://schemas.microsoft.com/office/drawing/2014/main" id="{33DABC0C-0723-26AB-ABE0-FE88E238A983}"/>
              </a:ext>
            </a:extLst>
          </p:cNvPr>
          <p:cNvGraphicFramePr>
            <a:graphicFrameLocks/>
          </p:cNvGraphicFramePr>
          <p:nvPr>
            <p:extLst>
              <p:ext uri="{D42A27DB-BD31-4B8C-83A1-F6EECF244321}">
                <p14:modId xmlns:p14="http://schemas.microsoft.com/office/powerpoint/2010/main" val="1444011844"/>
              </p:ext>
            </p:extLst>
          </p:nvPr>
        </p:nvGraphicFramePr>
        <p:xfrm>
          <a:off x="590312" y="1213837"/>
          <a:ext cx="8866522" cy="44292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Picture 11" descr="A book with text on it&#10;&#10;AI-generated content may be incorrect.">
            <a:extLst>
              <a:ext uri="{FF2B5EF4-FFF2-40B4-BE49-F238E27FC236}">
                <a16:creationId xmlns:a16="http://schemas.microsoft.com/office/drawing/2014/main" id="{281BB856-E327-8BDA-7206-76F6BDB1864C}"/>
              </a:ext>
            </a:extLst>
          </p:cNvPr>
          <p:cNvPicPr>
            <a:picLocks noChangeAspect="1"/>
          </p:cNvPicPr>
          <p:nvPr/>
        </p:nvPicPr>
        <p:blipFill>
          <a:blip r:embed="rId7"/>
          <a:stretch>
            <a:fillRect/>
          </a:stretch>
        </p:blipFill>
        <p:spPr>
          <a:xfrm>
            <a:off x="9102458" y="592888"/>
            <a:ext cx="2659871" cy="3214517"/>
          </a:xfrm>
          <a:prstGeom prst="rect">
            <a:avLst/>
          </a:prstGeom>
          <a:ln>
            <a:noFill/>
          </a:ln>
          <a:effectLst>
            <a:outerShdw blurRad="190500" algn="tl" rotWithShape="0">
              <a:srgbClr val="000000">
                <a:alpha val="70000"/>
              </a:srgbClr>
            </a:outerShdw>
          </a:effectLst>
        </p:spPr>
      </p:pic>
      <p:pic>
        <p:nvPicPr>
          <p:cNvPr id="14" name="Picture 13" descr="A blue card with images on it&#10;&#10;AI-generated content may be incorrect.">
            <a:extLst>
              <a:ext uri="{FF2B5EF4-FFF2-40B4-BE49-F238E27FC236}">
                <a16:creationId xmlns:a16="http://schemas.microsoft.com/office/drawing/2014/main" id="{B9B0B4C9-1E77-7D7E-0500-0AF857D0E01A}"/>
              </a:ext>
            </a:extLst>
          </p:cNvPr>
          <p:cNvPicPr>
            <a:picLocks noChangeAspect="1"/>
          </p:cNvPicPr>
          <p:nvPr/>
        </p:nvPicPr>
        <p:blipFill>
          <a:blip r:embed="rId8"/>
          <a:srcRect t="1519" r="2828"/>
          <a:stretch/>
        </p:blipFill>
        <p:spPr>
          <a:xfrm rot="720000">
            <a:off x="9135806" y="3611426"/>
            <a:ext cx="2032423" cy="26410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32" name="TextBox 231">
            <a:extLst>
              <a:ext uri="{FF2B5EF4-FFF2-40B4-BE49-F238E27FC236}">
                <a16:creationId xmlns:a16="http://schemas.microsoft.com/office/drawing/2014/main" id="{AB18A18B-6F14-D2EC-80A8-02104559F4CF}"/>
              </a:ext>
            </a:extLst>
          </p:cNvPr>
          <p:cNvSpPr txBox="1"/>
          <p:nvPr/>
        </p:nvSpPr>
        <p:spPr>
          <a:xfrm>
            <a:off x="100264" y="0"/>
            <a:ext cx="11059025"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a:solidFill>
                  <a:schemeClr val="bg1"/>
                </a:solidFill>
                <a:latin typeface="Calibri"/>
                <a:ea typeface="Calibri"/>
                <a:cs typeface="Calibri"/>
              </a:rPr>
              <a:t>CASAS STEPS Reading and Listening and CASAS GOALS 2 Reading and Math</a:t>
            </a:r>
          </a:p>
        </p:txBody>
      </p:sp>
      <p:pic>
        <p:nvPicPr>
          <p:cNvPr id="13" name="Picture 12" descr="A logo with a red and blue design&#10;&#10;AI-generated content may be incorrect.">
            <a:extLst>
              <a:ext uri="{FF2B5EF4-FFF2-40B4-BE49-F238E27FC236}">
                <a16:creationId xmlns:a16="http://schemas.microsoft.com/office/drawing/2014/main" id="{B5FB6B8E-1BC6-91A6-D78A-F699A5E13262}"/>
              </a:ext>
            </a:extLst>
          </p:cNvPr>
          <p:cNvPicPr>
            <a:picLocks noChangeAspect="1"/>
          </p:cNvPicPr>
          <p:nvPr/>
        </p:nvPicPr>
        <p:blipFill>
          <a:blip r:embed="rId9"/>
          <a:stretch>
            <a:fillRect/>
          </a:stretch>
        </p:blipFill>
        <p:spPr>
          <a:xfrm>
            <a:off x="7363190" y="772663"/>
            <a:ext cx="1835720" cy="631583"/>
          </a:xfrm>
          <a:prstGeom prst="rect">
            <a:avLst/>
          </a:prstGeom>
        </p:spPr>
      </p:pic>
      <p:pic>
        <p:nvPicPr>
          <p:cNvPr id="16" name="Picture 15" descr="A logo with green and blue letters&#10;&#10;AI-generated content may be incorrect.">
            <a:extLst>
              <a:ext uri="{FF2B5EF4-FFF2-40B4-BE49-F238E27FC236}">
                <a16:creationId xmlns:a16="http://schemas.microsoft.com/office/drawing/2014/main" id="{F29542E7-772B-92E0-3977-03BB2B84AE5E}"/>
              </a:ext>
            </a:extLst>
          </p:cNvPr>
          <p:cNvPicPr>
            <a:picLocks noChangeAspect="1"/>
          </p:cNvPicPr>
          <p:nvPr/>
        </p:nvPicPr>
        <p:blipFill>
          <a:blip r:embed="rId10"/>
          <a:stretch>
            <a:fillRect/>
          </a:stretch>
        </p:blipFill>
        <p:spPr>
          <a:xfrm>
            <a:off x="6904526" y="4621865"/>
            <a:ext cx="1975583" cy="616682"/>
          </a:xfrm>
          <a:prstGeom prst="rect">
            <a:avLst/>
          </a:prstGeom>
        </p:spPr>
      </p:pic>
    </p:spTree>
    <p:extLst>
      <p:ext uri="{BB962C8B-B14F-4D97-AF65-F5344CB8AC3E}">
        <p14:creationId xmlns:p14="http://schemas.microsoft.com/office/powerpoint/2010/main" val="70070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1000" fill="hold"/>
                                        <p:tgtEl>
                                          <p:spTgt spid="12"/>
                                        </p:tgtEl>
                                        <p:attrNameLst>
                                          <p:attrName>ppt_w</p:attrName>
                                        </p:attrNameLst>
                                      </p:cBhvr>
                                      <p:tavLst>
                                        <p:tav tm="0">
                                          <p:val>
                                            <p:strVal val="#ppt_w*0.70"/>
                                          </p:val>
                                        </p:tav>
                                        <p:tav tm="100000">
                                          <p:val>
                                            <p:strVal val="#ppt_w"/>
                                          </p:val>
                                        </p:tav>
                                      </p:tavLst>
                                    </p:anim>
                                    <p:anim calcmode="lin" valueType="num">
                                      <p:cBhvr>
                                        <p:cTn id="12" dur="1000" fill="hold"/>
                                        <p:tgtEl>
                                          <p:spTgt spid="12"/>
                                        </p:tgtEl>
                                        <p:attrNameLst>
                                          <p:attrName>ppt_h</p:attrName>
                                        </p:attrNameLst>
                                      </p:cBhvr>
                                      <p:tavLst>
                                        <p:tav tm="0">
                                          <p:val>
                                            <p:strVal val="#ppt_h"/>
                                          </p:val>
                                        </p:tav>
                                        <p:tav tm="100000">
                                          <p:val>
                                            <p:strVal val="#ppt_h"/>
                                          </p:val>
                                        </p:tav>
                                      </p:tavLst>
                                    </p:anim>
                                    <p:animEffect transition="in" filter="fade">
                                      <p:cBhvr>
                                        <p:cTn id="13" dur="1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childTnLst>
                          </p:cTn>
                        </p:par>
                        <p:par>
                          <p:cTn id="19" fill="hold">
                            <p:stCondLst>
                              <p:cond delay="500"/>
                            </p:stCondLst>
                            <p:childTnLst>
                              <p:par>
                                <p:cTn id="20" presetID="55" presetClass="entr" presetSubtype="0"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1000" fill="hold"/>
                                        <p:tgtEl>
                                          <p:spTgt spid="14"/>
                                        </p:tgtEl>
                                        <p:attrNameLst>
                                          <p:attrName>ppt_w</p:attrName>
                                        </p:attrNameLst>
                                      </p:cBhvr>
                                      <p:tavLst>
                                        <p:tav tm="0">
                                          <p:val>
                                            <p:strVal val="#ppt_w*0.70"/>
                                          </p:val>
                                        </p:tav>
                                        <p:tav tm="100000">
                                          <p:val>
                                            <p:strVal val="#ppt_w"/>
                                          </p:val>
                                        </p:tav>
                                      </p:tavLst>
                                    </p:anim>
                                    <p:anim calcmode="lin" valueType="num">
                                      <p:cBhvr>
                                        <p:cTn id="23" dur="1000" fill="hold"/>
                                        <p:tgtEl>
                                          <p:spTgt spid="14"/>
                                        </p:tgtEl>
                                        <p:attrNameLst>
                                          <p:attrName>ppt_h</p:attrName>
                                        </p:attrNameLst>
                                      </p:cBhvr>
                                      <p:tavLst>
                                        <p:tav tm="0">
                                          <p:val>
                                            <p:strVal val="#ppt_h"/>
                                          </p:val>
                                        </p:tav>
                                        <p:tav tm="100000">
                                          <p:val>
                                            <p:strVal val="#ppt_h"/>
                                          </p:val>
                                        </p:tav>
                                      </p:tavLst>
                                    </p:anim>
                                    <p:animEffect transition="in" filter="fade">
                                      <p:cBhvr>
                                        <p:cTn id="2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1FE6D-88C8-CD25-6FDB-9049FD2EC587}"/>
              </a:ext>
            </a:extLst>
          </p:cNvPr>
          <p:cNvSpPr>
            <a:spLocks noGrp="1"/>
          </p:cNvSpPr>
          <p:nvPr>
            <p:ph type="title"/>
          </p:nvPr>
        </p:nvSpPr>
        <p:spPr/>
        <p:txBody>
          <a:bodyPr/>
          <a:lstStyle/>
          <a:p>
            <a:r>
              <a:rPr lang="en-US"/>
              <a:t>CASAS Test Series Design – What’s in a test item?</a:t>
            </a:r>
          </a:p>
        </p:txBody>
      </p:sp>
      <p:sp>
        <p:nvSpPr>
          <p:cNvPr id="3" name="Date Placeholder 2">
            <a:extLst>
              <a:ext uri="{FF2B5EF4-FFF2-40B4-BE49-F238E27FC236}">
                <a16:creationId xmlns:a16="http://schemas.microsoft.com/office/drawing/2014/main" id="{57048C9B-8315-0684-379C-26CC62728F13}"/>
              </a:ext>
            </a:extLst>
          </p:cNvPr>
          <p:cNvSpPr>
            <a:spLocks noGrp="1"/>
          </p:cNvSpPr>
          <p:nvPr>
            <p:ph type="dt" sz="half" idx="2"/>
          </p:nvPr>
        </p:nvSpPr>
        <p:spPr/>
        <p:txBody>
          <a:bodyPr/>
          <a:lstStyle/>
          <a:p>
            <a:r>
              <a:rPr lang="en-US"/>
              <a:t>PY 2025-2026</a:t>
            </a:r>
          </a:p>
        </p:txBody>
      </p:sp>
      <p:sp>
        <p:nvSpPr>
          <p:cNvPr id="4" name="Slide Number Placeholder 3">
            <a:extLst>
              <a:ext uri="{FF2B5EF4-FFF2-40B4-BE49-F238E27FC236}">
                <a16:creationId xmlns:a16="http://schemas.microsoft.com/office/drawing/2014/main" id="{C94787E9-63A9-2CAB-3D24-DE8F3FFA2AE2}"/>
              </a:ext>
            </a:extLst>
          </p:cNvPr>
          <p:cNvSpPr>
            <a:spLocks noGrp="1"/>
          </p:cNvSpPr>
          <p:nvPr>
            <p:ph type="sldNum" sz="quarter" idx="4"/>
          </p:nvPr>
        </p:nvSpPr>
        <p:spPr/>
        <p:txBody>
          <a:bodyPr/>
          <a:lstStyle/>
          <a:p>
            <a:fld id="{5EDC9809-19C2-4E25-86A8-0E34C42EC71C}" type="slidenum">
              <a:rPr lang="en-US" smtClean="0"/>
              <a:pPr/>
              <a:t>16</a:t>
            </a:fld>
            <a:endParaRPr lang="en-US"/>
          </a:p>
        </p:txBody>
      </p:sp>
      <p:graphicFrame>
        <p:nvGraphicFramePr>
          <p:cNvPr id="8" name="Content Placeholder 7">
            <a:extLst>
              <a:ext uri="{FF2B5EF4-FFF2-40B4-BE49-F238E27FC236}">
                <a16:creationId xmlns:a16="http://schemas.microsoft.com/office/drawing/2014/main" id="{39E9760E-926A-15EC-8747-7AC0BFFE56B3}"/>
              </a:ext>
            </a:extLst>
          </p:cNvPr>
          <p:cNvGraphicFramePr>
            <a:graphicFrameLocks noGrp="1"/>
          </p:cNvGraphicFramePr>
          <p:nvPr>
            <p:ph idx="1"/>
          </p:nvPr>
        </p:nvGraphicFramePr>
        <p:xfrm>
          <a:off x="5774571" y="924022"/>
          <a:ext cx="6417429"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F049BBE3-4047-FF13-A994-2833C8682DC1}"/>
              </a:ext>
            </a:extLst>
          </p:cNvPr>
          <p:cNvPicPr>
            <a:picLocks noChangeAspect="1"/>
          </p:cNvPicPr>
          <p:nvPr/>
        </p:nvPicPr>
        <p:blipFill>
          <a:blip r:embed="rId8"/>
          <a:stretch>
            <a:fillRect/>
          </a:stretch>
        </p:blipFill>
        <p:spPr>
          <a:xfrm rot="625173">
            <a:off x="643167" y="925603"/>
            <a:ext cx="2740838" cy="3768212"/>
          </a:xfrm>
          <a:prstGeom prst="rect">
            <a:avLst/>
          </a:prstGeom>
          <a:ln>
            <a:noFill/>
          </a:ln>
          <a:effectLst>
            <a:outerShdw blurRad="292100" dist="139700" dir="2700000" algn="tl" rotWithShape="0">
              <a:srgbClr val="333333">
                <a:alpha val="65000"/>
              </a:srgbClr>
            </a:outerShdw>
          </a:effectLst>
        </p:spPr>
      </p:pic>
      <p:pic>
        <p:nvPicPr>
          <p:cNvPr id="7" name="Content Placeholder 6">
            <a:extLst>
              <a:ext uri="{FF2B5EF4-FFF2-40B4-BE49-F238E27FC236}">
                <a16:creationId xmlns:a16="http://schemas.microsoft.com/office/drawing/2014/main" id="{C3E40E3B-AA13-D380-A083-2BD651993EDD}"/>
              </a:ext>
            </a:extLst>
          </p:cNvPr>
          <p:cNvPicPr>
            <a:picLocks noChangeAspect="1"/>
          </p:cNvPicPr>
          <p:nvPr/>
        </p:nvPicPr>
        <p:blipFill>
          <a:blip r:embed="rId9"/>
          <a:stretch>
            <a:fillRect/>
          </a:stretch>
        </p:blipFill>
        <p:spPr>
          <a:xfrm rot="20539491">
            <a:off x="2672088" y="2479817"/>
            <a:ext cx="2834734" cy="3593494"/>
          </a:xfrm>
          <a:prstGeom prst="rect">
            <a:avLst/>
          </a:prstGeom>
        </p:spPr>
      </p:pic>
    </p:spTree>
    <p:extLst>
      <p:ext uri="{BB962C8B-B14F-4D97-AF65-F5344CB8AC3E}">
        <p14:creationId xmlns:p14="http://schemas.microsoft.com/office/powerpoint/2010/main" val="116369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3">
            <a:extLst>
              <a:ext uri="{FF2B5EF4-FFF2-40B4-BE49-F238E27FC236}">
                <a16:creationId xmlns:a16="http://schemas.microsoft.com/office/drawing/2014/main" id="{41647A64-A37A-7940-4991-E443646D8D38}"/>
              </a:ext>
            </a:extLst>
          </p:cNvPr>
          <p:cNvSpPr>
            <a:spLocks noGrp="1"/>
          </p:cNvSpPr>
          <p:nvPr>
            <p:ph type="body" sz="half" idx="2"/>
          </p:nvPr>
        </p:nvSpPr>
        <p:spPr>
          <a:xfrm>
            <a:off x="178642" y="1041438"/>
            <a:ext cx="5209257" cy="3785406"/>
          </a:xfrm>
        </p:spPr>
        <p:txBody>
          <a:bodyPr vert="horz" lIns="91440" tIns="45720" rIns="91440" bIns="45720" rtlCol="0" anchor="t">
            <a:normAutofit/>
          </a:bodyPr>
          <a:lstStyle/>
          <a:p>
            <a:endParaRPr lang="en-US" sz="3200" b="1">
              <a:solidFill>
                <a:srgbClr val="0DB04B"/>
              </a:solidFill>
              <a:latin typeface="Arial"/>
              <a:cs typeface="Arial"/>
            </a:endParaRPr>
          </a:p>
          <a:p>
            <a:pPr marL="342900" indent="-342900">
              <a:buFont typeface="Wingdings"/>
              <a:buChar char="ü"/>
            </a:pPr>
            <a:r>
              <a:rPr lang="en-US" sz="2400">
                <a:solidFill>
                  <a:srgbClr val="000000"/>
                </a:solidFill>
                <a:latin typeface="Arial"/>
                <a:cs typeface="Arial"/>
              </a:rPr>
              <a:t>360 essential, functional life and workplace skills</a:t>
            </a:r>
          </a:p>
          <a:p>
            <a:pPr marL="342900" indent="-342900">
              <a:buFont typeface="Wingdings"/>
              <a:buChar char="ü"/>
            </a:pPr>
            <a:r>
              <a:rPr lang="en-US" sz="2400">
                <a:solidFill>
                  <a:srgbClr val="000000"/>
                </a:solidFill>
                <a:latin typeface="Arial"/>
                <a:cs typeface="Arial"/>
              </a:rPr>
              <a:t>Used to measure what a learner is expected to know in everyday situations</a:t>
            </a:r>
          </a:p>
          <a:p>
            <a:pPr marL="342900" indent="-342900">
              <a:buFont typeface="Wingdings"/>
              <a:buChar char="ü"/>
            </a:pPr>
            <a:r>
              <a:rPr lang="en-US" sz="2400">
                <a:solidFill>
                  <a:srgbClr val="000000"/>
                </a:solidFill>
                <a:latin typeface="Arial"/>
                <a:cs typeface="Arial"/>
              </a:rPr>
              <a:t>Community, family, and workforce context</a:t>
            </a:r>
            <a:endParaRPr lang="en-US" sz="2400">
              <a:latin typeface="Arial"/>
              <a:cs typeface="Arial"/>
            </a:endParaRPr>
          </a:p>
        </p:txBody>
      </p:sp>
      <p:sp>
        <p:nvSpPr>
          <p:cNvPr id="5" name="Date Placeholder 4">
            <a:extLst>
              <a:ext uri="{FF2B5EF4-FFF2-40B4-BE49-F238E27FC236}">
                <a16:creationId xmlns:a16="http://schemas.microsoft.com/office/drawing/2014/main" id="{F985C919-5C53-8FB9-E06E-A2920AFBB00E}"/>
              </a:ext>
            </a:extLst>
          </p:cNvPr>
          <p:cNvSpPr>
            <a:spLocks noGrp="1"/>
          </p:cNvSpPr>
          <p:nvPr>
            <p:ph type="dt" sz="half" idx="10"/>
          </p:nvPr>
        </p:nvSpPr>
        <p:spPr>
          <a:xfrm>
            <a:off x="234820" y="6477653"/>
            <a:ext cx="1407368" cy="365125"/>
          </a:xfrm>
        </p:spPr>
        <p:txBody>
          <a:bodyPr anchor="ctr">
            <a:normAutofit/>
          </a:bodyPr>
          <a:lstStyle/>
          <a:p>
            <a:pPr>
              <a:spcAft>
                <a:spcPts val="600"/>
              </a:spcAft>
            </a:pPr>
            <a:r>
              <a:rPr lang="en-US"/>
              <a:t>PY 2025-2026</a:t>
            </a:r>
          </a:p>
        </p:txBody>
      </p:sp>
      <p:sp>
        <p:nvSpPr>
          <p:cNvPr id="3" name="Slide Number Placeholder 2">
            <a:extLst>
              <a:ext uri="{FF2B5EF4-FFF2-40B4-BE49-F238E27FC236}">
                <a16:creationId xmlns:a16="http://schemas.microsoft.com/office/drawing/2014/main" id="{C8353D57-CD0F-A908-3426-C5FB4A1F14BC}"/>
              </a:ext>
            </a:extLst>
          </p:cNvPr>
          <p:cNvSpPr>
            <a:spLocks noGrp="1"/>
          </p:cNvSpPr>
          <p:nvPr>
            <p:ph type="sldNum" sz="quarter" idx="12"/>
          </p:nvPr>
        </p:nvSpPr>
        <p:spPr>
          <a:xfrm>
            <a:off x="11271380" y="6477653"/>
            <a:ext cx="782215" cy="365125"/>
          </a:xfrm>
        </p:spPr>
        <p:txBody>
          <a:bodyPr anchor="ctr">
            <a:normAutofit/>
          </a:bodyPr>
          <a:lstStyle/>
          <a:p>
            <a:pPr>
              <a:spcAft>
                <a:spcPts val="600"/>
              </a:spcAft>
            </a:pPr>
            <a:fld id="{5EDC9809-19C2-4E25-86A8-0E34C42EC71C}" type="slidenum">
              <a:rPr lang="en-US" smtClean="0"/>
              <a:pPr>
                <a:spcAft>
                  <a:spcPts val="600"/>
                </a:spcAft>
              </a:pPr>
              <a:t>17</a:t>
            </a:fld>
            <a:endParaRPr lang="en-US"/>
          </a:p>
        </p:txBody>
      </p:sp>
      <p:graphicFrame>
        <p:nvGraphicFramePr>
          <p:cNvPr id="13" name="Content Placeholder 3">
            <a:extLst>
              <a:ext uri="{FF2B5EF4-FFF2-40B4-BE49-F238E27FC236}">
                <a16:creationId xmlns:a16="http://schemas.microsoft.com/office/drawing/2014/main" id="{555B2548-FE35-6B51-9C6A-4B6B99B51DF8}"/>
              </a:ext>
            </a:extLst>
          </p:cNvPr>
          <p:cNvGraphicFramePr>
            <a:graphicFrameLocks noGrp="1"/>
          </p:cNvGraphicFramePr>
          <p:nvPr>
            <p:ph idx="1"/>
            <p:extLst>
              <p:ext uri="{D42A27DB-BD31-4B8C-83A1-F6EECF244321}">
                <p14:modId xmlns:p14="http://schemas.microsoft.com/office/powerpoint/2010/main" val="3137050549"/>
              </p:ext>
            </p:extLst>
          </p:nvPr>
        </p:nvGraphicFramePr>
        <p:xfrm>
          <a:off x="5721071" y="494367"/>
          <a:ext cx="6172200"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0" name="TextBox 29">
            <a:extLst>
              <a:ext uri="{FF2B5EF4-FFF2-40B4-BE49-F238E27FC236}">
                <a16:creationId xmlns:a16="http://schemas.microsoft.com/office/drawing/2014/main" id="{14A3BA29-F7F6-D2A0-0B8B-D515DE439FCC}"/>
              </a:ext>
            </a:extLst>
          </p:cNvPr>
          <p:cNvSpPr txBox="1"/>
          <p:nvPr/>
        </p:nvSpPr>
        <p:spPr>
          <a:xfrm>
            <a:off x="328083" y="0"/>
            <a:ext cx="8180916"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a:solidFill>
                  <a:schemeClr val="bg1"/>
                </a:solidFill>
                <a:latin typeface="Calibri"/>
                <a:ea typeface="Calibri"/>
                <a:cs typeface="Calibri"/>
              </a:rPr>
              <a:t>CASAS Competencies – 9 Content Areas</a:t>
            </a:r>
          </a:p>
        </p:txBody>
      </p:sp>
    </p:spTree>
    <p:extLst>
      <p:ext uri="{BB962C8B-B14F-4D97-AF65-F5344CB8AC3E}">
        <p14:creationId xmlns:p14="http://schemas.microsoft.com/office/powerpoint/2010/main" val="42801225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65FEA-4679-052C-86E1-C3389CBD149C}"/>
            </a:ext>
          </a:extLst>
        </p:cNvPr>
        <p:cNvGrpSpPr/>
        <p:nvPr/>
      </p:nvGrpSpPr>
      <p:grpSpPr>
        <a:xfrm>
          <a:off x="0" y="0"/>
          <a:ext cx="0" cy="0"/>
          <a:chOff x="0" y="0"/>
          <a:chExt cx="0" cy="0"/>
        </a:xfrm>
      </p:grpSpPr>
      <p:sp>
        <p:nvSpPr>
          <p:cNvPr id="17" name="Text Placeholder 3">
            <a:extLst>
              <a:ext uri="{FF2B5EF4-FFF2-40B4-BE49-F238E27FC236}">
                <a16:creationId xmlns:a16="http://schemas.microsoft.com/office/drawing/2014/main" id="{8A70A375-08DD-F313-5A67-023604E9BC6B}"/>
              </a:ext>
            </a:extLst>
          </p:cNvPr>
          <p:cNvSpPr>
            <a:spLocks noGrp="1"/>
          </p:cNvSpPr>
          <p:nvPr>
            <p:ph type="body" sz="half" idx="2"/>
          </p:nvPr>
        </p:nvSpPr>
        <p:spPr>
          <a:xfrm>
            <a:off x="178642" y="1041438"/>
            <a:ext cx="5209257" cy="3785406"/>
          </a:xfrm>
        </p:spPr>
        <p:txBody>
          <a:bodyPr vert="horz" lIns="91440" tIns="45720" rIns="91440" bIns="45720" rtlCol="0" anchor="t">
            <a:normAutofit/>
          </a:bodyPr>
          <a:lstStyle/>
          <a:p>
            <a:endParaRPr lang="en-US" sz="3200" b="1">
              <a:solidFill>
                <a:srgbClr val="0DB04B"/>
              </a:solidFill>
              <a:latin typeface="Arial"/>
              <a:cs typeface="Arial"/>
            </a:endParaRPr>
          </a:p>
          <a:p>
            <a:pPr marL="342900" indent="-342900">
              <a:buFont typeface="Wingdings"/>
              <a:buChar char="ü"/>
            </a:pPr>
            <a:endParaRPr lang="en-US" sz="2000">
              <a:latin typeface="Arial"/>
              <a:cs typeface="Arial"/>
            </a:endParaRPr>
          </a:p>
        </p:txBody>
      </p:sp>
      <p:sp>
        <p:nvSpPr>
          <p:cNvPr id="5" name="Date Placeholder 4">
            <a:extLst>
              <a:ext uri="{FF2B5EF4-FFF2-40B4-BE49-F238E27FC236}">
                <a16:creationId xmlns:a16="http://schemas.microsoft.com/office/drawing/2014/main" id="{36AF5B44-3E10-58A7-7C93-F7F825FA3ECB}"/>
              </a:ext>
            </a:extLst>
          </p:cNvPr>
          <p:cNvSpPr>
            <a:spLocks noGrp="1"/>
          </p:cNvSpPr>
          <p:nvPr>
            <p:ph type="dt" sz="half" idx="10"/>
          </p:nvPr>
        </p:nvSpPr>
        <p:spPr>
          <a:xfrm>
            <a:off x="234820" y="6477653"/>
            <a:ext cx="1407368" cy="365125"/>
          </a:xfrm>
        </p:spPr>
        <p:txBody>
          <a:bodyPr anchor="ctr">
            <a:normAutofit/>
          </a:bodyPr>
          <a:lstStyle/>
          <a:p>
            <a:pPr>
              <a:spcAft>
                <a:spcPts val="600"/>
              </a:spcAft>
            </a:pPr>
            <a:r>
              <a:rPr lang="en-US"/>
              <a:t>PY 2025-2026</a:t>
            </a:r>
          </a:p>
        </p:txBody>
      </p:sp>
      <p:sp>
        <p:nvSpPr>
          <p:cNvPr id="3" name="Slide Number Placeholder 2">
            <a:extLst>
              <a:ext uri="{FF2B5EF4-FFF2-40B4-BE49-F238E27FC236}">
                <a16:creationId xmlns:a16="http://schemas.microsoft.com/office/drawing/2014/main" id="{648B8938-0F40-7020-005B-400AE4F4EDE3}"/>
              </a:ext>
            </a:extLst>
          </p:cNvPr>
          <p:cNvSpPr>
            <a:spLocks noGrp="1"/>
          </p:cNvSpPr>
          <p:nvPr>
            <p:ph type="sldNum" sz="quarter" idx="12"/>
          </p:nvPr>
        </p:nvSpPr>
        <p:spPr>
          <a:xfrm>
            <a:off x="11271380" y="6477653"/>
            <a:ext cx="782215" cy="365125"/>
          </a:xfrm>
        </p:spPr>
        <p:txBody>
          <a:bodyPr anchor="ctr">
            <a:normAutofit/>
          </a:bodyPr>
          <a:lstStyle/>
          <a:p>
            <a:pPr>
              <a:spcAft>
                <a:spcPts val="600"/>
              </a:spcAft>
            </a:pPr>
            <a:fld id="{5EDC9809-19C2-4E25-86A8-0E34C42EC71C}" type="slidenum">
              <a:rPr lang="en-US" smtClean="0"/>
              <a:pPr>
                <a:spcAft>
                  <a:spcPts val="600"/>
                </a:spcAft>
              </a:pPr>
              <a:t>18</a:t>
            </a:fld>
            <a:endParaRPr lang="en-US"/>
          </a:p>
        </p:txBody>
      </p:sp>
      <p:sp>
        <p:nvSpPr>
          <p:cNvPr id="30" name="TextBox 29">
            <a:extLst>
              <a:ext uri="{FF2B5EF4-FFF2-40B4-BE49-F238E27FC236}">
                <a16:creationId xmlns:a16="http://schemas.microsoft.com/office/drawing/2014/main" id="{70F4F6CB-8D91-ECD6-4A37-ECFFF0FAEF34}"/>
              </a:ext>
            </a:extLst>
          </p:cNvPr>
          <p:cNvSpPr txBox="1"/>
          <p:nvPr/>
        </p:nvSpPr>
        <p:spPr>
          <a:xfrm>
            <a:off x="328083" y="0"/>
            <a:ext cx="8180916"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a:solidFill>
                  <a:schemeClr val="bg1"/>
                </a:solidFill>
                <a:latin typeface="Calibri"/>
                <a:ea typeface="Calibri"/>
                <a:cs typeface="Calibri"/>
              </a:rPr>
              <a:t>CASAS Task Areas</a:t>
            </a:r>
          </a:p>
        </p:txBody>
      </p:sp>
      <p:sp>
        <p:nvSpPr>
          <p:cNvPr id="98" name="TextBox 97">
            <a:extLst>
              <a:ext uri="{FF2B5EF4-FFF2-40B4-BE49-F238E27FC236}">
                <a16:creationId xmlns:a16="http://schemas.microsoft.com/office/drawing/2014/main" id="{848C50B8-DDC3-C3B4-BB43-8B4676F1F5D8}"/>
              </a:ext>
            </a:extLst>
          </p:cNvPr>
          <p:cNvSpPr txBox="1"/>
          <p:nvPr/>
        </p:nvSpPr>
        <p:spPr>
          <a:xfrm>
            <a:off x="308458" y="751715"/>
            <a:ext cx="645806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bg1"/>
                </a:solidFill>
                <a:ea typeface="Calibri"/>
                <a:cs typeface="Calibri"/>
              </a:rPr>
              <a:t>Reading</a:t>
            </a:r>
          </a:p>
        </p:txBody>
      </p:sp>
      <p:sp>
        <p:nvSpPr>
          <p:cNvPr id="99" name="TextBox 98">
            <a:extLst>
              <a:ext uri="{FF2B5EF4-FFF2-40B4-BE49-F238E27FC236}">
                <a16:creationId xmlns:a16="http://schemas.microsoft.com/office/drawing/2014/main" id="{A9133288-D7E5-4DDB-290A-F8E16797BA00}"/>
              </a:ext>
            </a:extLst>
          </p:cNvPr>
          <p:cNvSpPr txBox="1"/>
          <p:nvPr/>
        </p:nvSpPr>
        <p:spPr>
          <a:xfrm>
            <a:off x="324141" y="3589934"/>
            <a:ext cx="645806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bg1"/>
                </a:solidFill>
                <a:ea typeface="Calibri"/>
                <a:cs typeface="Calibri"/>
              </a:rPr>
              <a:t>Math</a:t>
            </a:r>
          </a:p>
        </p:txBody>
      </p:sp>
      <p:pic>
        <p:nvPicPr>
          <p:cNvPr id="100" name="Picture 99">
            <a:extLst>
              <a:ext uri="{FF2B5EF4-FFF2-40B4-BE49-F238E27FC236}">
                <a16:creationId xmlns:a16="http://schemas.microsoft.com/office/drawing/2014/main" id="{643E0848-BF98-B28B-C6F0-2CA99A26497A}"/>
              </a:ext>
            </a:extLst>
          </p:cNvPr>
          <p:cNvPicPr>
            <a:picLocks noChangeAspect="1"/>
          </p:cNvPicPr>
          <p:nvPr/>
        </p:nvPicPr>
        <p:blipFill>
          <a:blip r:embed="rId3"/>
          <a:stretch>
            <a:fillRect/>
          </a:stretch>
        </p:blipFill>
        <p:spPr>
          <a:xfrm>
            <a:off x="328568" y="1126632"/>
            <a:ext cx="6457950" cy="2352675"/>
          </a:xfrm>
          <a:prstGeom prst="rect">
            <a:avLst/>
          </a:prstGeom>
        </p:spPr>
      </p:pic>
      <p:pic>
        <p:nvPicPr>
          <p:cNvPr id="101" name="Picture 100">
            <a:extLst>
              <a:ext uri="{FF2B5EF4-FFF2-40B4-BE49-F238E27FC236}">
                <a16:creationId xmlns:a16="http://schemas.microsoft.com/office/drawing/2014/main" id="{DE666A98-CD4A-DB62-F231-F207D00C9732}"/>
              </a:ext>
            </a:extLst>
          </p:cNvPr>
          <p:cNvPicPr>
            <a:picLocks noChangeAspect="1"/>
          </p:cNvPicPr>
          <p:nvPr/>
        </p:nvPicPr>
        <p:blipFill>
          <a:blip r:embed="rId4"/>
          <a:stretch>
            <a:fillRect/>
          </a:stretch>
        </p:blipFill>
        <p:spPr>
          <a:xfrm>
            <a:off x="305160" y="4020553"/>
            <a:ext cx="6477000" cy="2286000"/>
          </a:xfrm>
          <a:prstGeom prst="rect">
            <a:avLst/>
          </a:prstGeom>
        </p:spPr>
      </p:pic>
      <p:pic>
        <p:nvPicPr>
          <p:cNvPr id="28" name="Picture 27" descr="A group of people looking at a computer screen&#10;&#10;AI-generated content may be incorrect.">
            <a:extLst>
              <a:ext uri="{FF2B5EF4-FFF2-40B4-BE49-F238E27FC236}">
                <a16:creationId xmlns:a16="http://schemas.microsoft.com/office/drawing/2014/main" id="{62178E36-DDAA-E02E-9464-1CF4EB58D323}"/>
              </a:ext>
            </a:extLst>
          </p:cNvPr>
          <p:cNvPicPr>
            <a:picLocks noChangeAspect="1"/>
          </p:cNvPicPr>
          <p:nvPr/>
        </p:nvPicPr>
        <p:blipFill>
          <a:blip r:embed="rId5"/>
          <a:stretch>
            <a:fillRect/>
          </a:stretch>
        </p:blipFill>
        <p:spPr>
          <a:xfrm>
            <a:off x="7261496" y="1703341"/>
            <a:ext cx="4400991" cy="3926232"/>
          </a:xfrm>
          <a:prstGeom prst="rect">
            <a:avLst/>
          </a:prstGeom>
          <a:ln w="228600" cap="sq" cmpd="thickThin">
            <a:solidFill>
              <a:srgbClr val="000000"/>
            </a:solidFill>
            <a:prstDash val="solid"/>
            <a:miter lim="800000"/>
          </a:ln>
          <a:effectLst>
            <a:innerShdw blurRad="76200">
              <a:srgbClr val="000000"/>
            </a:innerShdw>
          </a:effectLst>
        </p:spPr>
      </p:pic>
      <p:sp>
        <p:nvSpPr>
          <p:cNvPr id="31" name="Content Placeholder 30">
            <a:extLst>
              <a:ext uri="{FF2B5EF4-FFF2-40B4-BE49-F238E27FC236}">
                <a16:creationId xmlns:a16="http://schemas.microsoft.com/office/drawing/2014/main" id="{CE888D49-ABD6-A6B4-62EC-F47D9D10D832}"/>
              </a:ext>
            </a:extLst>
          </p:cNvPr>
          <p:cNvSpPr>
            <a:spLocks noGrp="1"/>
          </p:cNvSpPr>
          <p:nvPr>
            <p:ph idx="1"/>
          </p:nvPr>
        </p:nvSpPr>
        <p:spPr>
          <a:xfrm>
            <a:off x="2105108" y="666583"/>
            <a:ext cx="2973807" cy="452021"/>
          </a:xfrm>
        </p:spPr>
        <p:txBody>
          <a:bodyPr vert="horz" lIns="91440" tIns="45720" rIns="91440" bIns="45720" rtlCol="0" anchor="t">
            <a:normAutofit/>
          </a:bodyPr>
          <a:lstStyle/>
          <a:p>
            <a:pPr marL="0" indent="0" algn="ctr">
              <a:buNone/>
            </a:pPr>
            <a:r>
              <a:rPr lang="en-US" sz="2400" b="1">
                <a:latin typeface="Arial"/>
                <a:cs typeface="Arial"/>
              </a:rPr>
              <a:t>Reading</a:t>
            </a:r>
            <a:endParaRPr lang="en-US" sz="2400" b="1"/>
          </a:p>
        </p:txBody>
      </p:sp>
      <p:sp>
        <p:nvSpPr>
          <p:cNvPr id="33" name="Content Placeholder 30">
            <a:extLst>
              <a:ext uri="{FF2B5EF4-FFF2-40B4-BE49-F238E27FC236}">
                <a16:creationId xmlns:a16="http://schemas.microsoft.com/office/drawing/2014/main" id="{CE133F14-4EA3-B4F0-CFE2-34EA25A28EA6}"/>
              </a:ext>
            </a:extLst>
          </p:cNvPr>
          <p:cNvSpPr txBox="1">
            <a:spLocks/>
          </p:cNvSpPr>
          <p:nvPr/>
        </p:nvSpPr>
        <p:spPr>
          <a:xfrm>
            <a:off x="2107113" y="3666457"/>
            <a:ext cx="2973807" cy="381837"/>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2400" b="1">
                <a:latin typeface="Arial"/>
                <a:cs typeface="Arial"/>
              </a:rPr>
              <a:t>Math</a:t>
            </a:r>
            <a:endParaRPr lang="en-US" sz="2400" b="1"/>
          </a:p>
        </p:txBody>
      </p:sp>
    </p:spTree>
    <p:extLst>
      <p:ext uri="{BB962C8B-B14F-4D97-AF65-F5344CB8AC3E}">
        <p14:creationId xmlns:p14="http://schemas.microsoft.com/office/powerpoint/2010/main" val="13784321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8801132-E3C7-0DC7-D17A-A6DC10435F9B}"/>
              </a:ext>
            </a:extLst>
          </p:cNvPr>
          <p:cNvSpPr>
            <a:spLocks noGrp="1"/>
          </p:cNvSpPr>
          <p:nvPr>
            <p:ph type="title"/>
          </p:nvPr>
        </p:nvSpPr>
        <p:spPr/>
        <p:txBody>
          <a:bodyPr/>
          <a:lstStyle/>
          <a:p>
            <a:r>
              <a:rPr lang="en-US">
                <a:solidFill>
                  <a:srgbClr val="005596"/>
                </a:solidFill>
                <a:latin typeface="Arial" panose="020B0604020202020204" pitchFamily="34" charset="0"/>
                <a:cs typeface="Arial" panose="020B0604020202020204" pitchFamily="34" charset="0"/>
              </a:rPr>
              <a:t>All CASAS test series design</a:t>
            </a:r>
          </a:p>
        </p:txBody>
      </p:sp>
      <p:sp>
        <p:nvSpPr>
          <p:cNvPr id="8" name="Text Placeholder 7">
            <a:extLst>
              <a:ext uri="{FF2B5EF4-FFF2-40B4-BE49-F238E27FC236}">
                <a16:creationId xmlns:a16="http://schemas.microsoft.com/office/drawing/2014/main" id="{AF38F60E-8BFC-C6C5-4714-9ED4F8741642}"/>
              </a:ext>
            </a:extLst>
          </p:cNvPr>
          <p:cNvSpPr>
            <a:spLocks noGrp="1"/>
          </p:cNvSpPr>
          <p:nvPr>
            <p:ph type="body" idx="1"/>
          </p:nvPr>
        </p:nvSpPr>
        <p:spPr/>
        <p:txBody>
          <a:bodyPr/>
          <a:lstStyle/>
          <a:p>
            <a:r>
              <a:rPr lang="en-US"/>
              <a:t>Universal Design for Learning</a:t>
            </a:r>
          </a:p>
        </p:txBody>
      </p:sp>
      <p:sp>
        <p:nvSpPr>
          <p:cNvPr id="10" name="Text Placeholder 9">
            <a:extLst>
              <a:ext uri="{FF2B5EF4-FFF2-40B4-BE49-F238E27FC236}">
                <a16:creationId xmlns:a16="http://schemas.microsoft.com/office/drawing/2014/main" id="{1E070191-C626-9F42-806D-E79E4B95D5F9}"/>
              </a:ext>
            </a:extLst>
          </p:cNvPr>
          <p:cNvSpPr>
            <a:spLocks noGrp="1"/>
          </p:cNvSpPr>
          <p:nvPr>
            <p:ph type="body" sz="quarter" idx="3"/>
          </p:nvPr>
        </p:nvSpPr>
        <p:spPr/>
        <p:txBody>
          <a:bodyPr/>
          <a:lstStyle/>
          <a:p>
            <a:pPr algn="ctr"/>
            <a:r>
              <a:rPr lang="en-US"/>
              <a:t>Webb’s Depth of Knowledge</a:t>
            </a:r>
          </a:p>
        </p:txBody>
      </p:sp>
      <p:pic>
        <p:nvPicPr>
          <p:cNvPr id="15" name="Content Placeholder 14">
            <a:extLst>
              <a:ext uri="{FF2B5EF4-FFF2-40B4-BE49-F238E27FC236}">
                <a16:creationId xmlns:a16="http://schemas.microsoft.com/office/drawing/2014/main" id="{54730060-39EE-AA3D-42DC-1D62B49F1F4E}"/>
              </a:ext>
            </a:extLst>
          </p:cNvPr>
          <p:cNvPicPr>
            <a:picLocks noGrp="1" noChangeAspect="1"/>
          </p:cNvPicPr>
          <p:nvPr>
            <p:ph sz="quarter" idx="4"/>
          </p:nvPr>
        </p:nvPicPr>
        <p:blipFill>
          <a:blip r:embed="rId2"/>
          <a:stretch>
            <a:fillRect/>
          </a:stretch>
        </p:blipFill>
        <p:spPr>
          <a:xfrm>
            <a:off x="5810865" y="1809135"/>
            <a:ext cx="6001843" cy="4380528"/>
          </a:xfrm>
          <a:prstGeom prst="rect">
            <a:avLst/>
          </a:prstGeom>
        </p:spPr>
      </p:pic>
      <p:sp>
        <p:nvSpPr>
          <p:cNvPr id="5" name="Date Placeholder 4">
            <a:extLst>
              <a:ext uri="{FF2B5EF4-FFF2-40B4-BE49-F238E27FC236}">
                <a16:creationId xmlns:a16="http://schemas.microsoft.com/office/drawing/2014/main" id="{DCC87DFC-16BD-7CE5-9A66-13D628855CD7}"/>
              </a:ext>
            </a:extLst>
          </p:cNvPr>
          <p:cNvSpPr>
            <a:spLocks noGrp="1"/>
          </p:cNvSpPr>
          <p:nvPr>
            <p:ph type="dt" sz="half" idx="10"/>
          </p:nvPr>
        </p:nvSpPr>
        <p:spPr/>
        <p:txBody>
          <a:bodyPr/>
          <a:lstStyle/>
          <a:p>
            <a:r>
              <a:rPr lang="en-US"/>
              <a:t>PY 2025-2026</a:t>
            </a:r>
          </a:p>
        </p:txBody>
      </p:sp>
      <p:sp>
        <p:nvSpPr>
          <p:cNvPr id="6" name="Slide Number Placeholder 5">
            <a:extLst>
              <a:ext uri="{FF2B5EF4-FFF2-40B4-BE49-F238E27FC236}">
                <a16:creationId xmlns:a16="http://schemas.microsoft.com/office/drawing/2014/main" id="{EB504EC2-1617-14A9-43C4-1DA4293A459D}"/>
              </a:ext>
            </a:extLst>
          </p:cNvPr>
          <p:cNvSpPr>
            <a:spLocks noGrp="1"/>
          </p:cNvSpPr>
          <p:nvPr>
            <p:ph type="sldNum" sz="quarter" idx="12"/>
          </p:nvPr>
        </p:nvSpPr>
        <p:spPr/>
        <p:txBody>
          <a:bodyPr/>
          <a:lstStyle/>
          <a:p>
            <a:fld id="{5EDC9809-19C2-4E25-86A8-0E34C42EC71C}" type="slidenum">
              <a:rPr lang="en-US" smtClean="0"/>
              <a:pPr/>
              <a:t>19</a:t>
            </a:fld>
            <a:endParaRPr lang="en-US"/>
          </a:p>
        </p:txBody>
      </p:sp>
      <p:pic>
        <p:nvPicPr>
          <p:cNvPr id="1026" name="Picture 2" descr="CASAS SCDD">
            <a:extLst>
              <a:ext uri="{FF2B5EF4-FFF2-40B4-BE49-F238E27FC236}">
                <a16:creationId xmlns:a16="http://schemas.microsoft.com/office/drawing/2014/main" id="{2C3EDFA3-BB5F-90F2-FEDF-19B63B4B64AA}"/>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1365825" y="2712939"/>
            <a:ext cx="2847181" cy="284718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0EE8537-C223-E031-AE53-3EF7D72A0F98}"/>
              </a:ext>
            </a:extLst>
          </p:cNvPr>
          <p:cNvSpPr txBox="1"/>
          <p:nvPr/>
        </p:nvSpPr>
        <p:spPr>
          <a:xfrm>
            <a:off x="304800" y="5767984"/>
            <a:ext cx="5397910" cy="523220"/>
          </a:xfrm>
          <a:prstGeom prst="rect">
            <a:avLst/>
          </a:prstGeom>
          <a:noFill/>
        </p:spPr>
        <p:txBody>
          <a:bodyPr wrap="square">
            <a:spAutoFit/>
          </a:bodyPr>
          <a:lstStyle/>
          <a:p>
            <a:r>
              <a:rPr lang="en-US" sz="1400"/>
              <a:t>https://www.casas.org/product-overviews/curriculum-management-instruction/low-level-literacy-curriculum-modules</a:t>
            </a:r>
          </a:p>
        </p:txBody>
      </p:sp>
      <p:sp>
        <p:nvSpPr>
          <p:cNvPr id="17" name="TextBox 16">
            <a:extLst>
              <a:ext uri="{FF2B5EF4-FFF2-40B4-BE49-F238E27FC236}">
                <a16:creationId xmlns:a16="http://schemas.microsoft.com/office/drawing/2014/main" id="{908AD1D5-84C7-5886-1152-D79EDDB6AB90}"/>
              </a:ext>
            </a:extLst>
          </p:cNvPr>
          <p:cNvSpPr txBox="1"/>
          <p:nvPr/>
        </p:nvSpPr>
        <p:spPr>
          <a:xfrm>
            <a:off x="5997575" y="6163633"/>
            <a:ext cx="6096000" cy="307777"/>
          </a:xfrm>
          <a:prstGeom prst="rect">
            <a:avLst/>
          </a:prstGeom>
          <a:noFill/>
        </p:spPr>
        <p:txBody>
          <a:bodyPr wrap="square">
            <a:spAutoFit/>
          </a:bodyPr>
          <a:lstStyle/>
          <a:p>
            <a:r>
              <a:rPr lang="en-US" sz="1400"/>
              <a:t>https://www.structural-learning.com/post/webbs-depth-of-knowledge</a:t>
            </a:r>
          </a:p>
        </p:txBody>
      </p:sp>
    </p:spTree>
    <p:extLst>
      <p:ext uri="{BB962C8B-B14F-4D97-AF65-F5344CB8AC3E}">
        <p14:creationId xmlns:p14="http://schemas.microsoft.com/office/powerpoint/2010/main" val="2280306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E6D29FD5-B61A-4CB4-A402-E83B6E1E9042}"/>
              </a:ext>
            </a:extLst>
          </p:cNvPr>
          <p:cNvSpPr>
            <a:spLocks noGrp="1"/>
          </p:cNvSpPr>
          <p:nvPr>
            <p:ph type="title"/>
          </p:nvPr>
        </p:nvSpPr>
        <p:spPr>
          <a:xfrm>
            <a:off x="890338" y="640080"/>
            <a:ext cx="3734014" cy="3566160"/>
          </a:xfrm>
        </p:spPr>
        <p:txBody>
          <a:bodyPr vert="horz" lIns="91440" tIns="45720" rIns="91440" bIns="45720" rtlCol="0" anchor="b">
            <a:normAutofit fontScale="90000"/>
          </a:bodyPr>
          <a:lstStyle/>
          <a:p>
            <a:r>
              <a:rPr lang="en-US" sz="2400">
                <a:latin typeface="+mj-lt"/>
                <a:ea typeface="Calibri Light"/>
                <a:cs typeface="Calibri Light"/>
              </a:rPr>
              <a:t>30 years in ABE</a:t>
            </a:r>
            <a:br>
              <a:rPr lang="en-US" sz="2400">
                <a:latin typeface="+mj-lt"/>
                <a:ea typeface="Calibri Light"/>
                <a:cs typeface="Calibri Light"/>
              </a:rPr>
            </a:br>
            <a:r>
              <a:rPr lang="en-US" sz="2400">
                <a:latin typeface="+mj-lt"/>
                <a:ea typeface="Calibri Light"/>
                <a:cs typeface="Calibri Light"/>
              </a:rPr>
              <a:t>CASAS Trainer for 20 years</a:t>
            </a:r>
            <a:br>
              <a:rPr lang="en-US" sz="2400">
                <a:latin typeface="+mj-lt"/>
                <a:ea typeface="Calibri Light"/>
                <a:cs typeface="Calibri Light"/>
              </a:rPr>
            </a:br>
            <a:r>
              <a:rPr lang="en-US" sz="2400">
                <a:latin typeface="+mj-lt"/>
                <a:ea typeface="Calibri Light"/>
                <a:cs typeface="Calibri Light"/>
              </a:rPr>
              <a:t>TABE Trainer for 17 years</a:t>
            </a:r>
            <a:br>
              <a:rPr lang="en-US" sz="2400">
                <a:latin typeface="+mj-lt"/>
                <a:ea typeface="Calibri Light"/>
                <a:cs typeface="Calibri Light"/>
              </a:rPr>
            </a:br>
            <a:r>
              <a:rPr lang="en-US" sz="2400">
                <a:latin typeface="+mj-lt"/>
                <a:ea typeface="Calibri Light"/>
                <a:cs typeface="Calibri Light"/>
              </a:rPr>
              <a:t>ABE Teacher for 20 years</a:t>
            </a:r>
            <a:br>
              <a:rPr lang="en-US" sz="2400">
                <a:latin typeface="+mj-lt"/>
                <a:ea typeface="Calibri Light"/>
                <a:cs typeface="Calibri Light"/>
              </a:rPr>
            </a:br>
            <a:r>
              <a:rPr lang="en-US" sz="2400">
                <a:latin typeface="+mj-lt"/>
                <a:ea typeface="Calibri Light"/>
                <a:cs typeface="Calibri Light"/>
              </a:rPr>
              <a:t>   *ESL</a:t>
            </a:r>
            <a:br>
              <a:rPr lang="en-US" sz="2400">
                <a:latin typeface="+mj-lt"/>
                <a:ea typeface="Calibri Light"/>
                <a:cs typeface="Calibri Light"/>
              </a:rPr>
            </a:br>
            <a:r>
              <a:rPr lang="en-US" sz="2400">
                <a:latin typeface="+mj-lt"/>
                <a:ea typeface="Calibri Light"/>
                <a:cs typeface="Calibri Light"/>
              </a:rPr>
              <a:t>   *GED</a:t>
            </a:r>
            <a:br>
              <a:rPr lang="en-US" sz="2400">
                <a:latin typeface="+mj-lt"/>
                <a:ea typeface="Calibri Light"/>
                <a:cs typeface="Calibri Light"/>
              </a:rPr>
            </a:br>
            <a:r>
              <a:rPr lang="en-US" sz="2400">
                <a:latin typeface="+mj-lt"/>
                <a:ea typeface="Calibri Light"/>
                <a:cs typeface="Calibri Light"/>
              </a:rPr>
              <a:t>   *Work Readiness</a:t>
            </a:r>
            <a:br>
              <a:rPr lang="en-US" sz="2400">
                <a:latin typeface="+mj-lt"/>
                <a:ea typeface="Calibri Light"/>
                <a:cs typeface="Calibri Light"/>
              </a:rPr>
            </a:br>
            <a:r>
              <a:rPr lang="en-US" sz="2400">
                <a:latin typeface="+mj-lt"/>
                <a:ea typeface="Calibri Light"/>
                <a:cs typeface="Calibri Light"/>
              </a:rPr>
              <a:t>   *Computer Skills</a:t>
            </a:r>
            <a:br>
              <a:rPr lang="en-US" sz="2400">
                <a:latin typeface="+mj-lt"/>
                <a:ea typeface="Calibri Light"/>
                <a:cs typeface="Calibri Light"/>
              </a:rPr>
            </a:br>
            <a:r>
              <a:rPr lang="en-US" sz="2400">
                <a:latin typeface="+mj-lt"/>
                <a:ea typeface="Calibri Light"/>
                <a:cs typeface="Calibri Light"/>
              </a:rPr>
              <a:t>   *Corrections and Community</a:t>
            </a:r>
            <a:br>
              <a:rPr lang="en-US" sz="2400">
                <a:latin typeface="+mj-lt"/>
                <a:ea typeface="Calibri Light"/>
                <a:cs typeface="Calibri Light"/>
              </a:rPr>
            </a:br>
            <a:r>
              <a:rPr lang="en-US" sz="2400">
                <a:latin typeface="+mj-lt"/>
                <a:ea typeface="Calibri Light"/>
                <a:cs typeface="Calibri Light"/>
              </a:rPr>
              <a:t>Program Coordinator for 10 years</a:t>
            </a:r>
          </a:p>
        </p:txBody>
      </p:sp>
      <p:sp>
        <p:nvSpPr>
          <p:cNvPr id="10" name="Content Placeholder 9">
            <a:extLst>
              <a:ext uri="{FF2B5EF4-FFF2-40B4-BE49-F238E27FC236}">
                <a16:creationId xmlns:a16="http://schemas.microsoft.com/office/drawing/2014/main" id="{E99B70DE-F24D-4C0D-9974-DD3B29B03639}"/>
              </a:ext>
            </a:extLst>
          </p:cNvPr>
          <p:cNvSpPr>
            <a:spLocks noGrp="1"/>
          </p:cNvSpPr>
          <p:nvPr>
            <p:ph type="body" idx="1"/>
          </p:nvPr>
        </p:nvSpPr>
        <p:spPr>
          <a:xfrm>
            <a:off x="890339" y="4636008"/>
            <a:ext cx="3734014" cy="1572768"/>
          </a:xfrm>
        </p:spPr>
        <p:txBody>
          <a:bodyPr vert="horz" lIns="91440" tIns="45720" rIns="91440" bIns="45720" rtlCol="0">
            <a:normAutofit/>
          </a:bodyPr>
          <a:lstStyle/>
          <a:p>
            <a:r>
              <a:rPr lang="en-US">
                <a:solidFill>
                  <a:schemeClr val="tx1"/>
                </a:solidFill>
                <a:latin typeface="+mn-lt"/>
                <a:cs typeface="+mn-cs"/>
              </a:rPr>
              <a:t>Marty Olsen</a:t>
            </a:r>
            <a:endParaRPr lang="en-US" cap="all">
              <a:solidFill>
                <a:schemeClr val="tx1"/>
              </a:solidFill>
              <a:latin typeface="+mn-lt"/>
              <a:cs typeface="+mn-cs"/>
            </a:endParaRPr>
          </a:p>
          <a:p>
            <a:r>
              <a:rPr lang="en-US">
                <a:solidFill>
                  <a:schemeClr val="tx1"/>
                </a:solidFill>
                <a:latin typeface="+mn-lt"/>
                <a:cs typeface="+mn-cs"/>
              </a:rPr>
              <a:t>Minnesota Lead Trainer</a:t>
            </a:r>
          </a:p>
        </p:txBody>
      </p:sp>
      <p:sp>
        <p:nvSpPr>
          <p:cNvPr id="45"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973B5BAB-7AF5-A7D0-CBC7-F3B3DFFFE94C}"/>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defRPr/>
            </a:pPr>
            <a:r>
              <a:rPr lang="en-US">
                <a:solidFill>
                  <a:prstClr val="black">
                    <a:tint val="75000"/>
                  </a:prstClr>
                </a:solidFill>
                <a:latin typeface="Calibri" panose="020F0502020204030204"/>
              </a:rPr>
              <a:t>PY 2025-2026</a:t>
            </a:r>
          </a:p>
        </p:txBody>
      </p:sp>
      <p:pic>
        <p:nvPicPr>
          <p:cNvPr id="3" name="Picture 2" descr="A person and person smiling at the camera&#10;&#10;AI-generated content may be incorrect.">
            <a:extLst>
              <a:ext uri="{FF2B5EF4-FFF2-40B4-BE49-F238E27FC236}">
                <a16:creationId xmlns:a16="http://schemas.microsoft.com/office/drawing/2014/main" id="{ACD0AF61-C9B5-7E49-91AD-56EF2398FAFB}"/>
              </a:ext>
            </a:extLst>
          </p:cNvPr>
          <p:cNvPicPr>
            <a:picLocks noChangeAspect="1"/>
          </p:cNvPicPr>
          <p:nvPr/>
        </p:nvPicPr>
        <p:blipFill>
          <a:blip r:embed="rId3"/>
          <a:srcRect t="6011" b="15727"/>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Slide Number Placeholder 6">
            <a:extLst>
              <a:ext uri="{FF2B5EF4-FFF2-40B4-BE49-F238E27FC236}">
                <a16:creationId xmlns:a16="http://schemas.microsoft.com/office/drawing/2014/main" id="{F48BF4FC-CD6A-842E-977D-F494B6B63B79}"/>
              </a:ext>
            </a:extLst>
          </p:cNvPr>
          <p:cNvSpPr>
            <a:spLocks noGrp="1"/>
          </p:cNvSpPr>
          <p:nvPr>
            <p:ph type="sldNum" sz="quarter" idx="12"/>
          </p:nvPr>
        </p:nvSpPr>
        <p:spPr>
          <a:xfrm>
            <a:off x="10591800" y="6356350"/>
            <a:ext cx="762000" cy="365125"/>
          </a:xfrm>
        </p:spPr>
        <p:txBody>
          <a:bodyPr vert="horz" lIns="91440" tIns="45720" rIns="91440" bIns="45720" rtlCol="0" anchor="ctr">
            <a:normAutofit/>
          </a:bodyPr>
          <a:lstStyle/>
          <a:p>
            <a:pPr>
              <a:spcAft>
                <a:spcPts val="600"/>
              </a:spcAft>
              <a:defRPr/>
            </a:pPr>
            <a:fld id="{EF490AA8-4D03-4501-AD69-CC5ED5FA2F45}" type="slidenum">
              <a:rPr lang="en-US">
                <a:solidFill>
                  <a:srgbClr val="FFFFFF"/>
                </a:solidFill>
                <a:latin typeface="Calibri" panose="020F0502020204030204"/>
              </a:rPr>
              <a:pPr>
                <a:spcAft>
                  <a:spcPts val="600"/>
                </a:spcAft>
                <a:defRPr/>
              </a:pPr>
              <a:t>2</a:t>
            </a:fld>
            <a:endParaRPr lang="en-US">
              <a:solidFill>
                <a:srgbClr val="FFFFFF"/>
              </a:solidFill>
              <a:latin typeface="Calibri" panose="020F0502020204030204"/>
            </a:endParaRPr>
          </a:p>
        </p:txBody>
      </p:sp>
    </p:spTree>
    <p:extLst>
      <p:ext uri="{BB962C8B-B14F-4D97-AF65-F5344CB8AC3E}">
        <p14:creationId xmlns:p14="http://schemas.microsoft.com/office/powerpoint/2010/main" val="2267813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27809-D106-7270-A9D5-68CADCB493F3}"/>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C3ABC948-0531-F148-9173-AD78CEDF38D8}"/>
              </a:ext>
            </a:extLst>
          </p:cNvPr>
          <p:cNvSpPr>
            <a:spLocks noGrp="1"/>
          </p:cNvSpPr>
          <p:nvPr>
            <p:ph type="dt" sz="half" idx="10"/>
          </p:nvPr>
        </p:nvSpPr>
        <p:spPr>
          <a:xfrm>
            <a:off x="234820" y="6477653"/>
            <a:ext cx="1407368" cy="365125"/>
          </a:xfrm>
        </p:spPr>
        <p:txBody>
          <a:bodyPr anchor="ctr">
            <a:normAutofit/>
          </a:bodyPr>
          <a:lstStyle/>
          <a:p>
            <a:pPr>
              <a:spcAft>
                <a:spcPts val="600"/>
              </a:spcAft>
            </a:pPr>
            <a:r>
              <a:rPr lang="en-US"/>
              <a:t>PY 2025-2026</a:t>
            </a:r>
          </a:p>
        </p:txBody>
      </p:sp>
      <p:sp>
        <p:nvSpPr>
          <p:cNvPr id="3" name="Slide Number Placeholder 2">
            <a:extLst>
              <a:ext uri="{FF2B5EF4-FFF2-40B4-BE49-F238E27FC236}">
                <a16:creationId xmlns:a16="http://schemas.microsoft.com/office/drawing/2014/main" id="{3D055630-73E1-B6AA-73A8-60C15B80D3A6}"/>
              </a:ext>
            </a:extLst>
          </p:cNvPr>
          <p:cNvSpPr>
            <a:spLocks noGrp="1"/>
          </p:cNvSpPr>
          <p:nvPr>
            <p:ph type="sldNum" sz="quarter" idx="12"/>
          </p:nvPr>
        </p:nvSpPr>
        <p:spPr>
          <a:xfrm>
            <a:off x="11271380" y="6477653"/>
            <a:ext cx="782215" cy="365125"/>
          </a:xfrm>
        </p:spPr>
        <p:txBody>
          <a:bodyPr anchor="ctr">
            <a:normAutofit/>
          </a:bodyPr>
          <a:lstStyle/>
          <a:p>
            <a:pPr>
              <a:spcAft>
                <a:spcPts val="600"/>
              </a:spcAft>
            </a:pPr>
            <a:fld id="{5EDC9809-19C2-4E25-86A8-0E34C42EC71C}" type="slidenum">
              <a:rPr lang="en-US" smtClean="0"/>
              <a:pPr>
                <a:spcAft>
                  <a:spcPts val="600"/>
                </a:spcAft>
              </a:pPr>
              <a:t>20</a:t>
            </a:fld>
            <a:endParaRPr lang="en-US"/>
          </a:p>
        </p:txBody>
      </p:sp>
      <p:sp>
        <p:nvSpPr>
          <p:cNvPr id="30" name="TextBox 29">
            <a:extLst>
              <a:ext uri="{FF2B5EF4-FFF2-40B4-BE49-F238E27FC236}">
                <a16:creationId xmlns:a16="http://schemas.microsoft.com/office/drawing/2014/main" id="{9EFCAD18-58D8-6445-DA6C-30F9FD1B6A05}"/>
              </a:ext>
            </a:extLst>
          </p:cNvPr>
          <p:cNvSpPr txBox="1"/>
          <p:nvPr/>
        </p:nvSpPr>
        <p:spPr>
          <a:xfrm>
            <a:off x="317500" y="0"/>
            <a:ext cx="8180916"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a:solidFill>
                  <a:schemeClr val="bg1"/>
                </a:solidFill>
                <a:latin typeface="Calibri"/>
                <a:ea typeface="Calibri"/>
                <a:cs typeface="Calibri"/>
              </a:rPr>
              <a:t>TABE 13&amp;14 and TABE CLAS-E</a:t>
            </a:r>
          </a:p>
        </p:txBody>
      </p:sp>
      <p:pic>
        <p:nvPicPr>
          <p:cNvPr id="57" name="Picture 56" descr="A book with text on it&#10;&#10;AI-generated content may be incorrect.">
            <a:extLst>
              <a:ext uri="{FF2B5EF4-FFF2-40B4-BE49-F238E27FC236}">
                <a16:creationId xmlns:a16="http://schemas.microsoft.com/office/drawing/2014/main" id="{B119A430-3888-BA19-B117-7D185C15BD8B}"/>
              </a:ext>
            </a:extLst>
          </p:cNvPr>
          <p:cNvPicPr>
            <a:picLocks noChangeAspect="1"/>
          </p:cNvPicPr>
          <p:nvPr/>
        </p:nvPicPr>
        <p:blipFill>
          <a:blip r:embed="rId3"/>
          <a:stretch>
            <a:fillRect/>
          </a:stretch>
        </p:blipFill>
        <p:spPr>
          <a:xfrm>
            <a:off x="4771432" y="553811"/>
            <a:ext cx="2659871" cy="3214517"/>
          </a:xfrm>
          <a:prstGeom prst="rect">
            <a:avLst/>
          </a:prstGeom>
          <a:ln>
            <a:noFill/>
          </a:ln>
          <a:effectLst>
            <a:outerShdw blurRad="190500" algn="tl" rotWithShape="0">
              <a:srgbClr val="000000">
                <a:alpha val="70000"/>
              </a:srgbClr>
            </a:outerShdw>
          </a:effectLst>
        </p:spPr>
      </p:pic>
      <p:pic>
        <p:nvPicPr>
          <p:cNvPr id="59" name="Picture 58" descr="A blue card with images on it&#10;&#10;AI-generated content may be incorrect.">
            <a:extLst>
              <a:ext uri="{FF2B5EF4-FFF2-40B4-BE49-F238E27FC236}">
                <a16:creationId xmlns:a16="http://schemas.microsoft.com/office/drawing/2014/main" id="{EF3E4401-6FA7-FC3A-2F9E-377CA1540B80}"/>
              </a:ext>
            </a:extLst>
          </p:cNvPr>
          <p:cNvPicPr>
            <a:picLocks noChangeAspect="1"/>
          </p:cNvPicPr>
          <p:nvPr/>
        </p:nvPicPr>
        <p:blipFill>
          <a:blip r:embed="rId4"/>
          <a:srcRect t="1519" r="2828"/>
          <a:stretch/>
        </p:blipFill>
        <p:spPr>
          <a:xfrm rot="720000">
            <a:off x="5272075" y="3341958"/>
            <a:ext cx="2032423" cy="26410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0" name="Rectangle: Rounded Corners 59">
            <a:extLst>
              <a:ext uri="{FF2B5EF4-FFF2-40B4-BE49-F238E27FC236}">
                <a16:creationId xmlns:a16="http://schemas.microsoft.com/office/drawing/2014/main" id="{DFE7A3C5-E588-7CA8-D71C-0569DCCAFE5B}"/>
              </a:ext>
            </a:extLst>
          </p:cNvPr>
          <p:cNvSpPr/>
          <p:nvPr/>
        </p:nvSpPr>
        <p:spPr>
          <a:xfrm>
            <a:off x="601962" y="1040724"/>
            <a:ext cx="3538647" cy="4662021"/>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b"/>
          <a:lstStyle/>
          <a:p>
            <a:pPr marL="342900" lvl="0" indent="-342900" algn="l" rtl="0">
              <a:buFont typeface="Wingdings,Sans-Serif"/>
              <a:buChar char="ü"/>
            </a:pPr>
            <a:endParaRPr lang="en-US" sz="2400" b="0" i="0">
              <a:solidFill>
                <a:srgbClr val="000000"/>
              </a:solidFill>
              <a:latin typeface="Arial"/>
              <a:ea typeface="Arial"/>
              <a:cs typeface="Arial"/>
            </a:endParaRPr>
          </a:p>
          <a:p>
            <a:r>
              <a:rPr lang="en-US" sz="3200">
                <a:solidFill>
                  <a:schemeClr val="bg1"/>
                </a:solidFill>
                <a:latin typeface="Arial"/>
                <a:cs typeface="Arial"/>
              </a:rPr>
              <a:t>Aligned to ELP and CCR Standards </a:t>
            </a:r>
          </a:p>
          <a:p>
            <a:r>
              <a:rPr lang="en-US" sz="3200">
                <a:solidFill>
                  <a:schemeClr val="bg1"/>
                </a:solidFill>
                <a:latin typeface="Arial"/>
                <a:cs typeface="Arial"/>
              </a:rPr>
              <a:t>along with the NRS Educational Functioning Level Descriptors</a:t>
            </a:r>
            <a:endParaRPr lang="en-US">
              <a:solidFill>
                <a:schemeClr val="bg1"/>
              </a:solidFill>
            </a:endParaRPr>
          </a:p>
        </p:txBody>
      </p:sp>
      <p:sp>
        <p:nvSpPr>
          <p:cNvPr id="2" name="Rectangle: Rounded Corners 1">
            <a:extLst>
              <a:ext uri="{FF2B5EF4-FFF2-40B4-BE49-F238E27FC236}">
                <a16:creationId xmlns:a16="http://schemas.microsoft.com/office/drawing/2014/main" id="{1B030F38-DC34-0A04-406D-F7538986ADD1}"/>
              </a:ext>
            </a:extLst>
          </p:cNvPr>
          <p:cNvSpPr/>
          <p:nvPr/>
        </p:nvSpPr>
        <p:spPr>
          <a:xfrm>
            <a:off x="7639879" y="1040724"/>
            <a:ext cx="4099563" cy="4767854"/>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342900" indent="-342900">
              <a:buFont typeface="Wingdings,Sans-Serif"/>
              <a:buChar char="ü"/>
            </a:pPr>
            <a:r>
              <a:rPr lang="en-US" sz="2400">
                <a:solidFill>
                  <a:srgbClr val="FFFFFF"/>
                </a:solidFill>
                <a:latin typeface="Arial"/>
                <a:cs typeface="Arial"/>
              </a:rPr>
              <a:t>Contemporary and relevant content designed to test the academic skills of adults in everyday contexts</a:t>
            </a:r>
          </a:p>
          <a:p>
            <a:pPr marL="342900" indent="-342900">
              <a:buFont typeface="Wingdings,Sans-Serif"/>
              <a:buChar char="ü"/>
            </a:pPr>
            <a:r>
              <a:rPr lang="en-US" sz="2400">
                <a:latin typeface="Arial"/>
                <a:cs typeface="Arial"/>
              </a:rPr>
              <a:t>Content was selected to provide valid assessment aligned to the CCR standards</a:t>
            </a:r>
          </a:p>
          <a:p>
            <a:pPr marL="342900" indent="-342900">
              <a:buFont typeface="Wingdings,Sans-Serif"/>
              <a:buChar char="ü"/>
            </a:pPr>
            <a:r>
              <a:rPr lang="en-US" sz="2400">
                <a:latin typeface="Arial"/>
                <a:cs typeface="Arial"/>
              </a:rPr>
              <a:t>Motivates students to succeed</a:t>
            </a:r>
          </a:p>
        </p:txBody>
      </p:sp>
      <p:pic>
        <p:nvPicPr>
          <p:cNvPr id="6" name="Picture 5" descr="A logo of a company&#10;&#10;AI-generated content may be incorrect.">
            <a:extLst>
              <a:ext uri="{FF2B5EF4-FFF2-40B4-BE49-F238E27FC236}">
                <a16:creationId xmlns:a16="http://schemas.microsoft.com/office/drawing/2014/main" id="{14CB03FC-DF95-B6FF-81BD-BDF1B0FA30DC}"/>
              </a:ext>
            </a:extLst>
          </p:cNvPr>
          <p:cNvPicPr>
            <a:picLocks noChangeAspect="1"/>
          </p:cNvPicPr>
          <p:nvPr/>
        </p:nvPicPr>
        <p:blipFill>
          <a:blip r:embed="rId5"/>
          <a:stretch>
            <a:fillRect/>
          </a:stretch>
        </p:blipFill>
        <p:spPr>
          <a:xfrm>
            <a:off x="4139140" y="896938"/>
            <a:ext cx="982133" cy="904875"/>
          </a:xfrm>
          <a:prstGeom prst="rect">
            <a:avLst/>
          </a:prstGeom>
        </p:spPr>
      </p:pic>
      <p:pic>
        <p:nvPicPr>
          <p:cNvPr id="8" name="Picture 7" descr="A purple circle with white text and a plant in it&#10;&#10;AI-generated content may be incorrect.">
            <a:extLst>
              <a:ext uri="{FF2B5EF4-FFF2-40B4-BE49-F238E27FC236}">
                <a16:creationId xmlns:a16="http://schemas.microsoft.com/office/drawing/2014/main" id="{E6FB7C61-7143-ED85-B453-7C61C7341C7C}"/>
              </a:ext>
            </a:extLst>
          </p:cNvPr>
          <p:cNvPicPr>
            <a:picLocks noChangeAspect="1"/>
          </p:cNvPicPr>
          <p:nvPr/>
        </p:nvPicPr>
        <p:blipFill>
          <a:blip r:embed="rId6"/>
          <a:stretch>
            <a:fillRect/>
          </a:stretch>
        </p:blipFill>
        <p:spPr>
          <a:xfrm>
            <a:off x="4281000" y="3428148"/>
            <a:ext cx="989868" cy="1002242"/>
          </a:xfrm>
          <a:prstGeom prst="rect">
            <a:avLst/>
          </a:prstGeom>
        </p:spPr>
      </p:pic>
    </p:spTree>
    <p:extLst>
      <p:ext uri="{BB962C8B-B14F-4D97-AF65-F5344CB8AC3E}">
        <p14:creationId xmlns:p14="http://schemas.microsoft.com/office/powerpoint/2010/main" val="2618531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57"/>
                                        </p:tgtEl>
                                        <p:attrNameLst>
                                          <p:attrName>style.visibility</p:attrName>
                                        </p:attrNameLst>
                                      </p:cBhvr>
                                      <p:to>
                                        <p:strVal val="visible"/>
                                      </p:to>
                                    </p:set>
                                    <p:anim calcmode="lin" valueType="num">
                                      <p:cBhvr>
                                        <p:cTn id="11" dur="1000" fill="hold"/>
                                        <p:tgtEl>
                                          <p:spTgt spid="57"/>
                                        </p:tgtEl>
                                        <p:attrNameLst>
                                          <p:attrName>ppt_w</p:attrName>
                                        </p:attrNameLst>
                                      </p:cBhvr>
                                      <p:tavLst>
                                        <p:tav tm="0">
                                          <p:val>
                                            <p:strVal val="#ppt_w*0.70"/>
                                          </p:val>
                                        </p:tav>
                                        <p:tav tm="100000">
                                          <p:val>
                                            <p:strVal val="#ppt_w"/>
                                          </p:val>
                                        </p:tav>
                                      </p:tavLst>
                                    </p:anim>
                                    <p:anim calcmode="lin" valueType="num">
                                      <p:cBhvr>
                                        <p:cTn id="12" dur="1000" fill="hold"/>
                                        <p:tgtEl>
                                          <p:spTgt spid="57"/>
                                        </p:tgtEl>
                                        <p:attrNameLst>
                                          <p:attrName>ppt_h</p:attrName>
                                        </p:attrNameLst>
                                      </p:cBhvr>
                                      <p:tavLst>
                                        <p:tav tm="0">
                                          <p:val>
                                            <p:strVal val="#ppt_h"/>
                                          </p:val>
                                        </p:tav>
                                        <p:tav tm="100000">
                                          <p:val>
                                            <p:strVal val="#ppt_h"/>
                                          </p:val>
                                        </p:tav>
                                      </p:tavLst>
                                    </p:anim>
                                    <p:animEffect transition="in" filter="fade">
                                      <p:cBhvr>
                                        <p:cTn id="13" dur="1000"/>
                                        <p:tgtEl>
                                          <p:spTgt spid="5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par>
                          <p:cTn id="19" fill="hold">
                            <p:stCondLst>
                              <p:cond delay="500"/>
                            </p:stCondLst>
                            <p:childTnLst>
                              <p:par>
                                <p:cTn id="20" presetID="55" presetClass="entr" presetSubtype="0" fill="hold" nodeType="afterEffect">
                                  <p:stCondLst>
                                    <p:cond delay="0"/>
                                  </p:stCondLst>
                                  <p:childTnLst>
                                    <p:set>
                                      <p:cBhvr>
                                        <p:cTn id="21" dur="1" fill="hold">
                                          <p:stCondLst>
                                            <p:cond delay="0"/>
                                          </p:stCondLst>
                                        </p:cTn>
                                        <p:tgtEl>
                                          <p:spTgt spid="59"/>
                                        </p:tgtEl>
                                        <p:attrNameLst>
                                          <p:attrName>style.visibility</p:attrName>
                                        </p:attrNameLst>
                                      </p:cBhvr>
                                      <p:to>
                                        <p:strVal val="visible"/>
                                      </p:to>
                                    </p:set>
                                    <p:anim calcmode="lin" valueType="num">
                                      <p:cBhvr>
                                        <p:cTn id="22" dur="1000" fill="hold"/>
                                        <p:tgtEl>
                                          <p:spTgt spid="59"/>
                                        </p:tgtEl>
                                        <p:attrNameLst>
                                          <p:attrName>ppt_w</p:attrName>
                                        </p:attrNameLst>
                                      </p:cBhvr>
                                      <p:tavLst>
                                        <p:tav tm="0">
                                          <p:val>
                                            <p:strVal val="#ppt_w*0.70"/>
                                          </p:val>
                                        </p:tav>
                                        <p:tav tm="100000">
                                          <p:val>
                                            <p:strVal val="#ppt_w"/>
                                          </p:val>
                                        </p:tav>
                                      </p:tavLst>
                                    </p:anim>
                                    <p:anim calcmode="lin" valueType="num">
                                      <p:cBhvr>
                                        <p:cTn id="23" dur="1000" fill="hold"/>
                                        <p:tgtEl>
                                          <p:spTgt spid="59"/>
                                        </p:tgtEl>
                                        <p:attrNameLst>
                                          <p:attrName>ppt_h</p:attrName>
                                        </p:attrNameLst>
                                      </p:cBhvr>
                                      <p:tavLst>
                                        <p:tav tm="0">
                                          <p:val>
                                            <p:strVal val="#ppt_h"/>
                                          </p:val>
                                        </p:tav>
                                        <p:tav tm="100000">
                                          <p:val>
                                            <p:strVal val="#ppt_h"/>
                                          </p:val>
                                        </p:tav>
                                      </p:tavLst>
                                    </p:anim>
                                    <p:animEffect transition="in" filter="fade">
                                      <p:cBhvr>
                                        <p:cTn id="24"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4D82D8F-303B-3211-297B-52FF1C218151}"/>
            </a:ext>
          </a:extLst>
        </p:cNvPr>
        <p:cNvGrpSpPr/>
        <p:nvPr/>
      </p:nvGrpSpPr>
      <p:grpSpPr>
        <a:xfrm>
          <a:off x="0" y="0"/>
          <a:ext cx="0" cy="0"/>
          <a:chOff x="0" y="0"/>
          <a:chExt cx="0" cy="0"/>
        </a:xfrm>
      </p:grpSpPr>
      <p:sp useBgFill="1">
        <p:nvSpPr>
          <p:cNvPr id="65" name="Rectangle 6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oup of people looking at papers&#10;&#10;AI-generated content may be incorrect.">
            <a:extLst>
              <a:ext uri="{FF2B5EF4-FFF2-40B4-BE49-F238E27FC236}">
                <a16:creationId xmlns:a16="http://schemas.microsoft.com/office/drawing/2014/main" id="{70082A5E-E87F-9ABF-FA4D-677C7DF2AC0A}"/>
              </a:ext>
            </a:extLst>
          </p:cNvPr>
          <p:cNvPicPr>
            <a:picLocks noChangeAspect="1"/>
          </p:cNvPicPr>
          <p:nvPr/>
        </p:nvPicPr>
        <p:blipFill>
          <a:blip r:embed="rId3"/>
          <a:srcRect b="14032"/>
          <a:stretch>
            <a:fillRect/>
          </a:stretch>
        </p:blipFill>
        <p:spPr>
          <a:xfrm>
            <a:off x="1" y="10"/>
            <a:ext cx="9669642" cy="6857990"/>
          </a:xfrm>
          <a:prstGeom prst="rect">
            <a:avLst/>
          </a:prstGeom>
        </p:spPr>
      </p:pic>
      <p:sp>
        <p:nvSpPr>
          <p:cNvPr id="67" name="Rectangle 6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9504A641-9EF5-2685-95BC-24C50E63B7B3}"/>
              </a:ext>
            </a:extLst>
          </p:cNvPr>
          <p:cNvSpPr txBox="1"/>
          <p:nvPr/>
        </p:nvSpPr>
        <p:spPr>
          <a:xfrm>
            <a:off x="7531610" y="365125"/>
            <a:ext cx="3822189" cy="1899912"/>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000">
                <a:latin typeface="Calibri"/>
                <a:ea typeface="Calibri"/>
                <a:cs typeface="Calibri"/>
              </a:rPr>
              <a:t>TABE 13&amp;14 and TABE CLAS-E</a:t>
            </a:r>
          </a:p>
        </p:txBody>
      </p:sp>
      <p:sp>
        <p:nvSpPr>
          <p:cNvPr id="60" name="Rectangle: Rounded Corners 59">
            <a:extLst>
              <a:ext uri="{FF2B5EF4-FFF2-40B4-BE49-F238E27FC236}">
                <a16:creationId xmlns:a16="http://schemas.microsoft.com/office/drawing/2014/main" id="{7C72E689-2DBA-B693-3AB1-5CCB792DB7AE}"/>
              </a:ext>
            </a:extLst>
          </p:cNvPr>
          <p:cNvSpPr/>
          <p:nvPr/>
        </p:nvSpPr>
        <p:spPr>
          <a:xfrm>
            <a:off x="7531610" y="1922859"/>
            <a:ext cx="3822189" cy="425410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t">
            <a:normAutofit/>
          </a:bodyPr>
          <a:lstStyle/>
          <a:p>
            <a:pPr lvl="0" indent="-228600">
              <a:lnSpc>
                <a:spcPct val="90000"/>
              </a:lnSpc>
              <a:spcAft>
                <a:spcPts val="600"/>
              </a:spcAft>
              <a:buFont typeface="Arial" panose="020B0604020202020204" pitchFamily="34" charset="0"/>
              <a:buChar char="•"/>
            </a:pPr>
            <a:endParaRPr lang="en-US" sz="2000" b="0" i="0">
              <a:solidFill>
                <a:schemeClr val="tx1"/>
              </a:solidFill>
            </a:endParaRPr>
          </a:p>
          <a:p>
            <a:pPr marL="114300">
              <a:lnSpc>
                <a:spcPct val="90000"/>
              </a:lnSpc>
              <a:spcAft>
                <a:spcPts val="600"/>
              </a:spcAft>
            </a:pPr>
            <a:r>
              <a:rPr lang="en-US" sz="2400">
                <a:solidFill>
                  <a:schemeClr val="tx1"/>
                </a:solidFill>
              </a:rPr>
              <a:t>Developed to meet Universal Design requirements – Considerations for adult learners</a:t>
            </a:r>
            <a:endParaRPr lang="en-US" sz="2400">
              <a:solidFill>
                <a:schemeClr val="tx1"/>
              </a:solidFill>
              <a:ea typeface="Calibri" panose="020F0502020204030204"/>
              <a:cs typeface="Calibri" panose="020F0502020204030204"/>
            </a:endParaRPr>
          </a:p>
          <a:p>
            <a:pPr marL="800100" lvl="1" indent="-228600">
              <a:lnSpc>
                <a:spcPct val="90000"/>
              </a:lnSpc>
              <a:spcAft>
                <a:spcPts val="600"/>
              </a:spcAft>
              <a:buFont typeface="Arial" panose="020B0604020202020204" pitchFamily="34" charset="0"/>
              <a:buChar char="•"/>
            </a:pPr>
            <a:r>
              <a:rPr lang="en-US" sz="2400">
                <a:solidFill>
                  <a:schemeClr val="tx1"/>
                </a:solidFill>
              </a:rPr>
              <a:t>Accessibility</a:t>
            </a:r>
            <a:endParaRPr lang="en-US" sz="2400">
              <a:solidFill>
                <a:schemeClr val="tx1"/>
              </a:solidFill>
              <a:ea typeface="Calibri"/>
              <a:cs typeface="Calibri"/>
            </a:endParaRPr>
          </a:p>
          <a:p>
            <a:pPr marL="800100" lvl="1" indent="-228600">
              <a:lnSpc>
                <a:spcPct val="90000"/>
              </a:lnSpc>
              <a:spcAft>
                <a:spcPts val="600"/>
              </a:spcAft>
              <a:buFont typeface="Arial" panose="020B0604020202020204" pitchFamily="34" charset="0"/>
              <a:buChar char="•"/>
            </a:pPr>
            <a:r>
              <a:rPr lang="en-US" sz="2400">
                <a:solidFill>
                  <a:schemeClr val="tx1"/>
                </a:solidFill>
              </a:rPr>
              <a:t>Clarity</a:t>
            </a:r>
            <a:endParaRPr lang="en-US" sz="2400">
              <a:solidFill>
                <a:schemeClr val="tx1"/>
              </a:solidFill>
              <a:ea typeface="Calibri"/>
              <a:cs typeface="Calibri"/>
            </a:endParaRPr>
          </a:p>
          <a:p>
            <a:pPr marL="800100" lvl="1" indent="-228600">
              <a:lnSpc>
                <a:spcPct val="90000"/>
              </a:lnSpc>
              <a:spcAft>
                <a:spcPts val="600"/>
              </a:spcAft>
              <a:buFont typeface="Arial" panose="020B0604020202020204" pitchFamily="34" charset="0"/>
              <a:buChar char="•"/>
            </a:pPr>
            <a:r>
              <a:rPr lang="en-US" sz="2400">
                <a:solidFill>
                  <a:schemeClr val="tx1"/>
                </a:solidFill>
              </a:rPr>
              <a:t>Equity </a:t>
            </a:r>
            <a:endParaRPr lang="en-US" sz="2400">
              <a:solidFill>
                <a:schemeClr val="tx1"/>
              </a:solidFill>
              <a:ea typeface="Calibri"/>
              <a:cs typeface="Calibri"/>
            </a:endParaRPr>
          </a:p>
          <a:p>
            <a:pPr marL="800100" lvl="1" indent="-228600">
              <a:lnSpc>
                <a:spcPct val="90000"/>
              </a:lnSpc>
              <a:spcAft>
                <a:spcPts val="600"/>
              </a:spcAft>
              <a:buFont typeface="Arial" panose="020B0604020202020204" pitchFamily="34" charset="0"/>
              <a:buChar char="•"/>
            </a:pPr>
            <a:r>
              <a:rPr lang="en-US" sz="2400">
                <a:solidFill>
                  <a:schemeClr val="tx1"/>
                </a:solidFill>
              </a:rPr>
              <a:t>Appropriateness</a:t>
            </a:r>
            <a:endParaRPr lang="en-US" sz="2400">
              <a:solidFill>
                <a:schemeClr val="tx1"/>
              </a:solidFill>
              <a:ea typeface="Calibri"/>
              <a:cs typeface="Calibri"/>
            </a:endParaRPr>
          </a:p>
        </p:txBody>
      </p:sp>
      <p:sp>
        <p:nvSpPr>
          <p:cNvPr id="5" name="Date Placeholder 4">
            <a:extLst>
              <a:ext uri="{FF2B5EF4-FFF2-40B4-BE49-F238E27FC236}">
                <a16:creationId xmlns:a16="http://schemas.microsoft.com/office/drawing/2014/main" id="{0EEB700F-ECAF-687E-56ED-E1599293F40E}"/>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defRPr/>
            </a:pPr>
            <a:r>
              <a:rPr lang="en-US">
                <a:solidFill>
                  <a:srgbClr val="FFFFFF"/>
                </a:solidFill>
                <a:latin typeface="Calibri" panose="020F0502020204030204"/>
              </a:rPr>
              <a:t>PY 2025-2026</a:t>
            </a:r>
          </a:p>
        </p:txBody>
      </p:sp>
      <p:sp>
        <p:nvSpPr>
          <p:cNvPr id="3" name="Slide Number Placeholder 2">
            <a:extLst>
              <a:ext uri="{FF2B5EF4-FFF2-40B4-BE49-F238E27FC236}">
                <a16:creationId xmlns:a16="http://schemas.microsoft.com/office/drawing/2014/main" id="{454CD025-B506-BA5D-AA93-F0E307A9139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5EDC9809-19C2-4E25-86A8-0E34C42EC71C}" type="slidenum">
              <a:rPr lang="en-US" smtClean="0">
                <a:solidFill>
                  <a:prstClr val="black">
                    <a:tint val="75000"/>
                  </a:prstClr>
                </a:solidFill>
                <a:latin typeface="Calibri" panose="020F0502020204030204"/>
              </a:rPr>
              <a:pPr>
                <a:spcAft>
                  <a:spcPts val="600"/>
                </a:spcAft>
                <a:defRPr/>
              </a:pPr>
              <a:t>21</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2283431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7C861-6527-2BAE-D466-F014F8451189}"/>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08E5E865-31BE-724D-DE77-75067F650E39}"/>
              </a:ext>
            </a:extLst>
          </p:cNvPr>
          <p:cNvSpPr>
            <a:spLocks noGrp="1"/>
          </p:cNvSpPr>
          <p:nvPr>
            <p:ph type="body" idx="1"/>
          </p:nvPr>
        </p:nvSpPr>
        <p:spPr>
          <a:xfrm>
            <a:off x="5903" y="1695540"/>
            <a:ext cx="6077935" cy="593875"/>
          </a:xfrm>
          <a:solidFill>
            <a:srgbClr val="92D050"/>
          </a:solidFill>
          <a:ln>
            <a:solidFill>
              <a:schemeClr val="accent5">
                <a:lumMod val="50000"/>
              </a:schemeClr>
            </a:solidFill>
          </a:ln>
        </p:spPr>
        <p:txBody>
          <a:bodyPr/>
          <a:lstStyle/>
          <a:p>
            <a:pPr algn="ctr"/>
            <a:r>
              <a:rPr lang="en-US" sz="3200">
                <a:solidFill>
                  <a:schemeClr val="bg1"/>
                </a:solidFill>
                <a:latin typeface="Arial"/>
                <a:cs typeface="Arial"/>
              </a:rPr>
              <a:t>CASAS</a:t>
            </a:r>
            <a:r>
              <a:rPr lang="en-US">
                <a:latin typeface="Arial"/>
                <a:cs typeface="Arial"/>
              </a:rPr>
              <a:t> </a:t>
            </a:r>
            <a:endParaRPr lang="en-US"/>
          </a:p>
        </p:txBody>
      </p:sp>
      <p:sp>
        <p:nvSpPr>
          <p:cNvPr id="8" name="Content Placeholder 7">
            <a:extLst>
              <a:ext uri="{FF2B5EF4-FFF2-40B4-BE49-F238E27FC236}">
                <a16:creationId xmlns:a16="http://schemas.microsoft.com/office/drawing/2014/main" id="{FA29C6EA-8790-7B10-494D-C86F802EF342}"/>
              </a:ext>
            </a:extLst>
          </p:cNvPr>
          <p:cNvSpPr>
            <a:spLocks noGrp="1"/>
          </p:cNvSpPr>
          <p:nvPr>
            <p:ph sz="half" idx="2"/>
          </p:nvPr>
        </p:nvSpPr>
        <p:spPr>
          <a:xfrm>
            <a:off x="-4681" y="2289415"/>
            <a:ext cx="6099102" cy="4560408"/>
          </a:xfrm>
          <a:noFill/>
          <a:ln>
            <a:solidFill>
              <a:schemeClr val="accent5">
                <a:lumMod val="50000"/>
              </a:schemeClr>
            </a:solidFill>
          </a:ln>
        </p:spPr>
        <p:txBody>
          <a:bodyPr vert="horz" lIns="91440" tIns="45720" rIns="91440" bIns="45720" rtlCol="0" anchor="t">
            <a:normAutofit fontScale="92500" lnSpcReduction="20000"/>
          </a:bodyPr>
          <a:lstStyle/>
          <a:p>
            <a:r>
              <a:rPr lang="en-US" sz="2000" b="1">
                <a:solidFill>
                  <a:srgbClr val="0DB04B"/>
                </a:solidFill>
                <a:latin typeface="Arial"/>
                <a:cs typeface="Arial"/>
              </a:rPr>
              <a:t>CASAS </a:t>
            </a:r>
            <a:r>
              <a:rPr lang="en-US" sz="2000" b="1">
                <a:solidFill>
                  <a:srgbClr val="0DB04B"/>
                </a:solidFill>
                <a:latin typeface="Arial"/>
                <a:cs typeface="Arial"/>
                <a:hlinkClick r:id="rId2">
                  <a:extLst>
                    <a:ext uri="{A12FA001-AC4F-418D-AE19-62706E023703}">
                      <ahyp:hlinkClr xmlns:ahyp="http://schemas.microsoft.com/office/drawing/2018/hyperlinkcolor" val="tx"/>
                    </a:ext>
                  </a:extLst>
                </a:hlinkClick>
              </a:rPr>
              <a:t>STEPS Reading</a:t>
            </a:r>
            <a:r>
              <a:rPr lang="en-US" sz="2000" b="1">
                <a:solidFill>
                  <a:srgbClr val="0DB04B"/>
                </a:solidFill>
                <a:latin typeface="Arial"/>
                <a:cs typeface="Arial"/>
              </a:rPr>
              <a:t> </a:t>
            </a:r>
            <a:r>
              <a:rPr lang="en-US" sz="2000" b="1">
                <a:latin typeface="Arial"/>
                <a:cs typeface="Arial"/>
              </a:rPr>
              <a:t>and </a:t>
            </a:r>
            <a:r>
              <a:rPr lang="en-US" sz="2000" b="1">
                <a:solidFill>
                  <a:srgbClr val="0DB04B"/>
                </a:solidFill>
                <a:latin typeface="Arial"/>
                <a:cs typeface="Arial"/>
                <a:hlinkClick r:id="rId3">
                  <a:extLst>
                    <a:ext uri="{A12FA001-AC4F-418D-AE19-62706E023703}">
                      <ahyp:hlinkClr xmlns:ahyp="http://schemas.microsoft.com/office/drawing/2018/hyperlinkcolor" val="tx"/>
                    </a:ext>
                  </a:extLst>
                </a:hlinkClick>
              </a:rPr>
              <a:t>STEPS Listening</a:t>
            </a:r>
          </a:p>
          <a:p>
            <a:pPr lvl="1">
              <a:lnSpc>
                <a:spcPct val="100000"/>
              </a:lnSpc>
              <a:buFont typeface="Courier New" panose="020B0604020202020204" pitchFamily="34" charset="0"/>
              <a:buChar char="o"/>
            </a:pPr>
            <a:r>
              <a:rPr lang="en-US" sz="2000">
                <a:latin typeface="Arial"/>
                <a:cs typeface="Arial"/>
              </a:rPr>
              <a:t>Designed for learners for whom English is not their first language</a:t>
            </a:r>
          </a:p>
          <a:p>
            <a:pPr lvl="1">
              <a:lnSpc>
                <a:spcPct val="100000"/>
              </a:lnSpc>
              <a:buFont typeface="Courier New" panose="020B0604020202020204" pitchFamily="34" charset="0"/>
              <a:buChar char="o"/>
            </a:pPr>
            <a:r>
              <a:rPr lang="en-US" sz="2000">
                <a:latin typeface="Arial"/>
                <a:cs typeface="Arial"/>
              </a:rPr>
              <a:t>Transition to CASAS GOALS 2 when score reaches NRS Level 6</a:t>
            </a:r>
          </a:p>
          <a:p>
            <a:r>
              <a:rPr lang="en-US" sz="2000" b="1">
                <a:solidFill>
                  <a:srgbClr val="0DB04B"/>
                </a:solidFill>
                <a:latin typeface="Arial"/>
                <a:cs typeface="Arial"/>
              </a:rPr>
              <a:t>CASAS </a:t>
            </a:r>
            <a:r>
              <a:rPr lang="en-US" sz="2000" b="1">
                <a:solidFill>
                  <a:srgbClr val="0DB04B"/>
                </a:solidFill>
                <a:latin typeface="Arial"/>
                <a:cs typeface="Arial"/>
                <a:hlinkClick r:id="rId2">
                  <a:extLst>
                    <a:ext uri="{A12FA001-AC4F-418D-AE19-62706E023703}">
                      <ahyp:hlinkClr xmlns:ahyp="http://schemas.microsoft.com/office/drawing/2018/hyperlinkcolor" val="tx"/>
                    </a:ext>
                  </a:extLst>
                </a:hlinkClick>
              </a:rPr>
              <a:t>Reading GOALS 2</a:t>
            </a:r>
          </a:p>
          <a:p>
            <a:pPr lvl="1">
              <a:lnSpc>
                <a:spcPct val="120000"/>
              </a:lnSpc>
              <a:buFont typeface="Courier New" panose="020B0604020202020204" pitchFamily="34" charset="0"/>
              <a:buChar char="o"/>
            </a:pPr>
            <a:r>
              <a:rPr lang="en-US" sz="2000">
                <a:latin typeface="Arial"/>
                <a:cs typeface="Arial"/>
              </a:rPr>
              <a:t>Designed for learners for whom English is their first language</a:t>
            </a:r>
          </a:p>
          <a:p>
            <a:pPr lvl="1">
              <a:lnSpc>
                <a:spcPct val="120000"/>
              </a:lnSpc>
              <a:buFont typeface="Courier New" panose="020B0604020202020204" pitchFamily="34" charset="0"/>
              <a:buChar char="o"/>
            </a:pPr>
            <a:r>
              <a:rPr lang="en-US" sz="2000">
                <a:latin typeface="Arial"/>
                <a:cs typeface="Arial"/>
              </a:rPr>
              <a:t>Designed for ELLs who have reached an NRS Level 6 in STEPS</a:t>
            </a:r>
          </a:p>
          <a:p>
            <a:r>
              <a:rPr lang="en-US" sz="2000" b="1">
                <a:solidFill>
                  <a:srgbClr val="0DB04B"/>
                </a:solidFill>
                <a:latin typeface="Arial"/>
                <a:cs typeface="Arial"/>
              </a:rPr>
              <a:t>CASAS </a:t>
            </a:r>
            <a:r>
              <a:rPr lang="en-US" sz="2000" b="1">
                <a:solidFill>
                  <a:srgbClr val="0DB04B"/>
                </a:solidFill>
                <a:latin typeface="Arial"/>
                <a:cs typeface="Arial"/>
                <a:hlinkClick r:id="rId4">
                  <a:extLst>
                    <a:ext uri="{A12FA001-AC4F-418D-AE19-62706E023703}">
                      <ahyp:hlinkClr xmlns:ahyp="http://schemas.microsoft.com/office/drawing/2018/hyperlinkcolor" val="tx"/>
                    </a:ext>
                  </a:extLst>
                </a:hlinkClick>
              </a:rPr>
              <a:t>Math GOALS 2</a:t>
            </a:r>
          </a:p>
          <a:p>
            <a:pPr lvl="1">
              <a:lnSpc>
                <a:spcPct val="120000"/>
              </a:lnSpc>
              <a:buFont typeface="Courier New" panose="020B0604020202020204" pitchFamily="34" charset="0"/>
              <a:buChar char="o"/>
            </a:pPr>
            <a:r>
              <a:rPr lang="en-US" sz="2000">
                <a:latin typeface="Arial"/>
                <a:cs typeface="Arial"/>
              </a:rPr>
              <a:t>Only CASAS Math test that is NRS-approved, so can be administered to all learners if Math will be part of instruction</a:t>
            </a:r>
          </a:p>
        </p:txBody>
      </p:sp>
      <p:sp>
        <p:nvSpPr>
          <p:cNvPr id="9" name="Text Placeholder 8">
            <a:extLst>
              <a:ext uri="{FF2B5EF4-FFF2-40B4-BE49-F238E27FC236}">
                <a16:creationId xmlns:a16="http://schemas.microsoft.com/office/drawing/2014/main" id="{117E01BF-2CBE-1A63-D8D3-5C5071E93CCD}"/>
              </a:ext>
            </a:extLst>
          </p:cNvPr>
          <p:cNvSpPr>
            <a:spLocks noGrp="1"/>
          </p:cNvSpPr>
          <p:nvPr>
            <p:ph type="body" sz="quarter" idx="3"/>
          </p:nvPr>
        </p:nvSpPr>
        <p:spPr>
          <a:xfrm>
            <a:off x="6100314" y="1695540"/>
            <a:ext cx="6088959" cy="593875"/>
          </a:xfrm>
          <a:solidFill>
            <a:srgbClr val="92D050"/>
          </a:solidFill>
          <a:ln>
            <a:solidFill>
              <a:schemeClr val="accent5">
                <a:lumMod val="50000"/>
              </a:schemeClr>
            </a:solidFill>
          </a:ln>
        </p:spPr>
        <p:txBody>
          <a:bodyPr>
            <a:normAutofit/>
          </a:bodyPr>
          <a:lstStyle/>
          <a:p>
            <a:pPr algn="ctr"/>
            <a:r>
              <a:rPr lang="en-US" sz="3200">
                <a:solidFill>
                  <a:schemeClr val="bg1"/>
                </a:solidFill>
                <a:latin typeface="Arial"/>
                <a:cs typeface="Arial"/>
              </a:rPr>
              <a:t>TABE</a:t>
            </a:r>
            <a:endParaRPr lang="en-US" sz="3200">
              <a:solidFill>
                <a:schemeClr val="bg1"/>
              </a:solidFill>
            </a:endParaRPr>
          </a:p>
        </p:txBody>
      </p:sp>
      <p:sp>
        <p:nvSpPr>
          <p:cNvPr id="10" name="Content Placeholder 9">
            <a:extLst>
              <a:ext uri="{FF2B5EF4-FFF2-40B4-BE49-F238E27FC236}">
                <a16:creationId xmlns:a16="http://schemas.microsoft.com/office/drawing/2014/main" id="{18982803-0924-BCE1-92F3-86E429918CFB}"/>
              </a:ext>
            </a:extLst>
          </p:cNvPr>
          <p:cNvSpPr>
            <a:spLocks noGrp="1"/>
          </p:cNvSpPr>
          <p:nvPr>
            <p:ph sz="quarter" idx="4"/>
          </p:nvPr>
        </p:nvSpPr>
        <p:spPr>
          <a:xfrm>
            <a:off x="6100314" y="2257667"/>
            <a:ext cx="6088960" cy="4553614"/>
          </a:xfrm>
          <a:ln>
            <a:solidFill>
              <a:schemeClr val="accent5">
                <a:lumMod val="50000"/>
              </a:schemeClr>
            </a:solidFill>
          </a:ln>
        </p:spPr>
        <p:txBody>
          <a:bodyPr vert="horz" lIns="91440" tIns="45720" rIns="91440" bIns="45720" rtlCol="0" anchor="t">
            <a:normAutofit fontScale="92500" lnSpcReduction="20000"/>
          </a:bodyPr>
          <a:lstStyle/>
          <a:p>
            <a:pPr>
              <a:lnSpc>
                <a:spcPct val="120000"/>
              </a:lnSpc>
            </a:pPr>
            <a:r>
              <a:rPr lang="en-US" sz="1900" b="1">
                <a:solidFill>
                  <a:srgbClr val="0DB04B"/>
                </a:solidFill>
                <a:latin typeface="Arial"/>
                <a:cs typeface="Arial"/>
                <a:hlinkClick r:id="rId5">
                  <a:extLst>
                    <a:ext uri="{A12FA001-AC4F-418D-AE19-62706E023703}">
                      <ahyp:hlinkClr xmlns:ahyp="http://schemas.microsoft.com/office/drawing/2018/hyperlinkcolor" val="tx"/>
                    </a:ext>
                  </a:extLst>
                </a:hlinkClick>
              </a:rPr>
              <a:t>TABE CLAS-E</a:t>
            </a:r>
            <a:r>
              <a:rPr lang="en-US" sz="1900" b="1">
                <a:solidFill>
                  <a:srgbClr val="0DB04B"/>
                </a:solidFill>
                <a:latin typeface="Arial"/>
                <a:cs typeface="Arial"/>
              </a:rPr>
              <a:t> (Reading, Listening, Speaking, Writing)</a:t>
            </a:r>
            <a:endParaRPr lang="en-US" sz="1900" b="1">
              <a:solidFill>
                <a:srgbClr val="0DB04B"/>
              </a:solidFill>
              <a:hlinkClick r:id="rId5">
                <a:extLst>
                  <a:ext uri="{A12FA001-AC4F-418D-AE19-62706E023703}">
                    <ahyp:hlinkClr xmlns:ahyp="http://schemas.microsoft.com/office/drawing/2018/hyperlinkcolor" val="tx"/>
                  </a:ext>
                </a:extLst>
              </a:hlinkClick>
            </a:endParaRPr>
          </a:p>
          <a:p>
            <a:pPr lvl="1">
              <a:lnSpc>
                <a:spcPct val="120000"/>
              </a:lnSpc>
              <a:buFont typeface="Courier New" panose="020B0604020202020204" pitchFamily="34" charset="0"/>
              <a:buChar char="o"/>
            </a:pPr>
            <a:r>
              <a:rPr lang="en-US" sz="1900">
                <a:latin typeface="Arial"/>
                <a:cs typeface="Arial"/>
              </a:rPr>
              <a:t>Designed for adult</a:t>
            </a:r>
            <a:r>
              <a:rPr lang="en-US" sz="1900">
                <a:solidFill>
                  <a:srgbClr val="000000"/>
                </a:solidFill>
                <a:latin typeface="Arial"/>
                <a:cs typeface="Arial"/>
              </a:rPr>
              <a:t> ELLs whose primary language is not English</a:t>
            </a:r>
          </a:p>
          <a:p>
            <a:pPr lvl="1">
              <a:lnSpc>
                <a:spcPct val="120000"/>
              </a:lnSpc>
              <a:buFont typeface="Courier New" panose="020B0604020202020204" pitchFamily="34" charset="0"/>
              <a:buChar char="o"/>
            </a:pPr>
            <a:r>
              <a:rPr lang="en-US" sz="1900">
                <a:solidFill>
                  <a:srgbClr val="000000"/>
                </a:solidFill>
                <a:latin typeface="Arial"/>
                <a:cs typeface="Arial"/>
              </a:rPr>
              <a:t>Transition to TABE 13&amp;14 when score reaches NRS Level 6</a:t>
            </a:r>
          </a:p>
          <a:p>
            <a:pPr>
              <a:lnSpc>
                <a:spcPct val="120000"/>
              </a:lnSpc>
            </a:pPr>
            <a:r>
              <a:rPr lang="en-US" sz="1900" b="1">
                <a:solidFill>
                  <a:srgbClr val="0DB04B"/>
                </a:solidFill>
                <a:latin typeface="Arial"/>
                <a:cs typeface="Arial"/>
                <a:hlinkClick r:id="rId6">
                  <a:extLst>
                    <a:ext uri="{A12FA001-AC4F-418D-AE19-62706E023703}">
                      <ahyp:hlinkClr xmlns:ahyp="http://schemas.microsoft.com/office/drawing/2018/hyperlinkcolor" val="tx"/>
                    </a:ext>
                  </a:extLst>
                </a:hlinkClick>
              </a:rPr>
              <a:t>TABE 13&amp;14</a:t>
            </a:r>
            <a:r>
              <a:rPr lang="en-US" sz="1900" b="1">
                <a:solidFill>
                  <a:srgbClr val="0DB04B"/>
                </a:solidFill>
                <a:latin typeface="Arial"/>
                <a:cs typeface="Arial"/>
              </a:rPr>
              <a:t> (Reading, Math, Language)</a:t>
            </a:r>
          </a:p>
          <a:p>
            <a:pPr lvl="1">
              <a:lnSpc>
                <a:spcPct val="120000"/>
              </a:lnSpc>
              <a:buFont typeface="Courier New" panose="020B0604020202020204" pitchFamily="34" charset="0"/>
              <a:buChar char="o"/>
            </a:pPr>
            <a:r>
              <a:rPr lang="en-US" sz="1900">
                <a:solidFill>
                  <a:srgbClr val="000000"/>
                </a:solidFill>
                <a:latin typeface="Arial"/>
                <a:cs typeface="Arial"/>
              </a:rPr>
              <a:t>Adult learners in a variety of programs including ABE, high school equivalency, vocational training, welfare-to-work</a:t>
            </a:r>
          </a:p>
          <a:p>
            <a:pPr lvl="1">
              <a:lnSpc>
                <a:spcPct val="120000"/>
              </a:lnSpc>
              <a:buFont typeface="Courier New" panose="020B0604020202020204" pitchFamily="34" charset="0"/>
              <a:buChar char="o"/>
            </a:pPr>
            <a:r>
              <a:rPr lang="en-US" sz="1900">
                <a:solidFill>
                  <a:srgbClr val="000000"/>
                </a:solidFill>
                <a:latin typeface="Arial"/>
                <a:cs typeface="Arial"/>
              </a:rPr>
              <a:t>Administer to ELLs who have reached an NRS Level 6 in ESL series</a:t>
            </a:r>
          </a:p>
        </p:txBody>
      </p:sp>
      <p:sp>
        <p:nvSpPr>
          <p:cNvPr id="4" name="Date Placeholder 3">
            <a:extLst>
              <a:ext uri="{FF2B5EF4-FFF2-40B4-BE49-F238E27FC236}">
                <a16:creationId xmlns:a16="http://schemas.microsoft.com/office/drawing/2014/main" id="{CDD26BB3-98AB-1AEF-E69F-D82E9BC75956}"/>
              </a:ext>
            </a:extLst>
          </p:cNvPr>
          <p:cNvSpPr>
            <a:spLocks noGrp="1"/>
          </p:cNvSpPr>
          <p:nvPr>
            <p:ph type="dt" sz="half" idx="10"/>
          </p:nvPr>
        </p:nvSpPr>
        <p:spPr/>
        <p:txBody>
          <a:bodyPr/>
          <a:lstStyle/>
          <a:p>
            <a:r>
              <a:rPr lang="en-US"/>
              <a:t>PY 2025-2026</a:t>
            </a:r>
          </a:p>
        </p:txBody>
      </p:sp>
      <p:sp>
        <p:nvSpPr>
          <p:cNvPr id="5" name="Slide Number Placeholder 4">
            <a:extLst>
              <a:ext uri="{FF2B5EF4-FFF2-40B4-BE49-F238E27FC236}">
                <a16:creationId xmlns:a16="http://schemas.microsoft.com/office/drawing/2014/main" id="{C3DF7594-6728-67A7-3CE4-2A979C5D593E}"/>
              </a:ext>
            </a:extLst>
          </p:cNvPr>
          <p:cNvSpPr>
            <a:spLocks noGrp="1"/>
          </p:cNvSpPr>
          <p:nvPr>
            <p:ph type="sldNum" sz="quarter" idx="12"/>
          </p:nvPr>
        </p:nvSpPr>
        <p:spPr/>
        <p:txBody>
          <a:bodyPr/>
          <a:lstStyle/>
          <a:p>
            <a:fld id="{FB66DC3B-F1AC-40D4-8656-891001478902}" type="slidenum">
              <a:rPr lang="en-US" smtClean="0"/>
              <a:pPr/>
              <a:t>22</a:t>
            </a:fld>
            <a:endParaRPr lang="en-US"/>
          </a:p>
        </p:txBody>
      </p:sp>
      <p:sp>
        <p:nvSpPr>
          <p:cNvPr id="3" name="Title 2">
            <a:extLst>
              <a:ext uri="{FF2B5EF4-FFF2-40B4-BE49-F238E27FC236}">
                <a16:creationId xmlns:a16="http://schemas.microsoft.com/office/drawing/2014/main" id="{77E40538-4A3B-5F42-B589-AD12171588EF}"/>
              </a:ext>
            </a:extLst>
          </p:cNvPr>
          <p:cNvSpPr>
            <a:spLocks noGrp="1"/>
          </p:cNvSpPr>
          <p:nvPr>
            <p:ph type="title"/>
          </p:nvPr>
        </p:nvSpPr>
        <p:spPr/>
        <p:txBody>
          <a:bodyPr/>
          <a:lstStyle/>
          <a:p>
            <a:endParaRPr lang="en-US"/>
          </a:p>
        </p:txBody>
      </p:sp>
      <p:sp>
        <p:nvSpPr>
          <p:cNvPr id="12" name="Title 8">
            <a:extLst>
              <a:ext uri="{FF2B5EF4-FFF2-40B4-BE49-F238E27FC236}">
                <a16:creationId xmlns:a16="http://schemas.microsoft.com/office/drawing/2014/main" id="{B2C20ED2-8AEB-A0CD-0F1A-BAC98BC9EB87}"/>
              </a:ext>
            </a:extLst>
          </p:cNvPr>
          <p:cNvSpPr txBox="1">
            <a:spLocks/>
          </p:cNvSpPr>
          <p:nvPr/>
        </p:nvSpPr>
        <p:spPr>
          <a:xfrm>
            <a:off x="4314" y="681037"/>
            <a:ext cx="12183371" cy="1016163"/>
          </a:xfrm>
          <a:prstGeom prst="rect">
            <a:avLst/>
          </a:prstGeom>
          <a:solidFill>
            <a:schemeClr val="accent2">
              <a:lumMod val="75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yriad Pro" panose="020B0503030403020204" pitchFamily="34" charset="0"/>
                <a:ea typeface="+mj-ea"/>
                <a:cs typeface="+mj-cs"/>
              </a:defRPr>
            </a:lvl1pPr>
          </a:lstStyle>
          <a:p>
            <a:pPr algn="ctr"/>
            <a:r>
              <a:rPr lang="en-US">
                <a:solidFill>
                  <a:schemeClr val="bg1"/>
                </a:solidFill>
                <a:latin typeface="Calibri"/>
                <a:ea typeface="Calibri"/>
                <a:cs typeface="Calibri"/>
              </a:rPr>
              <a:t>Which series should be administered?</a:t>
            </a:r>
          </a:p>
        </p:txBody>
      </p:sp>
      <p:pic>
        <p:nvPicPr>
          <p:cNvPr id="6" name="Picture 5" descr="A logo with a red and blue design&#10;&#10;AI-generated content may be incorrect.">
            <a:extLst>
              <a:ext uri="{FF2B5EF4-FFF2-40B4-BE49-F238E27FC236}">
                <a16:creationId xmlns:a16="http://schemas.microsoft.com/office/drawing/2014/main" id="{638176A8-498A-1C24-D63C-97A19A8A8E10}"/>
              </a:ext>
            </a:extLst>
          </p:cNvPr>
          <p:cNvPicPr>
            <a:picLocks noChangeAspect="1"/>
          </p:cNvPicPr>
          <p:nvPr/>
        </p:nvPicPr>
        <p:blipFill>
          <a:blip r:embed="rId7"/>
          <a:stretch>
            <a:fillRect/>
          </a:stretch>
        </p:blipFill>
        <p:spPr>
          <a:xfrm>
            <a:off x="568690" y="1767496"/>
            <a:ext cx="1285387" cy="441083"/>
          </a:xfrm>
          <a:prstGeom prst="rect">
            <a:avLst/>
          </a:prstGeom>
        </p:spPr>
      </p:pic>
      <p:pic>
        <p:nvPicPr>
          <p:cNvPr id="13" name="Picture 12" descr="A logo with green and blue letters&#10;&#10;AI-generated content may be incorrect.">
            <a:extLst>
              <a:ext uri="{FF2B5EF4-FFF2-40B4-BE49-F238E27FC236}">
                <a16:creationId xmlns:a16="http://schemas.microsoft.com/office/drawing/2014/main" id="{51CE2725-D48E-2260-5A07-DCF11988CE15}"/>
              </a:ext>
            </a:extLst>
          </p:cNvPr>
          <p:cNvPicPr>
            <a:picLocks noChangeAspect="1"/>
          </p:cNvPicPr>
          <p:nvPr/>
        </p:nvPicPr>
        <p:blipFill>
          <a:blip r:embed="rId8"/>
          <a:stretch>
            <a:fillRect/>
          </a:stretch>
        </p:blipFill>
        <p:spPr>
          <a:xfrm>
            <a:off x="3951776" y="1743198"/>
            <a:ext cx="1562833" cy="489682"/>
          </a:xfrm>
          <a:prstGeom prst="rect">
            <a:avLst/>
          </a:prstGeom>
        </p:spPr>
      </p:pic>
      <p:pic>
        <p:nvPicPr>
          <p:cNvPr id="14" name="Picture 13" descr="A purple circle with white text and a plant in it&#10;&#10;AI-generated content may be incorrect.">
            <a:extLst>
              <a:ext uri="{FF2B5EF4-FFF2-40B4-BE49-F238E27FC236}">
                <a16:creationId xmlns:a16="http://schemas.microsoft.com/office/drawing/2014/main" id="{6A9F5B27-6D9A-E48D-06CB-636211F43CAD}"/>
              </a:ext>
            </a:extLst>
          </p:cNvPr>
          <p:cNvPicPr>
            <a:picLocks noChangeAspect="1"/>
          </p:cNvPicPr>
          <p:nvPr/>
        </p:nvPicPr>
        <p:blipFill>
          <a:blip r:embed="rId9"/>
          <a:stretch>
            <a:fillRect/>
          </a:stretch>
        </p:blipFill>
        <p:spPr>
          <a:xfrm>
            <a:off x="10440500" y="1745397"/>
            <a:ext cx="513619" cy="504826"/>
          </a:xfrm>
          <a:prstGeom prst="rect">
            <a:avLst/>
          </a:prstGeom>
        </p:spPr>
      </p:pic>
      <p:pic>
        <p:nvPicPr>
          <p:cNvPr id="2" name="Picture 1" descr="A logo of a company&#10;&#10;AI-generated content may be incorrect.">
            <a:extLst>
              <a:ext uri="{FF2B5EF4-FFF2-40B4-BE49-F238E27FC236}">
                <a16:creationId xmlns:a16="http://schemas.microsoft.com/office/drawing/2014/main" id="{0699C29C-FD1C-0DAC-63D7-1F677A0232A9}"/>
              </a:ext>
            </a:extLst>
          </p:cNvPr>
          <p:cNvPicPr>
            <a:picLocks noChangeAspect="1"/>
          </p:cNvPicPr>
          <p:nvPr/>
        </p:nvPicPr>
        <p:blipFill>
          <a:blip r:embed="rId10"/>
          <a:stretch>
            <a:fillRect/>
          </a:stretch>
        </p:blipFill>
        <p:spPr>
          <a:xfrm>
            <a:off x="7187141" y="1690687"/>
            <a:ext cx="601134" cy="597959"/>
          </a:xfrm>
          <a:prstGeom prst="rect">
            <a:avLst/>
          </a:prstGeom>
        </p:spPr>
      </p:pic>
    </p:spTree>
    <p:extLst>
      <p:ext uri="{BB962C8B-B14F-4D97-AF65-F5344CB8AC3E}">
        <p14:creationId xmlns:p14="http://schemas.microsoft.com/office/powerpoint/2010/main" val="25769989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072F4-3B51-E7B4-0779-4DE37B6D8867}"/>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E8A2BBC8-8A1B-F6A6-541F-4882D78A8647}"/>
              </a:ext>
            </a:extLst>
          </p:cNvPr>
          <p:cNvSpPr>
            <a:spLocks noGrp="1"/>
          </p:cNvSpPr>
          <p:nvPr>
            <p:ph type="body" idx="1"/>
          </p:nvPr>
        </p:nvSpPr>
        <p:spPr>
          <a:xfrm>
            <a:off x="5903" y="1695540"/>
            <a:ext cx="6077935" cy="593875"/>
          </a:xfrm>
          <a:solidFill>
            <a:srgbClr val="92D050"/>
          </a:solidFill>
          <a:ln>
            <a:solidFill>
              <a:schemeClr val="accent5">
                <a:lumMod val="50000"/>
              </a:schemeClr>
            </a:solidFill>
          </a:ln>
        </p:spPr>
        <p:txBody>
          <a:bodyPr/>
          <a:lstStyle/>
          <a:p>
            <a:pPr algn="ctr"/>
            <a:r>
              <a:rPr lang="en-US" sz="3200">
                <a:solidFill>
                  <a:schemeClr val="bg1"/>
                </a:solidFill>
                <a:latin typeface="Arial"/>
                <a:cs typeface="Arial"/>
              </a:rPr>
              <a:t>CASAS</a:t>
            </a:r>
            <a:r>
              <a:rPr lang="en-US">
                <a:latin typeface="Arial"/>
                <a:cs typeface="Arial"/>
              </a:rPr>
              <a:t> </a:t>
            </a:r>
            <a:endParaRPr lang="en-US"/>
          </a:p>
        </p:txBody>
      </p:sp>
      <p:sp>
        <p:nvSpPr>
          <p:cNvPr id="8" name="Content Placeholder 7">
            <a:extLst>
              <a:ext uri="{FF2B5EF4-FFF2-40B4-BE49-F238E27FC236}">
                <a16:creationId xmlns:a16="http://schemas.microsoft.com/office/drawing/2014/main" id="{D4E32AE0-76A3-14FE-98F4-E8D1BF901EB8}"/>
              </a:ext>
            </a:extLst>
          </p:cNvPr>
          <p:cNvSpPr>
            <a:spLocks noGrp="1"/>
          </p:cNvSpPr>
          <p:nvPr>
            <p:ph sz="half" idx="2"/>
          </p:nvPr>
        </p:nvSpPr>
        <p:spPr>
          <a:xfrm>
            <a:off x="5902" y="2289415"/>
            <a:ext cx="6077936" cy="4115909"/>
          </a:xfrm>
          <a:solidFill>
            <a:schemeClr val="bg1"/>
          </a:solidFill>
          <a:ln>
            <a:solidFill>
              <a:schemeClr val="accent5">
                <a:lumMod val="50000"/>
              </a:schemeClr>
            </a:solidFill>
          </a:ln>
        </p:spPr>
        <p:txBody>
          <a:bodyPr vert="horz" lIns="91440" tIns="45720" rIns="91440" bIns="45720" rtlCol="0" anchor="t">
            <a:normAutofit lnSpcReduction="10000"/>
          </a:bodyPr>
          <a:lstStyle/>
          <a:p>
            <a:r>
              <a:rPr lang="en-US">
                <a:latin typeface="Arial"/>
                <a:cs typeface="Arial"/>
              </a:rPr>
              <a:t>Oral Screening (ESL)</a:t>
            </a:r>
          </a:p>
          <a:p>
            <a:pPr lvl="1">
              <a:buFont typeface="Courier New" panose="020B0604020202020204" pitchFamily="34" charset="0"/>
              <a:buChar char="o"/>
            </a:pPr>
            <a:r>
              <a:rPr lang="en-US">
                <a:latin typeface="Arial"/>
                <a:cs typeface="Arial"/>
              </a:rPr>
              <a:t>Interview, Reading and Writing</a:t>
            </a:r>
          </a:p>
          <a:p>
            <a:r>
              <a:rPr lang="en-US">
                <a:latin typeface="Arial"/>
                <a:cs typeface="Arial"/>
              </a:rPr>
              <a:t>Appraisal – paper or CASAS eTests</a:t>
            </a:r>
            <a:endParaRPr lang="en-US"/>
          </a:p>
          <a:p>
            <a:pPr lvl="1">
              <a:buFont typeface="Courier New" panose="020B0604020202020204" pitchFamily="34" charset="0"/>
              <a:buChar char="o"/>
            </a:pPr>
            <a:r>
              <a:rPr lang="en-US">
                <a:latin typeface="Arial"/>
                <a:cs typeface="Arial"/>
              </a:rPr>
              <a:t>Results indicate student pretest level</a:t>
            </a:r>
          </a:p>
          <a:p>
            <a:pPr lvl="1">
              <a:buFont typeface="Courier New" panose="020B0604020202020204" pitchFamily="34" charset="0"/>
              <a:buChar char="o"/>
            </a:pPr>
            <a:r>
              <a:rPr lang="en-US">
                <a:latin typeface="Arial"/>
                <a:cs typeface="Arial"/>
              </a:rPr>
              <a:t>Not computer adaptive</a:t>
            </a:r>
          </a:p>
          <a:p>
            <a:r>
              <a:rPr lang="en-US">
                <a:latin typeface="Arial"/>
                <a:cs typeface="Arial"/>
              </a:rPr>
              <a:t>Locator </a:t>
            </a:r>
          </a:p>
          <a:p>
            <a:pPr lvl="1">
              <a:buFont typeface="Courier New" panose="020B0604020202020204" pitchFamily="34" charset="0"/>
              <a:buChar char="o"/>
            </a:pPr>
            <a:r>
              <a:rPr lang="en-US">
                <a:latin typeface="Arial"/>
                <a:cs typeface="Arial"/>
              </a:rPr>
              <a:t>CASAS eTests only</a:t>
            </a:r>
          </a:p>
          <a:p>
            <a:pPr lvl="1">
              <a:buFont typeface="Courier New" panose="020B0604020202020204" pitchFamily="34" charset="0"/>
              <a:buChar char="o"/>
            </a:pPr>
            <a:r>
              <a:rPr lang="en-US">
                <a:latin typeface="Arial"/>
                <a:cs typeface="Arial"/>
              </a:rPr>
              <a:t>Not computer adaptive</a:t>
            </a:r>
          </a:p>
          <a:p>
            <a:pPr lvl="1">
              <a:buFont typeface="Courier New" panose="020B0604020202020204" pitchFamily="34" charset="0"/>
              <a:buChar char="o"/>
            </a:pPr>
            <a:r>
              <a:rPr lang="en-US">
                <a:latin typeface="Arial"/>
                <a:cs typeface="Arial"/>
              </a:rPr>
              <a:t>Moves student directly into appropriate level pretest</a:t>
            </a:r>
            <a:endParaRPr lang="en-US"/>
          </a:p>
        </p:txBody>
      </p:sp>
      <p:sp>
        <p:nvSpPr>
          <p:cNvPr id="9" name="Text Placeholder 8">
            <a:extLst>
              <a:ext uri="{FF2B5EF4-FFF2-40B4-BE49-F238E27FC236}">
                <a16:creationId xmlns:a16="http://schemas.microsoft.com/office/drawing/2014/main" id="{E64F3CEE-2AD8-C978-2ABA-EFF224796FCA}"/>
              </a:ext>
            </a:extLst>
          </p:cNvPr>
          <p:cNvSpPr>
            <a:spLocks noGrp="1"/>
          </p:cNvSpPr>
          <p:nvPr>
            <p:ph type="body" sz="quarter" idx="3"/>
          </p:nvPr>
        </p:nvSpPr>
        <p:spPr>
          <a:xfrm>
            <a:off x="6100314" y="1695540"/>
            <a:ext cx="6088959" cy="593875"/>
          </a:xfrm>
          <a:solidFill>
            <a:srgbClr val="92D050"/>
          </a:solidFill>
          <a:ln>
            <a:solidFill>
              <a:schemeClr val="accent5">
                <a:lumMod val="50000"/>
              </a:schemeClr>
            </a:solidFill>
          </a:ln>
        </p:spPr>
        <p:txBody>
          <a:bodyPr>
            <a:normAutofit/>
          </a:bodyPr>
          <a:lstStyle/>
          <a:p>
            <a:pPr algn="ctr"/>
            <a:r>
              <a:rPr lang="en-US" sz="3200">
                <a:solidFill>
                  <a:schemeClr val="bg1"/>
                </a:solidFill>
                <a:latin typeface="Arial"/>
                <a:cs typeface="Arial"/>
              </a:rPr>
              <a:t>TABE</a:t>
            </a:r>
            <a:endParaRPr lang="en-US" sz="3200">
              <a:solidFill>
                <a:schemeClr val="bg1"/>
              </a:solidFill>
            </a:endParaRPr>
          </a:p>
        </p:txBody>
      </p:sp>
      <p:sp>
        <p:nvSpPr>
          <p:cNvPr id="10" name="Content Placeholder 9">
            <a:extLst>
              <a:ext uri="{FF2B5EF4-FFF2-40B4-BE49-F238E27FC236}">
                <a16:creationId xmlns:a16="http://schemas.microsoft.com/office/drawing/2014/main" id="{54266438-52D2-3D34-01B8-10898636FB7D}"/>
              </a:ext>
            </a:extLst>
          </p:cNvPr>
          <p:cNvSpPr>
            <a:spLocks noGrp="1"/>
          </p:cNvSpPr>
          <p:nvPr>
            <p:ph sz="quarter" idx="4"/>
          </p:nvPr>
        </p:nvSpPr>
        <p:spPr>
          <a:xfrm>
            <a:off x="6100314" y="2289417"/>
            <a:ext cx="6088960" cy="4130282"/>
          </a:xfrm>
          <a:ln>
            <a:solidFill>
              <a:schemeClr val="accent5">
                <a:lumMod val="50000"/>
              </a:schemeClr>
            </a:solidFill>
          </a:ln>
        </p:spPr>
        <p:txBody>
          <a:bodyPr vert="horz" lIns="91440" tIns="45720" rIns="91440" bIns="45720" rtlCol="0" anchor="t">
            <a:normAutofit lnSpcReduction="10000"/>
          </a:bodyPr>
          <a:lstStyle/>
          <a:p>
            <a:r>
              <a:rPr lang="en-US">
                <a:latin typeface="Arial"/>
                <a:cs typeface="Arial"/>
              </a:rPr>
              <a:t>Initial interview</a:t>
            </a:r>
          </a:p>
          <a:p>
            <a:r>
              <a:rPr lang="en-US">
                <a:latin typeface="Arial"/>
                <a:cs typeface="Arial"/>
              </a:rPr>
              <a:t>Locator – Same paper or online</a:t>
            </a:r>
            <a:endParaRPr lang="en-US"/>
          </a:p>
          <a:p>
            <a:pPr lvl="1">
              <a:buFont typeface="Courier New" panose="020B0604020202020204" pitchFamily="34" charset="0"/>
              <a:buChar char="o"/>
            </a:pPr>
            <a:r>
              <a:rPr lang="en-US">
                <a:latin typeface="Arial"/>
                <a:cs typeface="Arial"/>
              </a:rPr>
              <a:t>Results indicate student pretest level</a:t>
            </a:r>
            <a:endParaRPr lang="en-US"/>
          </a:p>
          <a:p>
            <a:pPr lvl="1">
              <a:buFont typeface="Courier New" panose="020B0604020202020204" pitchFamily="34" charset="0"/>
              <a:buChar char="o"/>
            </a:pPr>
            <a:r>
              <a:rPr lang="en-US">
                <a:latin typeface="Arial"/>
                <a:cs typeface="Arial"/>
              </a:rPr>
              <a:t>Not computer-adaptive</a:t>
            </a:r>
          </a:p>
          <a:p>
            <a:pPr lvl="1">
              <a:buFont typeface="Courier New" panose="020B0604020202020204" pitchFamily="34" charset="0"/>
              <a:buChar char="o"/>
            </a:pPr>
            <a:r>
              <a:rPr lang="en-US">
                <a:latin typeface="Arial"/>
                <a:cs typeface="Arial"/>
              </a:rPr>
              <a:t>If the test session is set up with Locator + subject (Reading, Math or Language), the same test ticket can be used for each test desired</a:t>
            </a:r>
            <a:endParaRPr lang="en-US"/>
          </a:p>
        </p:txBody>
      </p:sp>
      <p:sp>
        <p:nvSpPr>
          <p:cNvPr id="4" name="Date Placeholder 3">
            <a:extLst>
              <a:ext uri="{FF2B5EF4-FFF2-40B4-BE49-F238E27FC236}">
                <a16:creationId xmlns:a16="http://schemas.microsoft.com/office/drawing/2014/main" id="{8E3339DD-DF91-5BD0-1E57-6FAFCFABCF71}"/>
              </a:ext>
            </a:extLst>
          </p:cNvPr>
          <p:cNvSpPr>
            <a:spLocks noGrp="1"/>
          </p:cNvSpPr>
          <p:nvPr>
            <p:ph type="dt" sz="half" idx="10"/>
          </p:nvPr>
        </p:nvSpPr>
        <p:spPr/>
        <p:txBody>
          <a:bodyPr/>
          <a:lstStyle/>
          <a:p>
            <a:r>
              <a:rPr lang="en-US"/>
              <a:t>PY 2025-2026</a:t>
            </a:r>
          </a:p>
        </p:txBody>
      </p:sp>
      <p:sp>
        <p:nvSpPr>
          <p:cNvPr id="5" name="Slide Number Placeholder 4">
            <a:extLst>
              <a:ext uri="{FF2B5EF4-FFF2-40B4-BE49-F238E27FC236}">
                <a16:creationId xmlns:a16="http://schemas.microsoft.com/office/drawing/2014/main" id="{1D36A82B-5ED4-428F-2113-0358BC5BF073}"/>
              </a:ext>
            </a:extLst>
          </p:cNvPr>
          <p:cNvSpPr>
            <a:spLocks noGrp="1"/>
          </p:cNvSpPr>
          <p:nvPr>
            <p:ph type="sldNum" sz="quarter" idx="12"/>
          </p:nvPr>
        </p:nvSpPr>
        <p:spPr/>
        <p:txBody>
          <a:bodyPr/>
          <a:lstStyle/>
          <a:p>
            <a:fld id="{FB66DC3B-F1AC-40D4-8656-891001478902}" type="slidenum">
              <a:rPr lang="en-US" smtClean="0"/>
              <a:pPr/>
              <a:t>23</a:t>
            </a:fld>
            <a:endParaRPr lang="en-US"/>
          </a:p>
        </p:txBody>
      </p:sp>
      <p:sp>
        <p:nvSpPr>
          <p:cNvPr id="3" name="Title 2">
            <a:extLst>
              <a:ext uri="{FF2B5EF4-FFF2-40B4-BE49-F238E27FC236}">
                <a16:creationId xmlns:a16="http://schemas.microsoft.com/office/drawing/2014/main" id="{0198807A-E3AC-8EAF-B08A-184060975244}"/>
              </a:ext>
            </a:extLst>
          </p:cNvPr>
          <p:cNvSpPr>
            <a:spLocks noGrp="1"/>
          </p:cNvSpPr>
          <p:nvPr>
            <p:ph type="title"/>
          </p:nvPr>
        </p:nvSpPr>
        <p:spPr/>
        <p:txBody>
          <a:bodyPr/>
          <a:lstStyle/>
          <a:p>
            <a:endParaRPr lang="en-US"/>
          </a:p>
        </p:txBody>
      </p:sp>
      <p:sp>
        <p:nvSpPr>
          <p:cNvPr id="12" name="Title 8">
            <a:extLst>
              <a:ext uri="{FF2B5EF4-FFF2-40B4-BE49-F238E27FC236}">
                <a16:creationId xmlns:a16="http://schemas.microsoft.com/office/drawing/2014/main" id="{D4CA291C-AB0E-3FE4-3BD6-7E6377573B83}"/>
              </a:ext>
            </a:extLst>
          </p:cNvPr>
          <p:cNvSpPr txBox="1">
            <a:spLocks/>
          </p:cNvSpPr>
          <p:nvPr/>
        </p:nvSpPr>
        <p:spPr>
          <a:xfrm>
            <a:off x="4314" y="681037"/>
            <a:ext cx="12183371" cy="1009651"/>
          </a:xfrm>
          <a:prstGeom prst="rect">
            <a:avLst/>
          </a:prstGeom>
          <a:solidFill>
            <a:schemeClr val="accent2">
              <a:lumMod val="75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yriad Pro" panose="020B0503030403020204" pitchFamily="34" charset="0"/>
                <a:ea typeface="+mj-ea"/>
                <a:cs typeface="+mj-cs"/>
              </a:defRPr>
            </a:lvl1pPr>
          </a:lstStyle>
          <a:p>
            <a:pPr algn="ctr"/>
            <a:r>
              <a:rPr lang="en-US">
                <a:solidFill>
                  <a:schemeClr val="bg1"/>
                </a:solidFill>
                <a:latin typeface="Calibri"/>
                <a:ea typeface="Calibri"/>
                <a:cs typeface="Calibri"/>
              </a:rPr>
              <a:t>Where do we start?</a:t>
            </a:r>
          </a:p>
        </p:txBody>
      </p:sp>
    </p:spTree>
    <p:extLst>
      <p:ext uri="{BB962C8B-B14F-4D97-AF65-F5344CB8AC3E}">
        <p14:creationId xmlns:p14="http://schemas.microsoft.com/office/powerpoint/2010/main" val="35886354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C5E50376-BB7D-A504-F7C4-C6757456CECE}"/>
              </a:ext>
            </a:extLst>
          </p:cNvPr>
          <p:cNvSpPr>
            <a:spLocks noGrp="1"/>
          </p:cNvSpPr>
          <p:nvPr>
            <p:ph type="dt" sz="half" idx="10"/>
          </p:nvPr>
        </p:nvSpPr>
        <p:spPr/>
        <p:txBody>
          <a:bodyPr/>
          <a:lstStyle/>
          <a:p>
            <a:r>
              <a:rPr lang="en-US"/>
              <a:t>PY 2025-2026</a:t>
            </a:r>
          </a:p>
        </p:txBody>
      </p:sp>
      <p:sp>
        <p:nvSpPr>
          <p:cNvPr id="8" name="Slide Number Placeholder 7">
            <a:extLst>
              <a:ext uri="{FF2B5EF4-FFF2-40B4-BE49-F238E27FC236}">
                <a16:creationId xmlns:a16="http://schemas.microsoft.com/office/drawing/2014/main" id="{315400E7-DABA-3963-8C49-E69A5629D3F3}"/>
              </a:ext>
            </a:extLst>
          </p:cNvPr>
          <p:cNvSpPr>
            <a:spLocks noGrp="1"/>
          </p:cNvSpPr>
          <p:nvPr>
            <p:ph type="sldNum" sz="quarter" idx="12"/>
          </p:nvPr>
        </p:nvSpPr>
        <p:spPr/>
        <p:txBody>
          <a:bodyPr/>
          <a:lstStyle/>
          <a:p>
            <a:fld id="{E5EEEA21-4EF5-4F0A-8D18-9C982644C62A}" type="slidenum">
              <a:rPr lang="en-US" smtClean="0"/>
              <a:t>24</a:t>
            </a:fld>
            <a:endParaRPr lang="en-US"/>
          </a:p>
        </p:txBody>
      </p:sp>
      <p:sp>
        <p:nvSpPr>
          <p:cNvPr id="2" name="TextBox 1">
            <a:extLst>
              <a:ext uri="{FF2B5EF4-FFF2-40B4-BE49-F238E27FC236}">
                <a16:creationId xmlns:a16="http://schemas.microsoft.com/office/drawing/2014/main" id="{BFA88937-EB00-E7BA-9603-0F6D0966CA7A}"/>
              </a:ext>
            </a:extLst>
          </p:cNvPr>
          <p:cNvSpPr txBox="1"/>
          <p:nvPr/>
        </p:nvSpPr>
        <p:spPr>
          <a:xfrm>
            <a:off x="201083" y="95249"/>
            <a:ext cx="839258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bg1"/>
                </a:solidFill>
                <a:ea typeface="Calibri"/>
                <a:cs typeface="Calibri"/>
              </a:rPr>
              <a:t>CASAS Intake Screening for Oral, Writing, and Reading</a:t>
            </a:r>
          </a:p>
        </p:txBody>
      </p:sp>
      <p:pic>
        <p:nvPicPr>
          <p:cNvPr id="5" name="Picture 4">
            <a:extLst>
              <a:ext uri="{FF2B5EF4-FFF2-40B4-BE49-F238E27FC236}">
                <a16:creationId xmlns:a16="http://schemas.microsoft.com/office/drawing/2014/main" id="{40DACF02-3954-3FF9-5076-50554575F76D}"/>
              </a:ext>
            </a:extLst>
          </p:cNvPr>
          <p:cNvPicPr>
            <a:picLocks noChangeAspect="1"/>
          </p:cNvPicPr>
          <p:nvPr/>
        </p:nvPicPr>
        <p:blipFill>
          <a:blip r:embed="rId2"/>
          <a:srcRect l="7975" t="-2364" r="-7873" b="2545"/>
          <a:stretch>
            <a:fillRect/>
          </a:stretch>
        </p:blipFill>
        <p:spPr>
          <a:xfrm>
            <a:off x="1099079" y="524933"/>
            <a:ext cx="10343103" cy="5818686"/>
          </a:xfrm>
          <a:prstGeom prst="rect">
            <a:avLst/>
          </a:prstGeom>
        </p:spPr>
      </p:pic>
      <p:sp>
        <p:nvSpPr>
          <p:cNvPr id="6" name="TextBox 5">
            <a:extLst>
              <a:ext uri="{FF2B5EF4-FFF2-40B4-BE49-F238E27FC236}">
                <a16:creationId xmlns:a16="http://schemas.microsoft.com/office/drawing/2014/main" id="{5E5ADB77-493C-6580-BFBD-795F12C21913}"/>
              </a:ext>
            </a:extLst>
          </p:cNvPr>
          <p:cNvSpPr txBox="1"/>
          <p:nvPr/>
        </p:nvSpPr>
        <p:spPr>
          <a:xfrm>
            <a:off x="201082" y="730249"/>
            <a:ext cx="545253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2">
                    <a:lumMod val="49000"/>
                  </a:schemeClr>
                </a:solidFill>
                <a:ea typeface="Calibri"/>
                <a:cs typeface="Calibri"/>
                <a:hlinkClick r:id="rId3">
                  <a:extLst>
                    <a:ext uri="{A12FA001-AC4F-418D-AE19-62706E023703}">
                      <ahyp:hlinkClr xmlns:ahyp="http://schemas.microsoft.com/office/drawing/2018/hyperlinkcolor" val="tx"/>
                    </a:ext>
                  </a:extLst>
                </a:hlinkClick>
              </a:rPr>
              <a:t>Intake Screening Tool (Oral, Writing, and Reading)</a:t>
            </a:r>
          </a:p>
        </p:txBody>
      </p:sp>
    </p:spTree>
    <p:extLst>
      <p:ext uri="{BB962C8B-B14F-4D97-AF65-F5344CB8AC3E}">
        <p14:creationId xmlns:p14="http://schemas.microsoft.com/office/powerpoint/2010/main" val="9037774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129F3-39FE-5568-65ED-697B8476FE43}"/>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D8AB3C31-C266-6196-2691-B67A61EECA8F}"/>
              </a:ext>
            </a:extLst>
          </p:cNvPr>
          <p:cNvSpPr>
            <a:spLocks noGrp="1"/>
          </p:cNvSpPr>
          <p:nvPr>
            <p:ph type="dt" sz="half" idx="10"/>
          </p:nvPr>
        </p:nvSpPr>
        <p:spPr>
          <a:xfrm>
            <a:off x="234820" y="6477653"/>
            <a:ext cx="1407368" cy="365125"/>
          </a:xfrm>
        </p:spPr>
        <p:txBody>
          <a:bodyPr anchor="ctr">
            <a:normAutofit/>
          </a:bodyPr>
          <a:lstStyle/>
          <a:p>
            <a:pPr>
              <a:spcAft>
                <a:spcPts val="600"/>
              </a:spcAft>
            </a:pPr>
            <a:r>
              <a:rPr lang="en-US"/>
              <a:t>PY 2025-2026</a:t>
            </a:r>
          </a:p>
        </p:txBody>
      </p:sp>
      <p:sp>
        <p:nvSpPr>
          <p:cNvPr id="3" name="Slide Number Placeholder 2">
            <a:extLst>
              <a:ext uri="{FF2B5EF4-FFF2-40B4-BE49-F238E27FC236}">
                <a16:creationId xmlns:a16="http://schemas.microsoft.com/office/drawing/2014/main" id="{367359EE-8E44-B5C6-3DCF-561770AC706D}"/>
              </a:ext>
            </a:extLst>
          </p:cNvPr>
          <p:cNvSpPr>
            <a:spLocks noGrp="1"/>
          </p:cNvSpPr>
          <p:nvPr>
            <p:ph type="sldNum" sz="quarter" idx="12"/>
          </p:nvPr>
        </p:nvSpPr>
        <p:spPr>
          <a:xfrm>
            <a:off x="11271380" y="6477653"/>
            <a:ext cx="782215" cy="365125"/>
          </a:xfrm>
        </p:spPr>
        <p:txBody>
          <a:bodyPr anchor="ctr">
            <a:normAutofit/>
          </a:bodyPr>
          <a:lstStyle/>
          <a:p>
            <a:pPr>
              <a:spcAft>
                <a:spcPts val="600"/>
              </a:spcAft>
            </a:pPr>
            <a:fld id="{5EDC9809-19C2-4E25-86A8-0E34C42EC71C}" type="slidenum">
              <a:rPr lang="en-US" smtClean="0"/>
              <a:pPr>
                <a:spcAft>
                  <a:spcPts val="600"/>
                </a:spcAft>
              </a:pPr>
              <a:t>25</a:t>
            </a:fld>
            <a:endParaRPr lang="en-US"/>
          </a:p>
        </p:txBody>
      </p:sp>
      <p:graphicFrame>
        <p:nvGraphicFramePr>
          <p:cNvPr id="6" name="Table 5">
            <a:extLst>
              <a:ext uri="{FF2B5EF4-FFF2-40B4-BE49-F238E27FC236}">
                <a16:creationId xmlns:a16="http://schemas.microsoft.com/office/drawing/2014/main" id="{95DF6644-1559-0EF1-01D5-F45B92650BF3}"/>
              </a:ext>
            </a:extLst>
          </p:cNvPr>
          <p:cNvGraphicFramePr>
            <a:graphicFrameLocks noGrp="1"/>
          </p:cNvGraphicFramePr>
          <p:nvPr>
            <p:extLst>
              <p:ext uri="{D42A27DB-BD31-4B8C-83A1-F6EECF244321}">
                <p14:modId xmlns:p14="http://schemas.microsoft.com/office/powerpoint/2010/main" val="3055335697"/>
              </p:ext>
            </p:extLst>
          </p:nvPr>
        </p:nvGraphicFramePr>
        <p:xfrm>
          <a:off x="664307" y="1133230"/>
          <a:ext cx="10846329" cy="1979548"/>
        </p:xfrm>
        <a:graphic>
          <a:graphicData uri="http://schemas.openxmlformats.org/drawingml/2006/table">
            <a:tbl>
              <a:tblPr firstRow="1" bandRow="1">
                <a:tableStyleId>{85BE263C-DBD7-4A20-BB59-AAB30ACAA65A}</a:tableStyleId>
              </a:tblPr>
              <a:tblGrid>
                <a:gridCol w="4201583">
                  <a:extLst>
                    <a:ext uri="{9D8B030D-6E8A-4147-A177-3AD203B41FA5}">
                      <a16:colId xmlns:a16="http://schemas.microsoft.com/office/drawing/2014/main" val="3512941833"/>
                    </a:ext>
                  </a:extLst>
                </a:gridCol>
                <a:gridCol w="3036088">
                  <a:extLst>
                    <a:ext uri="{9D8B030D-6E8A-4147-A177-3AD203B41FA5}">
                      <a16:colId xmlns:a16="http://schemas.microsoft.com/office/drawing/2014/main" val="3468560547"/>
                    </a:ext>
                  </a:extLst>
                </a:gridCol>
                <a:gridCol w="3608658">
                  <a:extLst>
                    <a:ext uri="{9D8B030D-6E8A-4147-A177-3AD203B41FA5}">
                      <a16:colId xmlns:a16="http://schemas.microsoft.com/office/drawing/2014/main" val="1551594316"/>
                    </a:ext>
                  </a:extLst>
                </a:gridCol>
              </a:tblGrid>
              <a:tr h="494887">
                <a:tc>
                  <a:txBody>
                    <a:bodyPr/>
                    <a:lstStyle/>
                    <a:p>
                      <a:r>
                        <a:rPr lang="en-US"/>
                        <a:t> Test</a:t>
                      </a:r>
                    </a:p>
                  </a:txBody>
                  <a:tcPr/>
                </a:tc>
                <a:tc>
                  <a:txBody>
                    <a:bodyPr/>
                    <a:lstStyle/>
                    <a:p>
                      <a:pPr algn="ctr"/>
                      <a:r>
                        <a:rPr lang="en-US"/>
                        <a:t>Total Items</a:t>
                      </a:r>
                    </a:p>
                  </a:txBody>
                  <a:tcPr/>
                </a:tc>
                <a:tc>
                  <a:txBody>
                    <a:bodyPr/>
                    <a:lstStyle/>
                    <a:p>
                      <a:pPr algn="ctr"/>
                      <a:r>
                        <a:rPr lang="en-US"/>
                        <a:t>Testing Time (Minutes)</a:t>
                      </a:r>
                    </a:p>
                  </a:txBody>
                  <a:tcPr/>
                </a:tc>
                <a:extLst>
                  <a:ext uri="{0D108BD9-81ED-4DB2-BD59-A6C34878D82A}">
                    <a16:rowId xmlns:a16="http://schemas.microsoft.com/office/drawing/2014/main" val="3781042553"/>
                  </a:ext>
                </a:extLst>
              </a:tr>
              <a:tr h="494887">
                <a:tc>
                  <a:txBody>
                    <a:bodyPr/>
                    <a:lstStyle/>
                    <a:p>
                      <a:r>
                        <a:rPr lang="en-US" sz="2400"/>
                        <a:t>Reading  and Math Appraisal</a:t>
                      </a:r>
                    </a:p>
                  </a:txBody>
                  <a:tcPr/>
                </a:tc>
                <a:tc>
                  <a:txBody>
                    <a:bodyPr/>
                    <a:lstStyle/>
                    <a:p>
                      <a:pPr lvl="0" algn="ctr">
                        <a:buNone/>
                      </a:pPr>
                      <a:r>
                        <a:rPr lang="en-US" sz="2400"/>
                        <a:t>28</a:t>
                      </a:r>
                    </a:p>
                  </a:txBody>
                  <a:tcPr/>
                </a:tc>
                <a:tc>
                  <a:txBody>
                    <a:bodyPr/>
                    <a:lstStyle/>
                    <a:p>
                      <a:pPr lvl="0" algn="ctr">
                        <a:buNone/>
                      </a:pPr>
                      <a:r>
                        <a:rPr lang="en-US" sz="2400"/>
                        <a:t>30</a:t>
                      </a:r>
                    </a:p>
                  </a:txBody>
                  <a:tcPr/>
                </a:tc>
                <a:extLst>
                  <a:ext uri="{0D108BD9-81ED-4DB2-BD59-A6C34878D82A}">
                    <a16:rowId xmlns:a16="http://schemas.microsoft.com/office/drawing/2014/main" val="1617111449"/>
                  </a:ext>
                </a:extLst>
              </a:tr>
              <a:tr h="494887">
                <a:tc>
                  <a:txBody>
                    <a:bodyPr/>
                    <a:lstStyle/>
                    <a:p>
                      <a:pPr lvl="0">
                        <a:buNone/>
                      </a:pPr>
                      <a:r>
                        <a:rPr lang="en-US" sz="2400"/>
                        <a:t>Reading Locator (</a:t>
                      </a:r>
                      <a:r>
                        <a:rPr lang="en-US" sz="2400" err="1"/>
                        <a:t>eTests</a:t>
                      </a:r>
                      <a:r>
                        <a:rPr lang="en-US" sz="2400"/>
                        <a:t> only)</a:t>
                      </a:r>
                    </a:p>
                  </a:txBody>
                  <a:tcPr/>
                </a:tc>
                <a:tc>
                  <a:txBody>
                    <a:bodyPr/>
                    <a:lstStyle/>
                    <a:p>
                      <a:pPr lvl="0" algn="ctr">
                        <a:buNone/>
                      </a:pPr>
                      <a:r>
                        <a:rPr lang="en-US" sz="2400"/>
                        <a:t>14</a:t>
                      </a:r>
                    </a:p>
                  </a:txBody>
                  <a:tcPr/>
                </a:tc>
                <a:tc>
                  <a:txBody>
                    <a:bodyPr/>
                    <a:lstStyle/>
                    <a:p>
                      <a:pPr lvl="0" algn="ctr">
                        <a:buNone/>
                      </a:pPr>
                      <a:r>
                        <a:rPr lang="en-US" sz="2400"/>
                        <a:t>15</a:t>
                      </a:r>
                    </a:p>
                  </a:txBody>
                  <a:tcPr/>
                </a:tc>
                <a:extLst>
                  <a:ext uri="{0D108BD9-81ED-4DB2-BD59-A6C34878D82A}">
                    <a16:rowId xmlns:a16="http://schemas.microsoft.com/office/drawing/2014/main" val="44080657"/>
                  </a:ext>
                </a:extLst>
              </a:tr>
              <a:tr h="494887">
                <a:tc>
                  <a:txBody>
                    <a:bodyPr/>
                    <a:lstStyle/>
                    <a:p>
                      <a:pPr lvl="0">
                        <a:buNone/>
                      </a:pPr>
                      <a:r>
                        <a:rPr lang="en-US" sz="2400"/>
                        <a:t>Math Locator (</a:t>
                      </a:r>
                      <a:r>
                        <a:rPr lang="en-US" sz="2400" err="1"/>
                        <a:t>eTests</a:t>
                      </a:r>
                      <a:r>
                        <a:rPr lang="en-US" sz="2400"/>
                        <a:t> only)</a:t>
                      </a:r>
                    </a:p>
                  </a:txBody>
                  <a:tcPr/>
                </a:tc>
                <a:tc>
                  <a:txBody>
                    <a:bodyPr/>
                    <a:lstStyle/>
                    <a:p>
                      <a:pPr lvl="0" algn="ctr">
                        <a:buNone/>
                      </a:pPr>
                      <a:r>
                        <a:rPr lang="en-US" sz="2400"/>
                        <a:t>15</a:t>
                      </a:r>
                    </a:p>
                  </a:txBody>
                  <a:tcPr/>
                </a:tc>
                <a:tc>
                  <a:txBody>
                    <a:bodyPr/>
                    <a:lstStyle/>
                    <a:p>
                      <a:pPr lvl="0" algn="ctr">
                        <a:buNone/>
                      </a:pPr>
                      <a:r>
                        <a:rPr lang="en-US" sz="2400"/>
                        <a:t>15</a:t>
                      </a:r>
                    </a:p>
                  </a:txBody>
                  <a:tcPr/>
                </a:tc>
                <a:extLst>
                  <a:ext uri="{0D108BD9-81ED-4DB2-BD59-A6C34878D82A}">
                    <a16:rowId xmlns:a16="http://schemas.microsoft.com/office/drawing/2014/main" val="3014994536"/>
                  </a:ext>
                </a:extLst>
              </a:tr>
            </a:tbl>
          </a:graphicData>
        </a:graphic>
      </p:graphicFrame>
      <p:sp>
        <p:nvSpPr>
          <p:cNvPr id="7" name="TextBox 6">
            <a:extLst>
              <a:ext uri="{FF2B5EF4-FFF2-40B4-BE49-F238E27FC236}">
                <a16:creationId xmlns:a16="http://schemas.microsoft.com/office/drawing/2014/main" id="{88392AB2-F8AF-D86A-D8BC-FC1C99578828}"/>
              </a:ext>
            </a:extLst>
          </p:cNvPr>
          <p:cNvSpPr txBox="1"/>
          <p:nvPr/>
        </p:nvSpPr>
        <p:spPr>
          <a:xfrm>
            <a:off x="687410" y="667011"/>
            <a:ext cx="572476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Calibri Light"/>
                <a:ea typeface="Calibri"/>
                <a:cs typeface="Calibri"/>
              </a:rPr>
              <a:t> CASAS GOALS 2</a:t>
            </a:r>
            <a:endParaRPr lang="en-US" sz="2400" b="1">
              <a:latin typeface="Calibri Light"/>
            </a:endParaRPr>
          </a:p>
        </p:txBody>
      </p:sp>
      <p:sp>
        <p:nvSpPr>
          <p:cNvPr id="4" name="TextBox 3">
            <a:extLst>
              <a:ext uri="{FF2B5EF4-FFF2-40B4-BE49-F238E27FC236}">
                <a16:creationId xmlns:a16="http://schemas.microsoft.com/office/drawing/2014/main" id="{E80B9AE3-90A6-EA08-D202-F104AFBD74D4}"/>
              </a:ext>
            </a:extLst>
          </p:cNvPr>
          <p:cNvSpPr txBox="1"/>
          <p:nvPr/>
        </p:nvSpPr>
        <p:spPr>
          <a:xfrm>
            <a:off x="687410" y="3430888"/>
            <a:ext cx="572476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Calibri Light"/>
                <a:ea typeface="Calibri"/>
                <a:cs typeface="Calibri"/>
              </a:rPr>
              <a:t> CASAS STEPS</a:t>
            </a:r>
            <a:endParaRPr lang="en-US" sz="2400" b="1">
              <a:latin typeface="Calibri Light"/>
            </a:endParaRPr>
          </a:p>
        </p:txBody>
      </p:sp>
      <p:graphicFrame>
        <p:nvGraphicFramePr>
          <p:cNvPr id="8" name="Table 7">
            <a:extLst>
              <a:ext uri="{FF2B5EF4-FFF2-40B4-BE49-F238E27FC236}">
                <a16:creationId xmlns:a16="http://schemas.microsoft.com/office/drawing/2014/main" id="{3BB3D649-68DB-C5E4-C93A-E57495620E46}"/>
              </a:ext>
            </a:extLst>
          </p:cNvPr>
          <p:cNvGraphicFramePr>
            <a:graphicFrameLocks noGrp="1"/>
          </p:cNvGraphicFramePr>
          <p:nvPr>
            <p:extLst>
              <p:ext uri="{D42A27DB-BD31-4B8C-83A1-F6EECF244321}">
                <p14:modId xmlns:p14="http://schemas.microsoft.com/office/powerpoint/2010/main" val="1811526925"/>
              </p:ext>
            </p:extLst>
          </p:nvPr>
        </p:nvGraphicFramePr>
        <p:xfrm>
          <a:off x="692293" y="3886724"/>
          <a:ext cx="10825976" cy="2474435"/>
        </p:xfrm>
        <a:graphic>
          <a:graphicData uri="http://schemas.openxmlformats.org/drawingml/2006/table">
            <a:tbl>
              <a:tblPr firstRow="1" bandRow="1">
                <a:tableStyleId>{85BE263C-DBD7-4A20-BB59-AAB30ACAA65A}</a:tableStyleId>
              </a:tblPr>
              <a:tblGrid>
                <a:gridCol w="4181230">
                  <a:extLst>
                    <a:ext uri="{9D8B030D-6E8A-4147-A177-3AD203B41FA5}">
                      <a16:colId xmlns:a16="http://schemas.microsoft.com/office/drawing/2014/main" val="3512941833"/>
                    </a:ext>
                  </a:extLst>
                </a:gridCol>
                <a:gridCol w="3036088">
                  <a:extLst>
                    <a:ext uri="{9D8B030D-6E8A-4147-A177-3AD203B41FA5}">
                      <a16:colId xmlns:a16="http://schemas.microsoft.com/office/drawing/2014/main" val="3468560547"/>
                    </a:ext>
                  </a:extLst>
                </a:gridCol>
                <a:gridCol w="3608658">
                  <a:extLst>
                    <a:ext uri="{9D8B030D-6E8A-4147-A177-3AD203B41FA5}">
                      <a16:colId xmlns:a16="http://schemas.microsoft.com/office/drawing/2014/main" val="1551594316"/>
                    </a:ext>
                  </a:extLst>
                </a:gridCol>
              </a:tblGrid>
              <a:tr h="494887">
                <a:tc>
                  <a:txBody>
                    <a:bodyPr/>
                    <a:lstStyle/>
                    <a:p>
                      <a:r>
                        <a:rPr lang="en-US"/>
                        <a:t> Test</a:t>
                      </a:r>
                    </a:p>
                  </a:txBody>
                  <a:tcPr/>
                </a:tc>
                <a:tc>
                  <a:txBody>
                    <a:bodyPr/>
                    <a:lstStyle/>
                    <a:p>
                      <a:pPr algn="ctr"/>
                      <a:r>
                        <a:rPr lang="en-US"/>
                        <a:t>Total Items</a:t>
                      </a:r>
                    </a:p>
                  </a:txBody>
                  <a:tcPr/>
                </a:tc>
                <a:tc>
                  <a:txBody>
                    <a:bodyPr/>
                    <a:lstStyle/>
                    <a:p>
                      <a:pPr algn="ctr"/>
                      <a:r>
                        <a:rPr lang="en-US"/>
                        <a:t>Testing Time (Minutes)</a:t>
                      </a:r>
                    </a:p>
                  </a:txBody>
                  <a:tcPr/>
                </a:tc>
                <a:extLst>
                  <a:ext uri="{0D108BD9-81ED-4DB2-BD59-A6C34878D82A}">
                    <a16:rowId xmlns:a16="http://schemas.microsoft.com/office/drawing/2014/main" val="3781042553"/>
                  </a:ext>
                </a:extLst>
              </a:tr>
              <a:tr h="494887">
                <a:tc>
                  <a:txBody>
                    <a:bodyPr/>
                    <a:lstStyle/>
                    <a:p>
                      <a:r>
                        <a:rPr lang="en-US" sz="2400"/>
                        <a:t>Reading Appraisal</a:t>
                      </a:r>
                    </a:p>
                  </a:txBody>
                  <a:tcPr/>
                </a:tc>
                <a:tc>
                  <a:txBody>
                    <a:bodyPr/>
                    <a:lstStyle/>
                    <a:p>
                      <a:pPr lvl="0" algn="ctr">
                        <a:buNone/>
                      </a:pPr>
                      <a:r>
                        <a:rPr lang="en-US" sz="2400"/>
                        <a:t>28</a:t>
                      </a:r>
                    </a:p>
                  </a:txBody>
                  <a:tcPr/>
                </a:tc>
                <a:tc>
                  <a:txBody>
                    <a:bodyPr/>
                    <a:lstStyle/>
                    <a:p>
                      <a:pPr lvl="0" algn="ctr">
                        <a:buNone/>
                      </a:pPr>
                      <a:r>
                        <a:rPr lang="en-US" sz="2400"/>
                        <a:t>30</a:t>
                      </a:r>
                    </a:p>
                  </a:txBody>
                  <a:tcPr/>
                </a:tc>
                <a:extLst>
                  <a:ext uri="{0D108BD9-81ED-4DB2-BD59-A6C34878D82A}">
                    <a16:rowId xmlns:a16="http://schemas.microsoft.com/office/drawing/2014/main" val="1617111449"/>
                  </a:ext>
                </a:extLst>
              </a:tr>
              <a:tr h="494887">
                <a:tc>
                  <a:txBody>
                    <a:bodyPr/>
                    <a:lstStyle/>
                    <a:p>
                      <a:pPr lvl="0">
                        <a:buNone/>
                      </a:pPr>
                      <a:r>
                        <a:rPr lang="en-US" sz="2400"/>
                        <a:t>Listening Appraisal</a:t>
                      </a:r>
                    </a:p>
                  </a:txBody>
                  <a:tcPr/>
                </a:tc>
                <a:tc>
                  <a:txBody>
                    <a:bodyPr/>
                    <a:lstStyle/>
                    <a:p>
                      <a:pPr lvl="0" algn="ctr">
                        <a:buNone/>
                      </a:pPr>
                      <a:r>
                        <a:rPr lang="en-US" sz="2400"/>
                        <a:t>28</a:t>
                      </a:r>
                    </a:p>
                  </a:txBody>
                  <a:tcPr/>
                </a:tc>
                <a:tc>
                  <a:txBody>
                    <a:bodyPr/>
                    <a:lstStyle/>
                    <a:p>
                      <a:pPr lvl="0" algn="ctr">
                        <a:buNone/>
                      </a:pPr>
                      <a:r>
                        <a:rPr lang="en-US" sz="2400"/>
                        <a:t>35</a:t>
                      </a:r>
                    </a:p>
                  </a:txBody>
                  <a:tcPr/>
                </a:tc>
                <a:extLst>
                  <a:ext uri="{0D108BD9-81ED-4DB2-BD59-A6C34878D82A}">
                    <a16:rowId xmlns:a16="http://schemas.microsoft.com/office/drawing/2014/main" val="44080657"/>
                  </a:ext>
                </a:extLst>
              </a:tr>
              <a:tr h="494887">
                <a:tc>
                  <a:txBody>
                    <a:bodyPr/>
                    <a:lstStyle/>
                    <a:p>
                      <a:pPr lvl="0">
                        <a:buNone/>
                      </a:pPr>
                      <a:r>
                        <a:rPr lang="en-US" sz="2400"/>
                        <a:t>Reading Locator (</a:t>
                      </a:r>
                      <a:r>
                        <a:rPr lang="en-US" sz="2400" err="1"/>
                        <a:t>eTests</a:t>
                      </a:r>
                      <a:r>
                        <a:rPr lang="en-US" sz="2400"/>
                        <a:t> only)</a:t>
                      </a:r>
                    </a:p>
                  </a:txBody>
                  <a:tcPr/>
                </a:tc>
                <a:tc>
                  <a:txBody>
                    <a:bodyPr/>
                    <a:lstStyle/>
                    <a:p>
                      <a:pPr lvl="0" algn="ctr">
                        <a:buNone/>
                      </a:pPr>
                      <a:r>
                        <a:rPr lang="en-US" sz="2400"/>
                        <a:t>14</a:t>
                      </a:r>
                    </a:p>
                  </a:txBody>
                  <a:tcPr/>
                </a:tc>
                <a:tc>
                  <a:txBody>
                    <a:bodyPr/>
                    <a:lstStyle/>
                    <a:p>
                      <a:pPr lvl="0" algn="ctr">
                        <a:buNone/>
                      </a:pPr>
                      <a:r>
                        <a:rPr lang="en-US" sz="2400"/>
                        <a:t>15</a:t>
                      </a:r>
                    </a:p>
                  </a:txBody>
                  <a:tcPr/>
                </a:tc>
                <a:extLst>
                  <a:ext uri="{0D108BD9-81ED-4DB2-BD59-A6C34878D82A}">
                    <a16:rowId xmlns:a16="http://schemas.microsoft.com/office/drawing/2014/main" val="2845166023"/>
                  </a:ext>
                </a:extLst>
              </a:tr>
              <a:tr h="494887">
                <a:tc>
                  <a:txBody>
                    <a:bodyPr/>
                    <a:lstStyle/>
                    <a:p>
                      <a:pPr lvl="0">
                        <a:buNone/>
                      </a:pPr>
                      <a:r>
                        <a:rPr lang="en-US" sz="2400"/>
                        <a:t>Listening Locator (</a:t>
                      </a:r>
                      <a:r>
                        <a:rPr lang="en-US" sz="2400" err="1"/>
                        <a:t>eTests</a:t>
                      </a:r>
                      <a:r>
                        <a:rPr lang="en-US" sz="2400"/>
                        <a:t> only)</a:t>
                      </a:r>
                    </a:p>
                  </a:txBody>
                  <a:tcPr/>
                </a:tc>
                <a:tc>
                  <a:txBody>
                    <a:bodyPr/>
                    <a:lstStyle/>
                    <a:p>
                      <a:pPr lvl="0" algn="ctr">
                        <a:buNone/>
                      </a:pPr>
                      <a:r>
                        <a:rPr lang="en-US" sz="2400"/>
                        <a:t>15</a:t>
                      </a:r>
                    </a:p>
                  </a:txBody>
                  <a:tcPr/>
                </a:tc>
                <a:tc>
                  <a:txBody>
                    <a:bodyPr/>
                    <a:lstStyle/>
                    <a:p>
                      <a:pPr lvl="0" algn="ctr">
                        <a:buNone/>
                      </a:pPr>
                      <a:r>
                        <a:rPr lang="en-US" sz="2400"/>
                        <a:t>20</a:t>
                      </a:r>
                    </a:p>
                  </a:txBody>
                  <a:tcPr/>
                </a:tc>
                <a:extLst>
                  <a:ext uri="{0D108BD9-81ED-4DB2-BD59-A6C34878D82A}">
                    <a16:rowId xmlns:a16="http://schemas.microsoft.com/office/drawing/2014/main" val="3014994536"/>
                  </a:ext>
                </a:extLst>
              </a:tr>
            </a:tbl>
          </a:graphicData>
        </a:graphic>
      </p:graphicFrame>
      <p:sp>
        <p:nvSpPr>
          <p:cNvPr id="2" name="TextBox 1">
            <a:extLst>
              <a:ext uri="{FF2B5EF4-FFF2-40B4-BE49-F238E27FC236}">
                <a16:creationId xmlns:a16="http://schemas.microsoft.com/office/drawing/2014/main" id="{7A16A7AF-04D7-3E4C-4CE4-F8CA5FA2FDD5}"/>
              </a:ext>
            </a:extLst>
          </p:cNvPr>
          <p:cNvSpPr txBox="1"/>
          <p:nvPr/>
        </p:nvSpPr>
        <p:spPr>
          <a:xfrm>
            <a:off x="300567" y="78316"/>
            <a:ext cx="10384366"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a:solidFill>
                  <a:srgbClr val="FFFFFF"/>
                </a:solidFill>
                <a:latin typeface="Calibri"/>
                <a:ea typeface="Calibri"/>
                <a:cs typeface="Calibri"/>
              </a:rPr>
              <a:t>CASAS GOALS 2 (Reading and Math) CASAS STEPS (Reading and Listening)</a:t>
            </a:r>
            <a:endParaRPr lang="en-US" sz="2600">
              <a:latin typeface="Calibri"/>
              <a:ea typeface="Calibri"/>
              <a:cs typeface="Calibri"/>
            </a:endParaRPr>
          </a:p>
        </p:txBody>
      </p:sp>
    </p:spTree>
    <p:extLst>
      <p:ext uri="{BB962C8B-B14F-4D97-AF65-F5344CB8AC3E}">
        <p14:creationId xmlns:p14="http://schemas.microsoft.com/office/powerpoint/2010/main" val="27558406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9D23A-0001-DB8F-CB48-E7ADBB3431CC}"/>
              </a:ext>
            </a:extLst>
          </p:cNvPr>
          <p:cNvSpPr>
            <a:spLocks noGrp="1"/>
          </p:cNvSpPr>
          <p:nvPr>
            <p:ph type="title"/>
          </p:nvPr>
        </p:nvSpPr>
        <p:spPr/>
        <p:txBody>
          <a:bodyPr/>
          <a:lstStyle/>
          <a:p>
            <a:r>
              <a:rPr lang="en-US"/>
              <a:t>Reading STEPS for ESL – Test Time is Student Centered!</a:t>
            </a:r>
          </a:p>
        </p:txBody>
      </p:sp>
      <p:sp>
        <p:nvSpPr>
          <p:cNvPr id="3" name="Date Placeholder 2">
            <a:extLst>
              <a:ext uri="{FF2B5EF4-FFF2-40B4-BE49-F238E27FC236}">
                <a16:creationId xmlns:a16="http://schemas.microsoft.com/office/drawing/2014/main" id="{DF674381-A233-86B0-750A-DC84AFD234EB}"/>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5596"/>
                </a:solidFill>
                <a:effectLst/>
                <a:uLnTx/>
                <a:uFillTx/>
                <a:latin typeface="Arial" panose="020B0604020202020204" pitchFamily="34" charset="0"/>
                <a:ea typeface="+mn-ea"/>
                <a:cs typeface="Arial" panose="020B0604020202020204" pitchFamily="34" charset="0"/>
              </a:rPr>
              <a:t>PY 2025-2026</a:t>
            </a:r>
          </a:p>
        </p:txBody>
      </p:sp>
      <p:sp>
        <p:nvSpPr>
          <p:cNvPr id="4" name="Slide Number Placeholder 3">
            <a:extLst>
              <a:ext uri="{FF2B5EF4-FFF2-40B4-BE49-F238E27FC236}">
                <a16:creationId xmlns:a16="http://schemas.microsoft.com/office/drawing/2014/main" id="{AFEE0629-28E0-BD16-97F8-18EBC345F07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DC9809-19C2-4E25-86A8-0E34C42EC71C}" type="slidenum">
              <a:rPr kumimoji="0" lang="en-US" sz="1100" b="0" i="0" u="none" strike="noStrike" kern="1200" cap="none" spc="0" normalizeH="0" baseline="0" noProof="0" smtClean="0">
                <a:ln>
                  <a:noFill/>
                </a:ln>
                <a:solidFill>
                  <a:srgbClr val="005596"/>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100" b="0" i="0" u="none" strike="noStrike" kern="1200" cap="none" spc="0" normalizeH="0" baseline="0" noProof="0">
              <a:ln>
                <a:noFill/>
              </a:ln>
              <a:solidFill>
                <a:srgbClr val="005596"/>
              </a:solidFill>
              <a:effectLst/>
              <a:uLnTx/>
              <a:uFillTx/>
              <a:latin typeface="Arial" panose="020B0604020202020204" pitchFamily="34" charset="0"/>
              <a:ea typeface="+mn-ea"/>
              <a:cs typeface="Arial" panose="020B0604020202020204" pitchFamily="34" charset="0"/>
            </a:endParaRPr>
          </a:p>
        </p:txBody>
      </p:sp>
      <p:graphicFrame>
        <p:nvGraphicFramePr>
          <p:cNvPr id="6" name="Content Placeholder 5">
            <a:extLst>
              <a:ext uri="{FF2B5EF4-FFF2-40B4-BE49-F238E27FC236}">
                <a16:creationId xmlns:a16="http://schemas.microsoft.com/office/drawing/2014/main" id="{CED7FC08-0B79-B773-8407-813BA0ADA6B0}"/>
              </a:ext>
            </a:extLst>
          </p:cNvPr>
          <p:cNvGraphicFramePr>
            <a:graphicFrameLocks noGrp="1"/>
          </p:cNvGraphicFramePr>
          <p:nvPr>
            <p:ph idx="1"/>
            <p:extLst>
              <p:ext uri="{D42A27DB-BD31-4B8C-83A1-F6EECF244321}">
                <p14:modId xmlns:p14="http://schemas.microsoft.com/office/powerpoint/2010/main" val="976256433"/>
              </p:ext>
            </p:extLst>
          </p:nvPr>
        </p:nvGraphicFramePr>
        <p:xfrm>
          <a:off x="678094" y="958613"/>
          <a:ext cx="10511266" cy="4389120"/>
        </p:xfrm>
        <a:graphic>
          <a:graphicData uri="http://schemas.openxmlformats.org/drawingml/2006/table">
            <a:tbl>
              <a:tblPr firstRow="1" bandRow="1">
                <a:tableStyleId>{5C22544A-7EE6-4342-B048-85BDC9FD1C3A}</a:tableStyleId>
              </a:tblPr>
              <a:tblGrid>
                <a:gridCol w="1748266">
                  <a:extLst>
                    <a:ext uri="{9D8B030D-6E8A-4147-A177-3AD203B41FA5}">
                      <a16:colId xmlns:a16="http://schemas.microsoft.com/office/drawing/2014/main" val="924773693"/>
                    </a:ext>
                  </a:extLst>
                </a:gridCol>
                <a:gridCol w="1752600">
                  <a:extLst>
                    <a:ext uri="{9D8B030D-6E8A-4147-A177-3AD203B41FA5}">
                      <a16:colId xmlns:a16="http://schemas.microsoft.com/office/drawing/2014/main" val="491418395"/>
                    </a:ext>
                  </a:extLst>
                </a:gridCol>
                <a:gridCol w="1752600">
                  <a:extLst>
                    <a:ext uri="{9D8B030D-6E8A-4147-A177-3AD203B41FA5}">
                      <a16:colId xmlns:a16="http://schemas.microsoft.com/office/drawing/2014/main" val="90027571"/>
                    </a:ext>
                  </a:extLst>
                </a:gridCol>
                <a:gridCol w="1752600">
                  <a:extLst>
                    <a:ext uri="{9D8B030D-6E8A-4147-A177-3AD203B41FA5}">
                      <a16:colId xmlns:a16="http://schemas.microsoft.com/office/drawing/2014/main" val="4191458084"/>
                    </a:ext>
                  </a:extLst>
                </a:gridCol>
                <a:gridCol w="1752600">
                  <a:extLst>
                    <a:ext uri="{9D8B030D-6E8A-4147-A177-3AD203B41FA5}">
                      <a16:colId xmlns:a16="http://schemas.microsoft.com/office/drawing/2014/main" val="4095536935"/>
                    </a:ext>
                  </a:extLst>
                </a:gridCol>
                <a:gridCol w="1752600">
                  <a:extLst>
                    <a:ext uri="{9D8B030D-6E8A-4147-A177-3AD203B41FA5}">
                      <a16:colId xmlns:a16="http://schemas.microsoft.com/office/drawing/2014/main" val="625476946"/>
                    </a:ext>
                  </a:extLst>
                </a:gridCol>
              </a:tblGrid>
              <a:tr h="370840">
                <a:tc>
                  <a:txBody>
                    <a:bodyPr/>
                    <a:lstStyle/>
                    <a:p>
                      <a:pPr algn="ctr"/>
                      <a:r>
                        <a:rPr lang="en-US" sz="2400"/>
                        <a:t>CASAS Level</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2400"/>
                        <a:t>Form Number</a:t>
                      </a:r>
                    </a:p>
                  </a:txBody>
                  <a:tcPr anchor="ctr">
                    <a:lnT w="12700" cap="flat" cmpd="sng" algn="ctr">
                      <a:solidFill>
                        <a:schemeClr val="tx1"/>
                      </a:solidFill>
                      <a:prstDash val="solid"/>
                      <a:round/>
                      <a:headEnd type="none" w="med" len="med"/>
                      <a:tailEnd type="none" w="med" len="med"/>
                    </a:lnT>
                  </a:tcPr>
                </a:tc>
                <a:tc>
                  <a:txBody>
                    <a:bodyPr/>
                    <a:lstStyle/>
                    <a:p>
                      <a:pPr algn="ctr"/>
                      <a:r>
                        <a:rPr lang="en-US" sz="2400"/>
                        <a:t>Number of </a:t>
                      </a:r>
                    </a:p>
                    <a:p>
                      <a:pPr algn="ctr"/>
                      <a:r>
                        <a:rPr lang="en-US" sz="2400"/>
                        <a:t>Test Items</a:t>
                      </a:r>
                    </a:p>
                  </a:txBody>
                  <a:tcPr anchor="ctr">
                    <a:lnT w="12700" cap="flat" cmpd="sng" algn="ctr">
                      <a:solidFill>
                        <a:schemeClr val="tx1"/>
                      </a:solidFill>
                      <a:prstDash val="solid"/>
                      <a:round/>
                      <a:headEnd type="none" w="med" len="med"/>
                      <a:tailEnd type="none" w="med" len="med"/>
                    </a:lnT>
                  </a:tcPr>
                </a:tc>
                <a:tc>
                  <a:txBody>
                    <a:bodyPr/>
                    <a:lstStyle/>
                    <a:p>
                      <a:pPr algn="ctr"/>
                      <a:r>
                        <a:rPr lang="en-US" sz="2400"/>
                        <a:t>Test Time (minutes)</a:t>
                      </a:r>
                    </a:p>
                  </a:txBody>
                  <a:tcPr anchor="ctr">
                    <a:lnT w="12700" cap="flat" cmpd="sng" algn="ctr">
                      <a:solidFill>
                        <a:schemeClr val="tx1"/>
                      </a:solidFill>
                      <a:prstDash val="solid"/>
                      <a:round/>
                      <a:headEnd type="none" w="med" len="med"/>
                      <a:tailEnd type="none" w="med" len="med"/>
                    </a:lnT>
                  </a:tcPr>
                </a:tc>
                <a:tc>
                  <a:txBody>
                    <a:bodyPr/>
                    <a:lstStyle/>
                    <a:p>
                      <a:pPr algn="ctr"/>
                      <a:r>
                        <a:rPr lang="en-US" sz="2400">
                          <a:solidFill>
                            <a:schemeClr val="accent4">
                              <a:lumMod val="20000"/>
                              <a:lumOff val="80000"/>
                            </a:schemeClr>
                          </a:solidFill>
                        </a:rPr>
                        <a:t>Average Test Time (minutes)</a:t>
                      </a:r>
                    </a:p>
                  </a:txBody>
                  <a:tcPr anchor="ctr">
                    <a:lnT w="12700" cap="flat" cmpd="sng" algn="ctr">
                      <a:solidFill>
                        <a:schemeClr val="tx1"/>
                      </a:solidFill>
                      <a:prstDash val="solid"/>
                      <a:round/>
                      <a:headEnd type="none" w="med" len="med"/>
                      <a:tailEnd type="none" w="med" len="med"/>
                    </a:lnT>
                  </a:tcPr>
                </a:tc>
                <a:tc>
                  <a:txBody>
                    <a:bodyPr/>
                    <a:lstStyle/>
                    <a:p>
                      <a:pPr algn="ctr"/>
                      <a:r>
                        <a:rPr lang="en-US" sz="2400"/>
                        <a:t>Scale Score Ranges</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61458603"/>
                  </a:ext>
                </a:extLst>
              </a:tr>
              <a:tr h="370840">
                <a:tc>
                  <a:txBody>
                    <a:bodyPr/>
                    <a:lstStyle/>
                    <a:p>
                      <a:pPr algn="ctr"/>
                      <a:r>
                        <a:rPr lang="en-US" sz="2400" b="1">
                          <a:solidFill>
                            <a:schemeClr val="accent5"/>
                          </a:solidFill>
                        </a:rPr>
                        <a:t>Appraisal</a:t>
                      </a:r>
                    </a:p>
                  </a:txBody>
                  <a:tcPr>
                    <a:lnL w="12700" cap="flat" cmpd="sng" algn="ctr">
                      <a:solidFill>
                        <a:schemeClr val="tx1"/>
                      </a:solidFill>
                      <a:prstDash val="solid"/>
                      <a:round/>
                      <a:headEnd type="none" w="med" len="med"/>
                      <a:tailEnd type="none" w="med" len="med"/>
                    </a:lnL>
                  </a:tcPr>
                </a:tc>
                <a:tc>
                  <a:txBody>
                    <a:bodyPr/>
                    <a:lstStyle/>
                    <a:p>
                      <a:pPr algn="ctr"/>
                      <a:r>
                        <a:rPr lang="en-US" sz="2400" b="1">
                          <a:solidFill>
                            <a:schemeClr val="accent5"/>
                          </a:solidFill>
                        </a:rPr>
                        <a:t>619R</a:t>
                      </a:r>
                    </a:p>
                  </a:txBody>
                  <a:tcPr/>
                </a:tc>
                <a:tc>
                  <a:txBody>
                    <a:bodyPr/>
                    <a:lstStyle/>
                    <a:p>
                      <a:pPr algn="ctr"/>
                      <a:r>
                        <a:rPr lang="en-US" sz="2400" b="1">
                          <a:solidFill>
                            <a:schemeClr val="accent5"/>
                          </a:solidFill>
                        </a:rPr>
                        <a:t>28</a:t>
                      </a:r>
                    </a:p>
                  </a:txBody>
                  <a:tcPr/>
                </a:tc>
                <a:tc>
                  <a:txBody>
                    <a:bodyPr/>
                    <a:lstStyle/>
                    <a:p>
                      <a:pPr algn="ctr"/>
                      <a:r>
                        <a:rPr lang="en-US" sz="2400" b="1">
                          <a:solidFill>
                            <a:schemeClr val="accent5"/>
                          </a:solidFill>
                        </a:rPr>
                        <a:t>30</a:t>
                      </a:r>
                    </a:p>
                  </a:txBody>
                  <a:tcPr/>
                </a:tc>
                <a:tc>
                  <a:txBody>
                    <a:bodyPr/>
                    <a:lstStyle/>
                    <a:p>
                      <a:pPr algn="ctr"/>
                      <a:r>
                        <a:rPr lang="en-US" sz="2400" b="1">
                          <a:solidFill>
                            <a:schemeClr val="accent5"/>
                          </a:solidFill>
                        </a:rPr>
                        <a:t>--</a:t>
                      </a:r>
                    </a:p>
                  </a:txBody>
                  <a:tcPr>
                    <a:solidFill>
                      <a:schemeClr val="accent6">
                        <a:lumMod val="20000"/>
                        <a:lumOff val="80000"/>
                      </a:schemeClr>
                    </a:solidFill>
                  </a:tcPr>
                </a:tc>
                <a:tc>
                  <a:txBody>
                    <a:bodyPr/>
                    <a:lstStyle/>
                    <a:p>
                      <a:pPr algn="ctr"/>
                      <a:endParaRPr lang="en-US" sz="2400" b="1">
                        <a:solidFill>
                          <a:schemeClr val="accent5"/>
                        </a:solidFill>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537074285"/>
                  </a:ext>
                </a:extLst>
              </a:tr>
              <a:tr h="370840">
                <a:tc>
                  <a:txBody>
                    <a:bodyPr/>
                    <a:lstStyle/>
                    <a:p>
                      <a:pPr algn="ctr"/>
                      <a:r>
                        <a:rPr lang="en-US" sz="2400" b="1">
                          <a:solidFill>
                            <a:schemeClr val="accent5"/>
                          </a:solidFill>
                        </a:rPr>
                        <a:t>Locator</a:t>
                      </a:r>
                    </a:p>
                  </a:txBody>
                  <a:tcPr>
                    <a:lnL w="12700" cap="flat" cmpd="sng" algn="ctr">
                      <a:solidFill>
                        <a:schemeClr val="tx1"/>
                      </a:solidFill>
                      <a:prstDash val="solid"/>
                      <a:round/>
                      <a:headEnd type="none" w="med" len="med"/>
                      <a:tailEnd type="none" w="med" len="med"/>
                    </a:lnL>
                  </a:tcPr>
                </a:tc>
                <a:tc>
                  <a:txBody>
                    <a:bodyPr/>
                    <a:lstStyle/>
                    <a:p>
                      <a:pPr algn="ctr"/>
                      <a:r>
                        <a:rPr lang="en-US" sz="2400" b="1">
                          <a:solidFill>
                            <a:schemeClr val="accent5"/>
                          </a:solidFill>
                        </a:rPr>
                        <a:t>620R</a:t>
                      </a:r>
                    </a:p>
                  </a:txBody>
                  <a:tcPr/>
                </a:tc>
                <a:tc>
                  <a:txBody>
                    <a:bodyPr/>
                    <a:lstStyle/>
                    <a:p>
                      <a:pPr algn="ctr"/>
                      <a:r>
                        <a:rPr lang="en-US" sz="2400" b="1">
                          <a:solidFill>
                            <a:schemeClr val="accent5"/>
                          </a:solidFill>
                        </a:rPr>
                        <a:t>14</a:t>
                      </a:r>
                    </a:p>
                  </a:txBody>
                  <a:tcPr/>
                </a:tc>
                <a:tc>
                  <a:txBody>
                    <a:bodyPr/>
                    <a:lstStyle/>
                    <a:p>
                      <a:pPr marL="0" algn="ctr" defTabSz="914400" rtl="0" eaLnBrk="1" latinLnBrk="0" hangingPunct="1"/>
                      <a:r>
                        <a:rPr lang="en-US" sz="2400" b="1" kern="1200">
                          <a:solidFill>
                            <a:schemeClr val="accent5"/>
                          </a:solidFill>
                          <a:latin typeface="+mn-lt"/>
                          <a:ea typeface="+mn-ea"/>
                          <a:cs typeface="+mn-cs"/>
                        </a:rPr>
                        <a:t>15</a:t>
                      </a:r>
                    </a:p>
                  </a:txBody>
                  <a:tcPr>
                    <a:solidFill>
                      <a:schemeClr val="accent2">
                        <a:lumMod val="40000"/>
                        <a:lumOff val="60000"/>
                      </a:schemeClr>
                    </a:solidFill>
                  </a:tcPr>
                </a:tc>
                <a:tc>
                  <a:txBody>
                    <a:bodyPr/>
                    <a:lstStyle/>
                    <a:p>
                      <a:pPr algn="ctr"/>
                      <a:r>
                        <a:rPr lang="en-US" sz="2400" b="1">
                          <a:solidFill>
                            <a:schemeClr val="accent5"/>
                          </a:solidFill>
                        </a:rPr>
                        <a:t>--</a:t>
                      </a:r>
                    </a:p>
                  </a:txBody>
                  <a:tcPr>
                    <a:solidFill>
                      <a:schemeClr val="accent6">
                        <a:lumMod val="20000"/>
                        <a:lumOff val="80000"/>
                      </a:schemeClr>
                    </a:solidFill>
                  </a:tcPr>
                </a:tc>
                <a:tc>
                  <a:txBody>
                    <a:bodyPr/>
                    <a:lstStyle/>
                    <a:p>
                      <a:pPr algn="ctr"/>
                      <a:endParaRPr lang="en-US" sz="2400" b="1">
                        <a:solidFill>
                          <a:schemeClr val="accent5"/>
                        </a:solidFill>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596257737"/>
                  </a:ext>
                </a:extLst>
              </a:tr>
              <a:tr h="370840">
                <a:tc>
                  <a:txBody>
                    <a:bodyPr/>
                    <a:lstStyle/>
                    <a:p>
                      <a:pPr algn="ctr"/>
                      <a:r>
                        <a:rPr lang="en-US" sz="2400" b="1">
                          <a:solidFill>
                            <a:schemeClr val="accent5"/>
                          </a:solidFill>
                        </a:rPr>
                        <a:t>A</a:t>
                      </a:r>
                    </a:p>
                  </a:txBody>
                  <a:tcPr>
                    <a:lnL w="12700" cap="flat" cmpd="sng" algn="ctr">
                      <a:solidFill>
                        <a:schemeClr val="tx1"/>
                      </a:solidFill>
                      <a:prstDash val="solid"/>
                      <a:round/>
                      <a:headEnd type="none" w="med" len="med"/>
                      <a:tailEnd type="none" w="med" len="med"/>
                    </a:lnL>
                  </a:tcPr>
                </a:tc>
                <a:tc>
                  <a:txBody>
                    <a:bodyPr/>
                    <a:lstStyle/>
                    <a:p>
                      <a:pPr algn="ctr"/>
                      <a:r>
                        <a:rPr lang="en-US" sz="2400" b="1">
                          <a:solidFill>
                            <a:schemeClr val="accent5"/>
                          </a:solidFill>
                        </a:rPr>
                        <a:t>621R – 622R</a:t>
                      </a:r>
                    </a:p>
                  </a:txBody>
                  <a:tcPr/>
                </a:tc>
                <a:tc>
                  <a:txBody>
                    <a:bodyPr/>
                    <a:lstStyle/>
                    <a:p>
                      <a:pPr algn="ctr"/>
                      <a:r>
                        <a:rPr lang="en-US" sz="2400" b="1">
                          <a:solidFill>
                            <a:schemeClr val="accent5"/>
                          </a:solidFill>
                        </a:rPr>
                        <a:t>33</a:t>
                      </a:r>
                    </a:p>
                  </a:txBody>
                  <a:tcPr/>
                </a:tc>
                <a:tc>
                  <a:txBody>
                    <a:bodyPr/>
                    <a:lstStyle/>
                    <a:p>
                      <a:pPr algn="ctr"/>
                      <a:r>
                        <a:rPr lang="en-US" sz="2400" b="1">
                          <a:solidFill>
                            <a:schemeClr val="accent5"/>
                          </a:solidFill>
                        </a:rPr>
                        <a:t>30</a:t>
                      </a:r>
                    </a:p>
                  </a:txBody>
                  <a:tcPr/>
                </a:tc>
                <a:tc>
                  <a:txBody>
                    <a:bodyPr/>
                    <a:lstStyle/>
                    <a:p>
                      <a:pPr algn="ctr"/>
                      <a:r>
                        <a:rPr lang="en-US" sz="2400" b="1">
                          <a:solidFill>
                            <a:schemeClr val="accent5"/>
                          </a:solidFill>
                        </a:rPr>
                        <a:t>15</a:t>
                      </a:r>
                    </a:p>
                  </a:txBody>
                  <a:tcPr>
                    <a:solidFill>
                      <a:schemeClr val="accent2">
                        <a:lumMod val="40000"/>
                        <a:lumOff val="60000"/>
                      </a:schemeClr>
                    </a:solidFill>
                  </a:tcPr>
                </a:tc>
                <a:tc>
                  <a:txBody>
                    <a:bodyPr/>
                    <a:lstStyle/>
                    <a:p>
                      <a:pPr algn="ctr"/>
                      <a:r>
                        <a:rPr lang="en-US" sz="2400" b="1">
                          <a:solidFill>
                            <a:schemeClr val="accent5"/>
                          </a:solidFill>
                        </a:rPr>
                        <a:t>160 - 196</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77705797"/>
                  </a:ext>
                </a:extLst>
              </a:tr>
              <a:tr h="370840">
                <a:tc>
                  <a:txBody>
                    <a:bodyPr/>
                    <a:lstStyle/>
                    <a:p>
                      <a:pPr algn="ctr"/>
                      <a:r>
                        <a:rPr lang="en-US" sz="2400" b="1">
                          <a:solidFill>
                            <a:schemeClr val="accent5"/>
                          </a:solidFill>
                        </a:rPr>
                        <a:t>B</a:t>
                      </a:r>
                    </a:p>
                  </a:txBody>
                  <a:tcPr>
                    <a:lnL w="12700" cap="flat" cmpd="sng" algn="ctr">
                      <a:solidFill>
                        <a:schemeClr val="tx1"/>
                      </a:solidFill>
                      <a:prstDash val="solid"/>
                      <a:round/>
                      <a:headEnd type="none" w="med" len="med"/>
                      <a:tailEnd type="none" w="med" len="med"/>
                    </a:lnL>
                  </a:tcPr>
                </a:tc>
                <a:tc>
                  <a:txBody>
                    <a:bodyPr/>
                    <a:lstStyle/>
                    <a:p>
                      <a:pPr algn="ctr"/>
                      <a:r>
                        <a:rPr lang="en-US" sz="2400" b="1">
                          <a:solidFill>
                            <a:schemeClr val="accent5"/>
                          </a:solidFill>
                        </a:rPr>
                        <a:t>623R – 624R</a:t>
                      </a:r>
                    </a:p>
                  </a:txBody>
                  <a:tcPr/>
                </a:tc>
                <a:tc>
                  <a:txBody>
                    <a:bodyPr/>
                    <a:lstStyle/>
                    <a:p>
                      <a:pPr algn="ctr"/>
                      <a:r>
                        <a:rPr lang="en-US" sz="2400" b="1">
                          <a:solidFill>
                            <a:schemeClr val="accent5"/>
                          </a:solidFill>
                        </a:rPr>
                        <a:t>36</a:t>
                      </a:r>
                    </a:p>
                  </a:txBody>
                  <a:tcPr/>
                </a:tc>
                <a:tc>
                  <a:txBody>
                    <a:bodyPr/>
                    <a:lstStyle/>
                    <a:p>
                      <a:pPr algn="ctr"/>
                      <a:r>
                        <a:rPr lang="en-US" sz="2400" b="1">
                          <a:solidFill>
                            <a:schemeClr val="accent5"/>
                          </a:solidFill>
                        </a:rPr>
                        <a:t>50</a:t>
                      </a:r>
                    </a:p>
                  </a:txBody>
                  <a:tcPr/>
                </a:tc>
                <a:tc>
                  <a:txBody>
                    <a:bodyPr/>
                    <a:lstStyle/>
                    <a:p>
                      <a:pPr algn="ctr"/>
                      <a:r>
                        <a:rPr lang="en-US" sz="2400" b="1">
                          <a:solidFill>
                            <a:schemeClr val="accent5"/>
                          </a:solidFill>
                        </a:rPr>
                        <a:t>30</a:t>
                      </a:r>
                    </a:p>
                  </a:txBody>
                  <a:tcPr>
                    <a:solidFill>
                      <a:schemeClr val="accent6">
                        <a:lumMod val="20000"/>
                        <a:lumOff val="80000"/>
                      </a:schemeClr>
                    </a:solidFill>
                  </a:tcPr>
                </a:tc>
                <a:tc>
                  <a:txBody>
                    <a:bodyPr/>
                    <a:lstStyle/>
                    <a:p>
                      <a:pPr algn="ctr"/>
                      <a:r>
                        <a:rPr lang="en-US" sz="2400" b="1">
                          <a:solidFill>
                            <a:schemeClr val="accent5"/>
                          </a:solidFill>
                        </a:rPr>
                        <a:t>184 - 206</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512432972"/>
                  </a:ext>
                </a:extLst>
              </a:tr>
              <a:tr h="370840">
                <a:tc>
                  <a:txBody>
                    <a:bodyPr/>
                    <a:lstStyle/>
                    <a:p>
                      <a:pPr algn="ctr"/>
                      <a:r>
                        <a:rPr lang="en-US" sz="2400" b="1">
                          <a:solidFill>
                            <a:schemeClr val="accent5"/>
                          </a:solidFill>
                        </a:rPr>
                        <a:t>C</a:t>
                      </a:r>
                    </a:p>
                  </a:txBody>
                  <a:tcPr>
                    <a:lnL w="12700" cap="flat" cmpd="sng" algn="ctr">
                      <a:solidFill>
                        <a:schemeClr val="tx1"/>
                      </a:solidFill>
                      <a:prstDash val="solid"/>
                      <a:round/>
                      <a:headEnd type="none" w="med" len="med"/>
                      <a:tailEnd type="none" w="med" len="med"/>
                    </a:lnL>
                  </a:tcPr>
                </a:tc>
                <a:tc>
                  <a:txBody>
                    <a:bodyPr/>
                    <a:lstStyle/>
                    <a:p>
                      <a:pPr algn="ctr"/>
                      <a:r>
                        <a:rPr lang="en-US" sz="2400" b="1">
                          <a:solidFill>
                            <a:schemeClr val="accent5"/>
                          </a:solidFill>
                        </a:rPr>
                        <a:t>625R – 626R</a:t>
                      </a:r>
                    </a:p>
                  </a:txBody>
                  <a:tcPr/>
                </a:tc>
                <a:tc>
                  <a:txBody>
                    <a:bodyPr/>
                    <a:lstStyle/>
                    <a:p>
                      <a:pPr algn="ctr"/>
                      <a:r>
                        <a:rPr lang="en-US" sz="2400" b="1">
                          <a:solidFill>
                            <a:schemeClr val="accent5"/>
                          </a:solidFill>
                        </a:rPr>
                        <a:t>36</a:t>
                      </a:r>
                    </a:p>
                  </a:txBody>
                  <a:tcPr/>
                </a:tc>
                <a:tc>
                  <a:txBody>
                    <a:bodyPr/>
                    <a:lstStyle/>
                    <a:p>
                      <a:pPr algn="ctr"/>
                      <a:r>
                        <a:rPr lang="en-US" sz="2400" b="1">
                          <a:solidFill>
                            <a:schemeClr val="accent5"/>
                          </a:solidFill>
                        </a:rPr>
                        <a:t>75</a:t>
                      </a:r>
                    </a:p>
                  </a:txBody>
                  <a:tcPr/>
                </a:tc>
                <a:tc>
                  <a:txBody>
                    <a:bodyPr/>
                    <a:lstStyle/>
                    <a:p>
                      <a:pPr algn="ctr"/>
                      <a:r>
                        <a:rPr lang="en-US" sz="2400" b="1">
                          <a:solidFill>
                            <a:schemeClr val="accent5"/>
                          </a:solidFill>
                        </a:rPr>
                        <a:t>45</a:t>
                      </a:r>
                    </a:p>
                  </a:txBody>
                  <a:tcPr>
                    <a:solidFill>
                      <a:schemeClr val="accent6">
                        <a:lumMod val="20000"/>
                        <a:lumOff val="80000"/>
                      </a:schemeClr>
                    </a:solidFill>
                  </a:tcPr>
                </a:tc>
                <a:tc>
                  <a:txBody>
                    <a:bodyPr/>
                    <a:lstStyle/>
                    <a:p>
                      <a:pPr algn="ctr"/>
                      <a:r>
                        <a:rPr lang="en-US" sz="2400" b="1">
                          <a:solidFill>
                            <a:schemeClr val="accent5"/>
                          </a:solidFill>
                        </a:rPr>
                        <a:t>197 - 216</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138571828"/>
                  </a:ext>
                </a:extLst>
              </a:tr>
              <a:tr h="370840">
                <a:tc>
                  <a:txBody>
                    <a:bodyPr/>
                    <a:lstStyle/>
                    <a:p>
                      <a:pPr algn="ctr"/>
                      <a:r>
                        <a:rPr lang="en-US" sz="2400" b="1">
                          <a:solidFill>
                            <a:schemeClr val="accent5"/>
                          </a:solidFill>
                        </a:rPr>
                        <a:t>D</a:t>
                      </a:r>
                    </a:p>
                  </a:txBody>
                  <a:tcPr>
                    <a:lnL w="12700" cap="flat" cmpd="sng" algn="ctr">
                      <a:solidFill>
                        <a:schemeClr val="tx1"/>
                      </a:solidFill>
                      <a:prstDash val="solid"/>
                      <a:round/>
                      <a:headEnd type="none" w="med" len="med"/>
                      <a:tailEnd type="none" w="med" len="med"/>
                    </a:lnL>
                  </a:tcPr>
                </a:tc>
                <a:tc>
                  <a:txBody>
                    <a:bodyPr/>
                    <a:lstStyle/>
                    <a:p>
                      <a:pPr algn="ctr"/>
                      <a:r>
                        <a:rPr lang="en-US" sz="2400" b="1">
                          <a:solidFill>
                            <a:schemeClr val="accent5"/>
                          </a:solidFill>
                        </a:rPr>
                        <a:t>627R – 628R</a:t>
                      </a:r>
                    </a:p>
                  </a:txBody>
                  <a:tcPr/>
                </a:tc>
                <a:tc>
                  <a:txBody>
                    <a:bodyPr/>
                    <a:lstStyle/>
                    <a:p>
                      <a:pPr algn="ctr"/>
                      <a:r>
                        <a:rPr lang="en-US" sz="2400" b="1">
                          <a:solidFill>
                            <a:schemeClr val="accent5"/>
                          </a:solidFill>
                        </a:rPr>
                        <a:t>36</a:t>
                      </a:r>
                    </a:p>
                  </a:txBody>
                  <a:tcPr/>
                </a:tc>
                <a:tc>
                  <a:txBody>
                    <a:bodyPr/>
                    <a:lstStyle/>
                    <a:p>
                      <a:pPr algn="ctr"/>
                      <a:r>
                        <a:rPr lang="en-US" sz="2400" b="1">
                          <a:solidFill>
                            <a:schemeClr val="accent5"/>
                          </a:solidFill>
                        </a:rPr>
                        <a:t>75</a:t>
                      </a:r>
                    </a:p>
                  </a:txBody>
                  <a:tcPr/>
                </a:tc>
                <a:tc>
                  <a:txBody>
                    <a:bodyPr/>
                    <a:lstStyle/>
                    <a:p>
                      <a:pPr algn="ctr"/>
                      <a:r>
                        <a:rPr lang="en-US" sz="2400" b="1">
                          <a:solidFill>
                            <a:schemeClr val="accent5"/>
                          </a:solidFill>
                        </a:rPr>
                        <a:t>51</a:t>
                      </a:r>
                    </a:p>
                  </a:txBody>
                  <a:tcPr>
                    <a:solidFill>
                      <a:schemeClr val="accent6">
                        <a:lumMod val="20000"/>
                        <a:lumOff val="80000"/>
                      </a:schemeClr>
                    </a:solidFill>
                  </a:tcPr>
                </a:tc>
                <a:tc>
                  <a:txBody>
                    <a:bodyPr/>
                    <a:lstStyle/>
                    <a:p>
                      <a:pPr algn="ctr"/>
                      <a:r>
                        <a:rPr lang="en-US" sz="2400" b="1">
                          <a:solidFill>
                            <a:schemeClr val="accent5"/>
                          </a:solidFill>
                        </a:rPr>
                        <a:t>207 - 227</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986921509"/>
                  </a:ext>
                </a:extLst>
              </a:tr>
              <a:tr h="370840">
                <a:tc>
                  <a:txBody>
                    <a:bodyPr/>
                    <a:lstStyle/>
                    <a:p>
                      <a:pPr algn="ctr"/>
                      <a:r>
                        <a:rPr lang="en-US" sz="2400" b="1">
                          <a:solidFill>
                            <a:schemeClr val="accent5"/>
                          </a:solidFill>
                        </a:rPr>
                        <a:t>E</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2400" b="1">
                          <a:solidFill>
                            <a:schemeClr val="accent5"/>
                          </a:solidFill>
                        </a:rPr>
                        <a:t>629R – 630R</a:t>
                      </a:r>
                    </a:p>
                  </a:txBody>
                  <a:tcPr>
                    <a:lnB w="12700" cap="flat" cmpd="sng" algn="ctr">
                      <a:solidFill>
                        <a:schemeClr val="tx1"/>
                      </a:solidFill>
                      <a:prstDash val="solid"/>
                      <a:round/>
                      <a:headEnd type="none" w="med" len="med"/>
                      <a:tailEnd type="none" w="med" len="med"/>
                    </a:lnB>
                  </a:tcPr>
                </a:tc>
                <a:tc>
                  <a:txBody>
                    <a:bodyPr/>
                    <a:lstStyle/>
                    <a:p>
                      <a:pPr algn="ctr"/>
                      <a:r>
                        <a:rPr lang="en-US" sz="2400" b="1">
                          <a:solidFill>
                            <a:schemeClr val="accent5"/>
                          </a:solidFill>
                        </a:rPr>
                        <a:t>36</a:t>
                      </a:r>
                    </a:p>
                  </a:txBody>
                  <a:tcPr>
                    <a:lnB w="12700" cap="flat" cmpd="sng" algn="ctr">
                      <a:solidFill>
                        <a:schemeClr val="tx1"/>
                      </a:solidFill>
                      <a:prstDash val="solid"/>
                      <a:round/>
                      <a:headEnd type="none" w="med" len="med"/>
                      <a:tailEnd type="none" w="med" len="med"/>
                    </a:lnB>
                  </a:tcPr>
                </a:tc>
                <a:tc>
                  <a:txBody>
                    <a:bodyPr/>
                    <a:lstStyle/>
                    <a:p>
                      <a:pPr algn="ctr"/>
                      <a:r>
                        <a:rPr lang="en-US" sz="2400" b="1">
                          <a:solidFill>
                            <a:schemeClr val="accent5"/>
                          </a:solidFill>
                        </a:rPr>
                        <a:t>75</a:t>
                      </a:r>
                    </a:p>
                  </a:txBody>
                  <a:tcPr>
                    <a:lnB w="12700" cap="flat" cmpd="sng" algn="ctr">
                      <a:solidFill>
                        <a:schemeClr val="tx1"/>
                      </a:solidFill>
                      <a:prstDash val="solid"/>
                      <a:round/>
                      <a:headEnd type="none" w="med" len="med"/>
                      <a:tailEnd type="none" w="med" len="med"/>
                    </a:lnB>
                  </a:tcPr>
                </a:tc>
                <a:tc>
                  <a:txBody>
                    <a:bodyPr/>
                    <a:lstStyle/>
                    <a:p>
                      <a:pPr algn="ctr"/>
                      <a:r>
                        <a:rPr lang="en-US" sz="2400" b="1">
                          <a:solidFill>
                            <a:schemeClr val="accent5"/>
                          </a:solidFill>
                        </a:rPr>
                        <a:t>56</a:t>
                      </a:r>
                    </a:p>
                  </a:txBody>
                  <a:tcP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b="1">
                          <a:solidFill>
                            <a:schemeClr val="accent5"/>
                          </a:solidFill>
                        </a:rPr>
                        <a:t>217 - 251</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7025944"/>
                  </a:ext>
                </a:extLst>
              </a:tr>
            </a:tbl>
          </a:graphicData>
        </a:graphic>
      </p:graphicFrame>
    </p:spTree>
    <p:extLst>
      <p:ext uri="{BB962C8B-B14F-4D97-AF65-F5344CB8AC3E}">
        <p14:creationId xmlns:p14="http://schemas.microsoft.com/office/powerpoint/2010/main" val="12759669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43599-FA4F-2FF1-2C6A-17A69CDE15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7458C9-7D4B-CE97-3519-A93C07D6283B}"/>
              </a:ext>
            </a:extLst>
          </p:cNvPr>
          <p:cNvSpPr>
            <a:spLocks noGrp="1"/>
          </p:cNvSpPr>
          <p:nvPr>
            <p:ph type="title"/>
          </p:nvPr>
        </p:nvSpPr>
        <p:spPr/>
        <p:txBody>
          <a:bodyPr/>
          <a:lstStyle/>
          <a:p>
            <a:r>
              <a:rPr lang="en-US"/>
              <a:t>Listening STEPS Test Specifics</a:t>
            </a:r>
          </a:p>
        </p:txBody>
      </p:sp>
      <p:graphicFrame>
        <p:nvGraphicFramePr>
          <p:cNvPr id="6" name="Content Placeholder 5">
            <a:extLst>
              <a:ext uri="{FF2B5EF4-FFF2-40B4-BE49-F238E27FC236}">
                <a16:creationId xmlns:a16="http://schemas.microsoft.com/office/drawing/2014/main" id="{F1F7DC71-6ECB-D341-7240-739F733CE625}"/>
              </a:ext>
            </a:extLst>
          </p:cNvPr>
          <p:cNvGraphicFramePr>
            <a:graphicFrameLocks noGrp="1"/>
          </p:cNvGraphicFramePr>
          <p:nvPr>
            <p:ph idx="1"/>
            <p:extLst>
              <p:ext uri="{D42A27DB-BD31-4B8C-83A1-F6EECF244321}">
                <p14:modId xmlns:p14="http://schemas.microsoft.com/office/powerpoint/2010/main" val="4020497713"/>
              </p:ext>
            </p:extLst>
          </p:nvPr>
        </p:nvGraphicFramePr>
        <p:xfrm>
          <a:off x="678094" y="1811020"/>
          <a:ext cx="10511266" cy="4389120"/>
        </p:xfrm>
        <a:graphic>
          <a:graphicData uri="http://schemas.openxmlformats.org/drawingml/2006/table">
            <a:tbl>
              <a:tblPr firstRow="1" bandRow="1">
                <a:tableStyleId>{5C22544A-7EE6-4342-B048-85BDC9FD1C3A}</a:tableStyleId>
              </a:tblPr>
              <a:tblGrid>
                <a:gridCol w="1748266">
                  <a:extLst>
                    <a:ext uri="{9D8B030D-6E8A-4147-A177-3AD203B41FA5}">
                      <a16:colId xmlns:a16="http://schemas.microsoft.com/office/drawing/2014/main" val="924773693"/>
                    </a:ext>
                  </a:extLst>
                </a:gridCol>
                <a:gridCol w="1752600">
                  <a:extLst>
                    <a:ext uri="{9D8B030D-6E8A-4147-A177-3AD203B41FA5}">
                      <a16:colId xmlns:a16="http://schemas.microsoft.com/office/drawing/2014/main" val="491418395"/>
                    </a:ext>
                  </a:extLst>
                </a:gridCol>
                <a:gridCol w="1752600">
                  <a:extLst>
                    <a:ext uri="{9D8B030D-6E8A-4147-A177-3AD203B41FA5}">
                      <a16:colId xmlns:a16="http://schemas.microsoft.com/office/drawing/2014/main" val="90027571"/>
                    </a:ext>
                  </a:extLst>
                </a:gridCol>
                <a:gridCol w="1752600">
                  <a:extLst>
                    <a:ext uri="{9D8B030D-6E8A-4147-A177-3AD203B41FA5}">
                      <a16:colId xmlns:a16="http://schemas.microsoft.com/office/drawing/2014/main" val="4191458084"/>
                    </a:ext>
                  </a:extLst>
                </a:gridCol>
                <a:gridCol w="1752600">
                  <a:extLst>
                    <a:ext uri="{9D8B030D-6E8A-4147-A177-3AD203B41FA5}">
                      <a16:colId xmlns:a16="http://schemas.microsoft.com/office/drawing/2014/main" val="4095536935"/>
                    </a:ext>
                  </a:extLst>
                </a:gridCol>
                <a:gridCol w="1752600">
                  <a:extLst>
                    <a:ext uri="{9D8B030D-6E8A-4147-A177-3AD203B41FA5}">
                      <a16:colId xmlns:a16="http://schemas.microsoft.com/office/drawing/2014/main" val="625476946"/>
                    </a:ext>
                  </a:extLst>
                </a:gridCol>
              </a:tblGrid>
              <a:tr h="370840">
                <a:tc>
                  <a:txBody>
                    <a:bodyPr/>
                    <a:lstStyle/>
                    <a:p>
                      <a:pPr algn="ctr"/>
                      <a:r>
                        <a:rPr lang="en-US" sz="2400"/>
                        <a:t>CASAS Level</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2400"/>
                        <a:t>Form Number</a:t>
                      </a:r>
                    </a:p>
                  </a:txBody>
                  <a:tcPr anchor="ctr">
                    <a:lnT w="12700" cap="flat" cmpd="sng" algn="ctr">
                      <a:solidFill>
                        <a:schemeClr val="tx1"/>
                      </a:solidFill>
                      <a:prstDash val="solid"/>
                      <a:round/>
                      <a:headEnd type="none" w="med" len="med"/>
                      <a:tailEnd type="none" w="med" len="med"/>
                    </a:lnT>
                  </a:tcPr>
                </a:tc>
                <a:tc>
                  <a:txBody>
                    <a:bodyPr/>
                    <a:lstStyle/>
                    <a:p>
                      <a:pPr algn="ctr"/>
                      <a:r>
                        <a:rPr lang="en-US" sz="2400"/>
                        <a:t>Number of </a:t>
                      </a:r>
                    </a:p>
                    <a:p>
                      <a:pPr algn="ctr"/>
                      <a:r>
                        <a:rPr lang="en-US" sz="2400"/>
                        <a:t>Test Items</a:t>
                      </a:r>
                    </a:p>
                  </a:txBody>
                  <a:tcPr anchor="ctr">
                    <a:lnT w="12700" cap="flat" cmpd="sng" algn="ctr">
                      <a:solidFill>
                        <a:schemeClr val="tx1"/>
                      </a:solidFill>
                      <a:prstDash val="solid"/>
                      <a:round/>
                      <a:headEnd type="none" w="med" len="med"/>
                      <a:tailEnd type="none" w="med" len="med"/>
                    </a:lnT>
                  </a:tcPr>
                </a:tc>
                <a:tc>
                  <a:txBody>
                    <a:bodyPr/>
                    <a:lstStyle/>
                    <a:p>
                      <a:pPr algn="ctr"/>
                      <a:r>
                        <a:rPr lang="en-US" sz="2400"/>
                        <a:t>Test Time (minutes)</a:t>
                      </a:r>
                    </a:p>
                  </a:txBody>
                  <a:tcPr anchor="ctr">
                    <a:lnT w="12700" cap="flat" cmpd="sng" algn="ctr">
                      <a:solidFill>
                        <a:schemeClr val="tx1"/>
                      </a:solidFill>
                      <a:prstDash val="solid"/>
                      <a:round/>
                      <a:headEnd type="none" w="med" len="med"/>
                      <a:tailEnd type="none" w="med" len="med"/>
                    </a:lnT>
                  </a:tcPr>
                </a:tc>
                <a:tc>
                  <a:txBody>
                    <a:bodyPr/>
                    <a:lstStyle/>
                    <a:p>
                      <a:pPr algn="ctr"/>
                      <a:r>
                        <a:rPr lang="en-US" sz="2400">
                          <a:solidFill>
                            <a:schemeClr val="accent4">
                              <a:lumMod val="20000"/>
                              <a:lumOff val="80000"/>
                            </a:schemeClr>
                          </a:solidFill>
                        </a:rPr>
                        <a:t>Average Test Time (minutes)</a:t>
                      </a:r>
                    </a:p>
                  </a:txBody>
                  <a:tcPr anchor="ctr">
                    <a:lnT w="12700" cap="flat" cmpd="sng" algn="ctr">
                      <a:solidFill>
                        <a:schemeClr val="tx1"/>
                      </a:solidFill>
                      <a:prstDash val="solid"/>
                      <a:round/>
                      <a:headEnd type="none" w="med" len="med"/>
                      <a:tailEnd type="none" w="med" len="med"/>
                    </a:lnT>
                  </a:tcPr>
                </a:tc>
                <a:tc>
                  <a:txBody>
                    <a:bodyPr/>
                    <a:lstStyle/>
                    <a:p>
                      <a:pPr algn="ctr"/>
                      <a:r>
                        <a:rPr lang="en-US" sz="2400"/>
                        <a:t>Scale Score Ranges</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61458603"/>
                  </a:ext>
                </a:extLst>
              </a:tr>
              <a:tr h="370840">
                <a:tc>
                  <a:txBody>
                    <a:bodyPr/>
                    <a:lstStyle/>
                    <a:p>
                      <a:pPr algn="ctr"/>
                      <a:r>
                        <a:rPr lang="en-US" sz="2400" b="1">
                          <a:solidFill>
                            <a:schemeClr val="accent5"/>
                          </a:solidFill>
                        </a:rPr>
                        <a:t>Appraisal</a:t>
                      </a:r>
                    </a:p>
                  </a:txBody>
                  <a:tcPr>
                    <a:lnL w="12700" cap="flat" cmpd="sng" algn="ctr">
                      <a:solidFill>
                        <a:schemeClr val="tx1"/>
                      </a:solidFill>
                      <a:prstDash val="solid"/>
                      <a:round/>
                      <a:headEnd type="none" w="med" len="med"/>
                      <a:tailEnd type="none" w="med" len="med"/>
                    </a:lnL>
                  </a:tcPr>
                </a:tc>
                <a:tc>
                  <a:txBody>
                    <a:bodyPr/>
                    <a:lstStyle/>
                    <a:p>
                      <a:pPr algn="ctr"/>
                      <a:r>
                        <a:rPr lang="en-US" sz="2400" b="1">
                          <a:solidFill>
                            <a:schemeClr val="accent5"/>
                          </a:solidFill>
                        </a:rPr>
                        <a:t>619L</a:t>
                      </a:r>
                    </a:p>
                  </a:txBody>
                  <a:tcPr/>
                </a:tc>
                <a:tc>
                  <a:txBody>
                    <a:bodyPr/>
                    <a:lstStyle/>
                    <a:p>
                      <a:pPr algn="ctr"/>
                      <a:r>
                        <a:rPr lang="en-US" sz="2400" b="1">
                          <a:solidFill>
                            <a:schemeClr val="accent5"/>
                          </a:solidFill>
                        </a:rPr>
                        <a:t>28</a:t>
                      </a:r>
                    </a:p>
                  </a:txBody>
                  <a:tcPr/>
                </a:tc>
                <a:tc>
                  <a:txBody>
                    <a:bodyPr/>
                    <a:lstStyle/>
                    <a:p>
                      <a:pPr algn="ctr"/>
                      <a:r>
                        <a:rPr lang="en-US" sz="2400" b="1">
                          <a:solidFill>
                            <a:schemeClr val="accent5"/>
                          </a:solidFill>
                        </a:rPr>
                        <a:t>30</a:t>
                      </a:r>
                    </a:p>
                  </a:txBody>
                  <a:tcPr/>
                </a:tc>
                <a:tc>
                  <a:txBody>
                    <a:bodyPr/>
                    <a:lstStyle/>
                    <a:p>
                      <a:pPr algn="ctr"/>
                      <a:r>
                        <a:rPr lang="en-US" sz="2400" b="1">
                          <a:solidFill>
                            <a:schemeClr val="accent5"/>
                          </a:solidFill>
                        </a:rPr>
                        <a:t>--</a:t>
                      </a:r>
                    </a:p>
                  </a:txBody>
                  <a:tcPr>
                    <a:solidFill>
                      <a:schemeClr val="accent6">
                        <a:lumMod val="20000"/>
                        <a:lumOff val="80000"/>
                      </a:schemeClr>
                    </a:solidFill>
                  </a:tcPr>
                </a:tc>
                <a:tc>
                  <a:txBody>
                    <a:bodyPr/>
                    <a:lstStyle/>
                    <a:p>
                      <a:pPr algn="ctr"/>
                      <a:endParaRPr lang="en-US" sz="2400" b="1">
                        <a:solidFill>
                          <a:schemeClr val="accent5"/>
                        </a:solidFill>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537074285"/>
                  </a:ext>
                </a:extLst>
              </a:tr>
              <a:tr h="370840">
                <a:tc>
                  <a:txBody>
                    <a:bodyPr/>
                    <a:lstStyle/>
                    <a:p>
                      <a:pPr algn="ctr"/>
                      <a:r>
                        <a:rPr lang="en-US" sz="2400" b="1">
                          <a:solidFill>
                            <a:schemeClr val="accent5"/>
                          </a:solidFill>
                        </a:rPr>
                        <a:t>Locator</a:t>
                      </a:r>
                    </a:p>
                  </a:txBody>
                  <a:tcPr>
                    <a:lnL w="12700" cap="flat" cmpd="sng" algn="ctr">
                      <a:solidFill>
                        <a:schemeClr val="tx1"/>
                      </a:solidFill>
                      <a:prstDash val="solid"/>
                      <a:round/>
                      <a:headEnd type="none" w="med" len="med"/>
                      <a:tailEnd type="none" w="med" len="med"/>
                    </a:lnL>
                  </a:tcPr>
                </a:tc>
                <a:tc>
                  <a:txBody>
                    <a:bodyPr/>
                    <a:lstStyle/>
                    <a:p>
                      <a:pPr algn="ctr"/>
                      <a:r>
                        <a:rPr lang="en-US" sz="2400" b="1">
                          <a:solidFill>
                            <a:schemeClr val="accent5"/>
                          </a:solidFill>
                        </a:rPr>
                        <a:t>620L</a:t>
                      </a:r>
                    </a:p>
                  </a:txBody>
                  <a:tcPr/>
                </a:tc>
                <a:tc>
                  <a:txBody>
                    <a:bodyPr/>
                    <a:lstStyle/>
                    <a:p>
                      <a:pPr algn="ctr"/>
                      <a:r>
                        <a:rPr lang="en-US" sz="2400" b="1">
                          <a:solidFill>
                            <a:schemeClr val="accent5"/>
                          </a:solidFill>
                        </a:rPr>
                        <a:t>14</a:t>
                      </a:r>
                    </a:p>
                  </a:txBody>
                  <a:tcPr/>
                </a:tc>
                <a:tc>
                  <a:txBody>
                    <a:bodyPr/>
                    <a:lstStyle/>
                    <a:p>
                      <a:pPr marL="0" algn="ctr" defTabSz="914400" rtl="0" eaLnBrk="1" latinLnBrk="0" hangingPunct="1"/>
                      <a:r>
                        <a:rPr lang="en-US" sz="2400" b="1" kern="1200">
                          <a:solidFill>
                            <a:schemeClr val="accent5"/>
                          </a:solidFill>
                          <a:latin typeface="+mn-lt"/>
                          <a:ea typeface="+mn-ea"/>
                          <a:cs typeface="+mn-cs"/>
                        </a:rPr>
                        <a:t>15</a:t>
                      </a:r>
                    </a:p>
                  </a:txBody>
                  <a:tcPr>
                    <a:solidFill>
                      <a:schemeClr val="accent2">
                        <a:lumMod val="40000"/>
                        <a:lumOff val="60000"/>
                      </a:schemeClr>
                    </a:solidFill>
                  </a:tcPr>
                </a:tc>
                <a:tc>
                  <a:txBody>
                    <a:bodyPr/>
                    <a:lstStyle/>
                    <a:p>
                      <a:pPr algn="ctr"/>
                      <a:r>
                        <a:rPr lang="en-US" sz="2400" b="1">
                          <a:solidFill>
                            <a:schemeClr val="accent5"/>
                          </a:solidFill>
                        </a:rPr>
                        <a:t>--</a:t>
                      </a:r>
                    </a:p>
                  </a:txBody>
                  <a:tcPr>
                    <a:solidFill>
                      <a:schemeClr val="accent6">
                        <a:lumMod val="20000"/>
                        <a:lumOff val="80000"/>
                      </a:schemeClr>
                    </a:solidFill>
                  </a:tcPr>
                </a:tc>
                <a:tc>
                  <a:txBody>
                    <a:bodyPr/>
                    <a:lstStyle/>
                    <a:p>
                      <a:pPr algn="ctr"/>
                      <a:endParaRPr lang="en-US" sz="2400" b="1">
                        <a:solidFill>
                          <a:schemeClr val="accent5"/>
                        </a:solidFill>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596257737"/>
                  </a:ext>
                </a:extLst>
              </a:tr>
              <a:tr h="370840">
                <a:tc>
                  <a:txBody>
                    <a:bodyPr/>
                    <a:lstStyle/>
                    <a:p>
                      <a:pPr algn="ctr"/>
                      <a:r>
                        <a:rPr lang="en-US" sz="2400" b="1">
                          <a:solidFill>
                            <a:schemeClr val="accent5"/>
                          </a:solidFill>
                        </a:rPr>
                        <a:t>A</a:t>
                      </a:r>
                    </a:p>
                  </a:txBody>
                  <a:tcPr>
                    <a:lnL w="12700" cap="flat" cmpd="sng" algn="ctr">
                      <a:solidFill>
                        <a:schemeClr val="tx1"/>
                      </a:solidFill>
                      <a:prstDash val="solid"/>
                      <a:round/>
                      <a:headEnd type="none" w="med" len="med"/>
                      <a:tailEnd type="none" w="med" len="med"/>
                    </a:lnL>
                  </a:tcPr>
                </a:tc>
                <a:tc>
                  <a:txBody>
                    <a:bodyPr/>
                    <a:lstStyle/>
                    <a:p>
                      <a:pPr algn="ctr"/>
                      <a:r>
                        <a:rPr lang="en-US" sz="2400" b="1">
                          <a:solidFill>
                            <a:schemeClr val="accent5"/>
                          </a:solidFill>
                        </a:rPr>
                        <a:t>621L – 622L</a:t>
                      </a:r>
                    </a:p>
                  </a:txBody>
                  <a:tcPr/>
                </a:tc>
                <a:tc>
                  <a:txBody>
                    <a:bodyPr/>
                    <a:lstStyle/>
                    <a:p>
                      <a:pPr algn="ctr"/>
                      <a:r>
                        <a:rPr lang="en-US" sz="2400" b="1">
                          <a:solidFill>
                            <a:schemeClr val="accent5"/>
                          </a:solidFill>
                        </a:rPr>
                        <a:t>33</a:t>
                      </a:r>
                    </a:p>
                  </a:txBody>
                  <a:tcPr/>
                </a:tc>
                <a:tc>
                  <a:txBody>
                    <a:bodyPr/>
                    <a:lstStyle/>
                    <a:p>
                      <a:pPr algn="ctr"/>
                      <a:r>
                        <a:rPr lang="en-US" sz="2400" b="1">
                          <a:solidFill>
                            <a:schemeClr val="accent5"/>
                          </a:solidFill>
                        </a:rPr>
                        <a:t>28</a:t>
                      </a:r>
                    </a:p>
                  </a:txBody>
                  <a:tcPr/>
                </a:tc>
                <a:tc>
                  <a:txBody>
                    <a:bodyPr/>
                    <a:lstStyle/>
                    <a:p>
                      <a:pPr algn="ctr"/>
                      <a:r>
                        <a:rPr lang="en-US" sz="2400" b="1">
                          <a:solidFill>
                            <a:schemeClr val="accent5"/>
                          </a:solidFill>
                        </a:rPr>
                        <a:t>16</a:t>
                      </a:r>
                    </a:p>
                  </a:txBody>
                  <a:tcPr>
                    <a:solidFill>
                      <a:schemeClr val="accent2">
                        <a:lumMod val="40000"/>
                        <a:lumOff val="60000"/>
                      </a:schemeClr>
                    </a:solidFill>
                  </a:tcPr>
                </a:tc>
                <a:tc>
                  <a:txBody>
                    <a:bodyPr/>
                    <a:lstStyle/>
                    <a:p>
                      <a:pPr algn="ctr"/>
                      <a:r>
                        <a:rPr lang="en-US" sz="2400" b="1">
                          <a:solidFill>
                            <a:schemeClr val="accent5"/>
                          </a:solidFill>
                        </a:rPr>
                        <a:t>158 - 191</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77705797"/>
                  </a:ext>
                </a:extLst>
              </a:tr>
              <a:tr h="370840">
                <a:tc>
                  <a:txBody>
                    <a:bodyPr/>
                    <a:lstStyle/>
                    <a:p>
                      <a:pPr algn="ctr"/>
                      <a:r>
                        <a:rPr lang="en-US" sz="2400" b="1">
                          <a:solidFill>
                            <a:schemeClr val="accent5"/>
                          </a:solidFill>
                        </a:rPr>
                        <a:t>B</a:t>
                      </a:r>
                    </a:p>
                  </a:txBody>
                  <a:tcPr>
                    <a:lnL w="12700" cap="flat" cmpd="sng" algn="ctr">
                      <a:solidFill>
                        <a:schemeClr val="tx1"/>
                      </a:solidFill>
                      <a:prstDash val="solid"/>
                      <a:round/>
                      <a:headEnd type="none" w="med" len="med"/>
                      <a:tailEnd type="none" w="med" len="med"/>
                    </a:lnL>
                  </a:tcPr>
                </a:tc>
                <a:tc>
                  <a:txBody>
                    <a:bodyPr/>
                    <a:lstStyle/>
                    <a:p>
                      <a:pPr algn="ctr"/>
                      <a:r>
                        <a:rPr lang="en-US" sz="2400" b="1">
                          <a:solidFill>
                            <a:schemeClr val="accent5"/>
                          </a:solidFill>
                        </a:rPr>
                        <a:t>623L – 624L</a:t>
                      </a:r>
                    </a:p>
                  </a:txBody>
                  <a:tcPr/>
                </a:tc>
                <a:tc>
                  <a:txBody>
                    <a:bodyPr/>
                    <a:lstStyle/>
                    <a:p>
                      <a:pPr algn="ctr"/>
                      <a:r>
                        <a:rPr lang="en-US" sz="2400" b="1">
                          <a:solidFill>
                            <a:schemeClr val="accent5"/>
                          </a:solidFill>
                        </a:rPr>
                        <a:t>36</a:t>
                      </a:r>
                    </a:p>
                  </a:txBody>
                  <a:tcPr/>
                </a:tc>
                <a:tc>
                  <a:txBody>
                    <a:bodyPr/>
                    <a:lstStyle/>
                    <a:p>
                      <a:pPr algn="ctr"/>
                      <a:r>
                        <a:rPr lang="en-US" sz="2400" b="1">
                          <a:solidFill>
                            <a:schemeClr val="accent5"/>
                          </a:solidFill>
                        </a:rPr>
                        <a:t>45</a:t>
                      </a:r>
                    </a:p>
                  </a:txBody>
                  <a:tcPr/>
                </a:tc>
                <a:tc>
                  <a:txBody>
                    <a:bodyPr/>
                    <a:lstStyle/>
                    <a:p>
                      <a:pPr algn="ctr"/>
                      <a:r>
                        <a:rPr lang="en-US" sz="2400" b="1">
                          <a:solidFill>
                            <a:schemeClr val="accent5"/>
                          </a:solidFill>
                        </a:rPr>
                        <a:t>29</a:t>
                      </a:r>
                    </a:p>
                  </a:txBody>
                  <a:tcPr>
                    <a:solidFill>
                      <a:schemeClr val="accent6">
                        <a:lumMod val="20000"/>
                        <a:lumOff val="80000"/>
                      </a:schemeClr>
                    </a:solidFill>
                  </a:tcPr>
                </a:tc>
                <a:tc>
                  <a:txBody>
                    <a:bodyPr/>
                    <a:lstStyle/>
                    <a:p>
                      <a:pPr algn="ctr"/>
                      <a:r>
                        <a:rPr lang="en-US" sz="2400" b="1">
                          <a:solidFill>
                            <a:schemeClr val="accent5"/>
                          </a:solidFill>
                        </a:rPr>
                        <a:t>182 - 201</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512432972"/>
                  </a:ext>
                </a:extLst>
              </a:tr>
              <a:tr h="370840">
                <a:tc>
                  <a:txBody>
                    <a:bodyPr/>
                    <a:lstStyle/>
                    <a:p>
                      <a:pPr algn="ctr"/>
                      <a:r>
                        <a:rPr lang="en-US" sz="2400" b="1">
                          <a:solidFill>
                            <a:schemeClr val="accent5"/>
                          </a:solidFill>
                        </a:rPr>
                        <a:t>C</a:t>
                      </a:r>
                    </a:p>
                  </a:txBody>
                  <a:tcPr>
                    <a:lnL w="12700" cap="flat" cmpd="sng" algn="ctr">
                      <a:solidFill>
                        <a:schemeClr val="tx1"/>
                      </a:solidFill>
                      <a:prstDash val="solid"/>
                      <a:round/>
                      <a:headEnd type="none" w="med" len="med"/>
                      <a:tailEnd type="none" w="med" len="med"/>
                    </a:lnL>
                  </a:tcPr>
                </a:tc>
                <a:tc>
                  <a:txBody>
                    <a:bodyPr/>
                    <a:lstStyle/>
                    <a:p>
                      <a:pPr algn="ctr"/>
                      <a:r>
                        <a:rPr lang="en-US" sz="2400" b="1">
                          <a:solidFill>
                            <a:schemeClr val="accent5"/>
                          </a:solidFill>
                        </a:rPr>
                        <a:t>625L – 626L</a:t>
                      </a:r>
                    </a:p>
                  </a:txBody>
                  <a:tcPr/>
                </a:tc>
                <a:tc>
                  <a:txBody>
                    <a:bodyPr/>
                    <a:lstStyle/>
                    <a:p>
                      <a:pPr algn="ctr"/>
                      <a:r>
                        <a:rPr lang="en-US" sz="2400" b="1">
                          <a:solidFill>
                            <a:schemeClr val="accent5"/>
                          </a:solidFill>
                        </a:rPr>
                        <a:t>39</a:t>
                      </a:r>
                    </a:p>
                  </a:txBody>
                  <a:tcPr/>
                </a:tc>
                <a:tc>
                  <a:txBody>
                    <a:bodyPr/>
                    <a:lstStyle/>
                    <a:p>
                      <a:pPr algn="ctr"/>
                      <a:r>
                        <a:rPr lang="en-US" sz="2400" b="1">
                          <a:solidFill>
                            <a:schemeClr val="accent5"/>
                          </a:solidFill>
                        </a:rPr>
                        <a:t>52</a:t>
                      </a:r>
                    </a:p>
                  </a:txBody>
                  <a:tcPr/>
                </a:tc>
                <a:tc>
                  <a:txBody>
                    <a:bodyPr/>
                    <a:lstStyle/>
                    <a:p>
                      <a:pPr algn="ctr"/>
                      <a:r>
                        <a:rPr lang="en-US" sz="2400" b="1">
                          <a:solidFill>
                            <a:schemeClr val="accent5"/>
                          </a:solidFill>
                        </a:rPr>
                        <a:t>35</a:t>
                      </a:r>
                    </a:p>
                  </a:txBody>
                  <a:tcPr>
                    <a:solidFill>
                      <a:schemeClr val="accent6">
                        <a:lumMod val="20000"/>
                        <a:lumOff val="80000"/>
                      </a:schemeClr>
                    </a:solidFill>
                  </a:tcPr>
                </a:tc>
                <a:tc>
                  <a:txBody>
                    <a:bodyPr/>
                    <a:lstStyle/>
                    <a:p>
                      <a:pPr algn="ctr"/>
                      <a:r>
                        <a:rPr lang="en-US" sz="2400" b="1">
                          <a:solidFill>
                            <a:schemeClr val="accent5"/>
                          </a:solidFill>
                        </a:rPr>
                        <a:t>192 - 211</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138571828"/>
                  </a:ext>
                </a:extLst>
              </a:tr>
              <a:tr h="370840">
                <a:tc>
                  <a:txBody>
                    <a:bodyPr/>
                    <a:lstStyle/>
                    <a:p>
                      <a:pPr algn="ctr"/>
                      <a:r>
                        <a:rPr lang="en-US" sz="2400" b="1">
                          <a:solidFill>
                            <a:schemeClr val="accent5"/>
                          </a:solidFill>
                        </a:rPr>
                        <a:t>D</a:t>
                      </a:r>
                    </a:p>
                  </a:txBody>
                  <a:tcPr>
                    <a:lnL w="12700" cap="flat" cmpd="sng" algn="ctr">
                      <a:solidFill>
                        <a:schemeClr val="tx1"/>
                      </a:solidFill>
                      <a:prstDash val="solid"/>
                      <a:round/>
                      <a:headEnd type="none" w="med" len="med"/>
                      <a:tailEnd type="none" w="med" len="med"/>
                    </a:lnL>
                  </a:tcPr>
                </a:tc>
                <a:tc>
                  <a:txBody>
                    <a:bodyPr/>
                    <a:lstStyle/>
                    <a:p>
                      <a:pPr algn="ctr"/>
                      <a:r>
                        <a:rPr lang="en-US" sz="2400" b="1">
                          <a:solidFill>
                            <a:schemeClr val="accent5"/>
                          </a:solidFill>
                        </a:rPr>
                        <a:t>627L – 628L</a:t>
                      </a:r>
                    </a:p>
                  </a:txBody>
                  <a:tcPr/>
                </a:tc>
                <a:tc>
                  <a:txBody>
                    <a:bodyPr/>
                    <a:lstStyle/>
                    <a:p>
                      <a:pPr algn="ctr"/>
                      <a:r>
                        <a:rPr lang="en-US" sz="2400" b="1">
                          <a:solidFill>
                            <a:schemeClr val="accent5"/>
                          </a:solidFill>
                        </a:rPr>
                        <a:t>39</a:t>
                      </a:r>
                    </a:p>
                  </a:txBody>
                  <a:tcPr/>
                </a:tc>
                <a:tc>
                  <a:txBody>
                    <a:bodyPr/>
                    <a:lstStyle/>
                    <a:p>
                      <a:pPr algn="ctr"/>
                      <a:r>
                        <a:rPr lang="en-US" sz="2400" b="1">
                          <a:solidFill>
                            <a:schemeClr val="accent5"/>
                          </a:solidFill>
                        </a:rPr>
                        <a:t>56</a:t>
                      </a:r>
                    </a:p>
                  </a:txBody>
                  <a:tcPr/>
                </a:tc>
                <a:tc>
                  <a:txBody>
                    <a:bodyPr/>
                    <a:lstStyle/>
                    <a:p>
                      <a:pPr algn="ctr"/>
                      <a:r>
                        <a:rPr lang="en-US" sz="2400" b="1">
                          <a:solidFill>
                            <a:schemeClr val="accent5"/>
                          </a:solidFill>
                        </a:rPr>
                        <a:t>40</a:t>
                      </a:r>
                    </a:p>
                  </a:txBody>
                  <a:tcPr>
                    <a:solidFill>
                      <a:schemeClr val="accent6">
                        <a:lumMod val="20000"/>
                        <a:lumOff val="80000"/>
                      </a:schemeClr>
                    </a:solidFill>
                  </a:tcPr>
                </a:tc>
                <a:tc>
                  <a:txBody>
                    <a:bodyPr/>
                    <a:lstStyle/>
                    <a:p>
                      <a:pPr algn="ctr"/>
                      <a:r>
                        <a:rPr lang="en-US" sz="2400" b="1">
                          <a:solidFill>
                            <a:schemeClr val="accent5"/>
                          </a:solidFill>
                        </a:rPr>
                        <a:t>202 - 221</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986921509"/>
                  </a:ext>
                </a:extLst>
              </a:tr>
              <a:tr h="370840">
                <a:tc>
                  <a:txBody>
                    <a:bodyPr/>
                    <a:lstStyle/>
                    <a:p>
                      <a:pPr algn="ctr"/>
                      <a:r>
                        <a:rPr lang="en-US" sz="2400" b="1">
                          <a:solidFill>
                            <a:schemeClr val="accent5"/>
                          </a:solidFill>
                        </a:rPr>
                        <a:t>E</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2400" b="1">
                          <a:solidFill>
                            <a:schemeClr val="accent5"/>
                          </a:solidFill>
                        </a:rPr>
                        <a:t>629L – 630L</a:t>
                      </a:r>
                    </a:p>
                  </a:txBody>
                  <a:tcPr>
                    <a:lnB w="12700" cap="flat" cmpd="sng" algn="ctr">
                      <a:solidFill>
                        <a:schemeClr val="tx1"/>
                      </a:solidFill>
                      <a:prstDash val="solid"/>
                      <a:round/>
                      <a:headEnd type="none" w="med" len="med"/>
                      <a:tailEnd type="none" w="med" len="med"/>
                    </a:lnB>
                  </a:tcPr>
                </a:tc>
                <a:tc>
                  <a:txBody>
                    <a:bodyPr/>
                    <a:lstStyle/>
                    <a:p>
                      <a:pPr algn="ctr"/>
                      <a:r>
                        <a:rPr lang="en-US" sz="2400" b="1">
                          <a:solidFill>
                            <a:schemeClr val="accent5"/>
                          </a:solidFill>
                        </a:rPr>
                        <a:t>39</a:t>
                      </a:r>
                    </a:p>
                  </a:txBody>
                  <a:tcPr>
                    <a:lnB w="12700" cap="flat" cmpd="sng" algn="ctr">
                      <a:solidFill>
                        <a:schemeClr val="tx1"/>
                      </a:solidFill>
                      <a:prstDash val="solid"/>
                      <a:round/>
                      <a:headEnd type="none" w="med" len="med"/>
                      <a:tailEnd type="none" w="med" len="med"/>
                    </a:lnB>
                  </a:tcPr>
                </a:tc>
                <a:tc>
                  <a:txBody>
                    <a:bodyPr/>
                    <a:lstStyle/>
                    <a:p>
                      <a:pPr algn="ctr"/>
                      <a:r>
                        <a:rPr lang="en-US" sz="2400" b="1">
                          <a:solidFill>
                            <a:schemeClr val="accent5"/>
                          </a:solidFill>
                        </a:rPr>
                        <a:t>38</a:t>
                      </a:r>
                    </a:p>
                  </a:txBody>
                  <a:tcPr>
                    <a:lnB w="12700" cap="flat" cmpd="sng" algn="ctr">
                      <a:solidFill>
                        <a:schemeClr val="tx1"/>
                      </a:solidFill>
                      <a:prstDash val="solid"/>
                      <a:round/>
                      <a:headEnd type="none" w="med" len="med"/>
                      <a:tailEnd type="none" w="med" len="med"/>
                    </a:lnB>
                  </a:tcPr>
                </a:tc>
                <a:tc>
                  <a:txBody>
                    <a:bodyPr/>
                    <a:lstStyle/>
                    <a:p>
                      <a:pPr algn="ctr"/>
                      <a:r>
                        <a:rPr lang="en-US" sz="2400" b="1">
                          <a:solidFill>
                            <a:schemeClr val="accent5"/>
                          </a:solidFill>
                        </a:rPr>
                        <a:t>31</a:t>
                      </a:r>
                    </a:p>
                  </a:txBody>
                  <a:tcP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b="1">
                          <a:solidFill>
                            <a:schemeClr val="accent5"/>
                          </a:solidFill>
                        </a:rPr>
                        <a:t>212 - 235</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7025944"/>
                  </a:ext>
                </a:extLst>
              </a:tr>
            </a:tbl>
          </a:graphicData>
        </a:graphic>
      </p:graphicFrame>
      <p:sp>
        <p:nvSpPr>
          <p:cNvPr id="3" name="Date Placeholder 2">
            <a:extLst>
              <a:ext uri="{FF2B5EF4-FFF2-40B4-BE49-F238E27FC236}">
                <a16:creationId xmlns:a16="http://schemas.microsoft.com/office/drawing/2014/main" id="{15589C38-B093-5657-BAB0-6D7784A1E8DA}"/>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5596"/>
                </a:solidFill>
                <a:effectLst/>
                <a:uLnTx/>
                <a:uFillTx/>
                <a:latin typeface="Arial" panose="020B0604020202020204" pitchFamily="34" charset="0"/>
                <a:ea typeface="+mn-ea"/>
                <a:cs typeface="Arial" panose="020B0604020202020204" pitchFamily="34" charset="0"/>
              </a:rPr>
              <a:t>PY 2025-2026</a:t>
            </a:r>
          </a:p>
        </p:txBody>
      </p:sp>
      <p:sp>
        <p:nvSpPr>
          <p:cNvPr id="4" name="Slide Number Placeholder 3">
            <a:extLst>
              <a:ext uri="{FF2B5EF4-FFF2-40B4-BE49-F238E27FC236}">
                <a16:creationId xmlns:a16="http://schemas.microsoft.com/office/drawing/2014/main" id="{65B912A7-FBA1-F89D-F5BB-84414D4A409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DC9809-19C2-4E25-86A8-0E34C42EC71C}" type="slidenum">
              <a:rPr kumimoji="0" lang="en-US" sz="1100" b="0" i="0" u="none" strike="noStrike" kern="1200" cap="none" spc="0" normalizeH="0" baseline="0" noProof="0" smtClean="0">
                <a:ln>
                  <a:noFill/>
                </a:ln>
                <a:solidFill>
                  <a:srgbClr val="005596"/>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100" b="0" i="0" u="none" strike="noStrike" kern="1200" cap="none" spc="0" normalizeH="0" baseline="0" noProof="0">
              <a:ln>
                <a:noFill/>
              </a:ln>
              <a:solidFill>
                <a:srgbClr val="00559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556455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F88F8-9F0F-C8F7-D196-1445F64456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0D70C6-2D37-B2D9-0AC8-87E2D191A7B9}"/>
              </a:ext>
            </a:extLst>
          </p:cNvPr>
          <p:cNvSpPr>
            <a:spLocks noGrp="1"/>
          </p:cNvSpPr>
          <p:nvPr>
            <p:ph type="title"/>
          </p:nvPr>
        </p:nvSpPr>
        <p:spPr/>
        <p:txBody>
          <a:bodyPr/>
          <a:lstStyle/>
          <a:p>
            <a:r>
              <a:rPr lang="en-US"/>
              <a:t>Reading GOALS 2 Test Specifics</a:t>
            </a:r>
            <a:endParaRPr lang="en-US" i="1"/>
          </a:p>
        </p:txBody>
      </p:sp>
      <p:graphicFrame>
        <p:nvGraphicFramePr>
          <p:cNvPr id="6" name="Content Placeholder 5">
            <a:extLst>
              <a:ext uri="{FF2B5EF4-FFF2-40B4-BE49-F238E27FC236}">
                <a16:creationId xmlns:a16="http://schemas.microsoft.com/office/drawing/2014/main" id="{5A63EDDC-3236-200D-D86C-8F6895E6EE4A}"/>
              </a:ext>
            </a:extLst>
          </p:cNvPr>
          <p:cNvGraphicFramePr>
            <a:graphicFrameLocks noGrp="1"/>
          </p:cNvGraphicFramePr>
          <p:nvPr>
            <p:ph idx="1"/>
            <p:extLst>
              <p:ext uri="{D42A27DB-BD31-4B8C-83A1-F6EECF244321}">
                <p14:modId xmlns:p14="http://schemas.microsoft.com/office/powerpoint/2010/main" val="470775791"/>
              </p:ext>
            </p:extLst>
          </p:nvPr>
        </p:nvGraphicFramePr>
        <p:xfrm>
          <a:off x="872082" y="1442258"/>
          <a:ext cx="10624472" cy="4389120"/>
        </p:xfrm>
        <a:graphic>
          <a:graphicData uri="http://schemas.openxmlformats.org/drawingml/2006/table">
            <a:tbl>
              <a:tblPr firstRow="1" bandRow="1">
                <a:tableStyleId>{5C22544A-7EE6-4342-B048-85BDC9FD1C3A}</a:tableStyleId>
              </a:tblPr>
              <a:tblGrid>
                <a:gridCol w="1666404">
                  <a:extLst>
                    <a:ext uri="{9D8B030D-6E8A-4147-A177-3AD203B41FA5}">
                      <a16:colId xmlns:a16="http://schemas.microsoft.com/office/drawing/2014/main" val="924773693"/>
                    </a:ext>
                  </a:extLst>
                </a:gridCol>
                <a:gridCol w="1967459">
                  <a:extLst>
                    <a:ext uri="{9D8B030D-6E8A-4147-A177-3AD203B41FA5}">
                      <a16:colId xmlns:a16="http://schemas.microsoft.com/office/drawing/2014/main" val="491418395"/>
                    </a:ext>
                  </a:extLst>
                </a:gridCol>
                <a:gridCol w="1676184">
                  <a:extLst>
                    <a:ext uri="{9D8B030D-6E8A-4147-A177-3AD203B41FA5}">
                      <a16:colId xmlns:a16="http://schemas.microsoft.com/office/drawing/2014/main" val="90027571"/>
                    </a:ext>
                  </a:extLst>
                </a:gridCol>
                <a:gridCol w="1771475">
                  <a:extLst>
                    <a:ext uri="{9D8B030D-6E8A-4147-A177-3AD203B41FA5}">
                      <a16:colId xmlns:a16="http://schemas.microsoft.com/office/drawing/2014/main" val="4191458084"/>
                    </a:ext>
                  </a:extLst>
                </a:gridCol>
                <a:gridCol w="1771475">
                  <a:extLst>
                    <a:ext uri="{9D8B030D-6E8A-4147-A177-3AD203B41FA5}">
                      <a16:colId xmlns:a16="http://schemas.microsoft.com/office/drawing/2014/main" val="1109721474"/>
                    </a:ext>
                  </a:extLst>
                </a:gridCol>
                <a:gridCol w="1771475">
                  <a:extLst>
                    <a:ext uri="{9D8B030D-6E8A-4147-A177-3AD203B41FA5}">
                      <a16:colId xmlns:a16="http://schemas.microsoft.com/office/drawing/2014/main" val="625476946"/>
                    </a:ext>
                  </a:extLst>
                </a:gridCol>
              </a:tblGrid>
              <a:tr h="712407">
                <a:tc>
                  <a:txBody>
                    <a:bodyPr/>
                    <a:lstStyle/>
                    <a:p>
                      <a:pPr algn="ctr"/>
                      <a:r>
                        <a:rPr lang="en-US" sz="2400"/>
                        <a:t>CASAS Level</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2400"/>
                        <a:t>Form Number</a:t>
                      </a:r>
                    </a:p>
                  </a:txBody>
                  <a:tcPr anchor="ctr">
                    <a:lnT w="12700" cap="flat" cmpd="sng" algn="ctr">
                      <a:solidFill>
                        <a:schemeClr val="tx1"/>
                      </a:solidFill>
                      <a:prstDash val="solid"/>
                      <a:round/>
                      <a:headEnd type="none" w="med" len="med"/>
                      <a:tailEnd type="none" w="med" len="med"/>
                    </a:lnT>
                  </a:tcPr>
                </a:tc>
                <a:tc>
                  <a:txBody>
                    <a:bodyPr/>
                    <a:lstStyle/>
                    <a:p>
                      <a:pPr algn="ctr"/>
                      <a:r>
                        <a:rPr lang="en-US" sz="2400"/>
                        <a:t>Number of </a:t>
                      </a:r>
                    </a:p>
                    <a:p>
                      <a:pPr algn="ctr"/>
                      <a:r>
                        <a:rPr lang="en-US" sz="2400"/>
                        <a:t>Test Items</a:t>
                      </a:r>
                    </a:p>
                  </a:txBody>
                  <a:tcPr anchor="ctr">
                    <a:lnT w="12700" cap="flat" cmpd="sng" algn="ctr">
                      <a:solidFill>
                        <a:schemeClr val="tx1"/>
                      </a:solidFill>
                      <a:prstDash val="solid"/>
                      <a:round/>
                      <a:headEnd type="none" w="med" len="med"/>
                      <a:tailEnd type="none" w="med" len="med"/>
                    </a:lnT>
                  </a:tcPr>
                </a:tc>
                <a:tc>
                  <a:txBody>
                    <a:bodyPr/>
                    <a:lstStyle/>
                    <a:p>
                      <a:pPr algn="ctr"/>
                      <a:r>
                        <a:rPr lang="en-US" sz="2400"/>
                        <a:t>Test Time (minutes)</a:t>
                      </a:r>
                    </a:p>
                  </a:txBody>
                  <a:tcPr anchor="ctr">
                    <a:lnT w="12700" cap="flat" cmpd="sng" algn="ctr">
                      <a:solidFill>
                        <a:schemeClr val="tx1"/>
                      </a:solidFill>
                      <a:prstDash val="solid"/>
                      <a:round/>
                      <a:headEnd type="none" w="med" len="med"/>
                      <a:tailEnd type="none" w="med" len="med"/>
                    </a:lnT>
                  </a:tcPr>
                </a:tc>
                <a:tc>
                  <a:txBody>
                    <a:bodyPr/>
                    <a:lstStyle/>
                    <a:p>
                      <a:pPr algn="ctr"/>
                      <a:r>
                        <a:rPr lang="en-US" sz="2400">
                          <a:solidFill>
                            <a:schemeClr val="accent4">
                              <a:lumMod val="20000"/>
                              <a:lumOff val="80000"/>
                            </a:schemeClr>
                          </a:solidFill>
                        </a:rPr>
                        <a:t>Average Time (minutes)</a:t>
                      </a:r>
                    </a:p>
                  </a:txBody>
                  <a:tcPr anchor="ctr">
                    <a:lnT w="12700" cap="flat" cmpd="sng" algn="ctr">
                      <a:solidFill>
                        <a:schemeClr val="tx1"/>
                      </a:solidFill>
                      <a:prstDash val="solid"/>
                      <a:round/>
                      <a:headEnd type="none" w="med" len="med"/>
                      <a:tailEnd type="none" w="med" len="med"/>
                    </a:lnT>
                  </a:tcPr>
                </a:tc>
                <a:tc>
                  <a:txBody>
                    <a:bodyPr/>
                    <a:lstStyle/>
                    <a:p>
                      <a:pPr algn="ctr"/>
                      <a:r>
                        <a:rPr lang="en-US" sz="2400"/>
                        <a:t>Scale Score Ranges</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61458603"/>
                  </a:ext>
                </a:extLst>
              </a:tr>
              <a:tr h="395781">
                <a:tc>
                  <a:txBody>
                    <a:bodyPr/>
                    <a:lstStyle/>
                    <a:p>
                      <a:pPr algn="ctr"/>
                      <a:r>
                        <a:rPr lang="en-US" sz="2400" b="1">
                          <a:solidFill>
                            <a:schemeClr val="accent5"/>
                          </a:solidFill>
                        </a:rPr>
                        <a:t>Appraisal</a:t>
                      </a:r>
                    </a:p>
                  </a:txBody>
                  <a:tcPr>
                    <a:lnL w="12700" cap="flat" cmpd="sng" algn="ctr">
                      <a:solidFill>
                        <a:schemeClr val="tx1"/>
                      </a:solidFill>
                      <a:prstDash val="solid"/>
                      <a:round/>
                      <a:headEnd type="none" w="med" len="med"/>
                      <a:tailEnd type="none" w="med" len="med"/>
                    </a:lnL>
                  </a:tcPr>
                </a:tc>
                <a:tc>
                  <a:txBody>
                    <a:bodyPr/>
                    <a:lstStyle/>
                    <a:p>
                      <a:pPr algn="ctr"/>
                      <a:r>
                        <a:rPr lang="en-US" sz="2400" b="1">
                          <a:solidFill>
                            <a:schemeClr val="accent5"/>
                          </a:solidFill>
                        </a:rPr>
                        <a:t>919R</a:t>
                      </a:r>
                    </a:p>
                  </a:txBody>
                  <a:tcPr/>
                </a:tc>
                <a:tc>
                  <a:txBody>
                    <a:bodyPr/>
                    <a:lstStyle/>
                    <a:p>
                      <a:pPr algn="ctr"/>
                      <a:r>
                        <a:rPr lang="en-US" sz="2400" b="1">
                          <a:solidFill>
                            <a:schemeClr val="accent5"/>
                          </a:solidFill>
                        </a:rPr>
                        <a:t>28</a:t>
                      </a:r>
                    </a:p>
                  </a:txBody>
                  <a:tcPr/>
                </a:tc>
                <a:tc>
                  <a:txBody>
                    <a:bodyPr/>
                    <a:lstStyle/>
                    <a:p>
                      <a:pPr algn="ctr"/>
                      <a:r>
                        <a:rPr lang="en-US" sz="2400" b="1">
                          <a:solidFill>
                            <a:schemeClr val="accent5"/>
                          </a:solidFill>
                        </a:rPr>
                        <a:t>30</a:t>
                      </a:r>
                    </a:p>
                  </a:txBody>
                  <a:tcPr/>
                </a:tc>
                <a:tc>
                  <a:txBody>
                    <a:bodyPr/>
                    <a:lstStyle/>
                    <a:p>
                      <a:pPr algn="ctr"/>
                      <a:r>
                        <a:rPr lang="en-US" sz="2400" b="1">
                          <a:solidFill>
                            <a:schemeClr val="accent5"/>
                          </a:solidFill>
                        </a:rPr>
                        <a:t>-</a:t>
                      </a:r>
                    </a:p>
                  </a:txBody>
                  <a:tcPr>
                    <a:solidFill>
                      <a:schemeClr val="accent6">
                        <a:lumMod val="20000"/>
                        <a:lumOff val="80000"/>
                      </a:schemeClr>
                    </a:solidFill>
                  </a:tcPr>
                </a:tc>
                <a:tc>
                  <a:txBody>
                    <a:bodyPr/>
                    <a:lstStyle/>
                    <a:p>
                      <a:pPr algn="ctr"/>
                      <a:r>
                        <a:rPr lang="en-US" sz="2400" b="1">
                          <a:solidFill>
                            <a:schemeClr val="accent5"/>
                          </a:solidFill>
                        </a:rPr>
                        <a:t>-</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537074285"/>
                  </a:ext>
                </a:extLst>
              </a:tr>
              <a:tr h="395781">
                <a:tc>
                  <a:txBody>
                    <a:bodyPr/>
                    <a:lstStyle/>
                    <a:p>
                      <a:pPr algn="ctr"/>
                      <a:r>
                        <a:rPr lang="en-US" sz="2400" b="1">
                          <a:solidFill>
                            <a:schemeClr val="accent5"/>
                          </a:solidFill>
                        </a:rPr>
                        <a:t>Locator</a:t>
                      </a:r>
                    </a:p>
                  </a:txBody>
                  <a:tcPr>
                    <a:lnL w="12700" cap="flat" cmpd="sng" algn="ctr">
                      <a:solidFill>
                        <a:schemeClr val="tx1"/>
                      </a:solidFill>
                      <a:prstDash val="solid"/>
                      <a:round/>
                      <a:headEnd type="none" w="med" len="med"/>
                      <a:tailEnd type="none" w="med" len="med"/>
                    </a:lnL>
                  </a:tcPr>
                </a:tc>
                <a:tc>
                  <a:txBody>
                    <a:bodyPr/>
                    <a:lstStyle/>
                    <a:p>
                      <a:pPr algn="ctr"/>
                      <a:r>
                        <a:rPr lang="en-US" sz="2400" b="1">
                          <a:solidFill>
                            <a:schemeClr val="accent5"/>
                          </a:solidFill>
                        </a:rPr>
                        <a:t>920R</a:t>
                      </a:r>
                    </a:p>
                  </a:txBody>
                  <a:tcPr/>
                </a:tc>
                <a:tc>
                  <a:txBody>
                    <a:bodyPr/>
                    <a:lstStyle/>
                    <a:p>
                      <a:pPr algn="ctr"/>
                      <a:r>
                        <a:rPr lang="en-US" sz="2400" b="1">
                          <a:solidFill>
                            <a:schemeClr val="accent5"/>
                          </a:solidFill>
                        </a:rPr>
                        <a:t>14</a:t>
                      </a:r>
                    </a:p>
                  </a:txBody>
                  <a:tcPr/>
                </a:tc>
                <a:tc>
                  <a:txBody>
                    <a:bodyPr/>
                    <a:lstStyle/>
                    <a:p>
                      <a:pPr algn="ctr"/>
                      <a:r>
                        <a:rPr lang="en-US" sz="2400" b="1">
                          <a:solidFill>
                            <a:schemeClr val="accent5"/>
                          </a:solidFill>
                        </a:rPr>
                        <a:t>20</a:t>
                      </a:r>
                    </a:p>
                  </a:txBody>
                  <a:tcPr>
                    <a:solidFill>
                      <a:schemeClr val="accent2">
                        <a:lumMod val="40000"/>
                        <a:lumOff val="60000"/>
                      </a:schemeClr>
                    </a:solidFill>
                  </a:tcPr>
                </a:tc>
                <a:tc>
                  <a:txBody>
                    <a:bodyPr/>
                    <a:lstStyle/>
                    <a:p>
                      <a:pPr algn="ctr"/>
                      <a:r>
                        <a:rPr lang="en-US" sz="2400" b="1">
                          <a:solidFill>
                            <a:schemeClr val="accent5"/>
                          </a:solidFill>
                        </a:rPr>
                        <a:t>-</a:t>
                      </a:r>
                    </a:p>
                  </a:txBody>
                  <a:tcPr>
                    <a:solidFill>
                      <a:schemeClr val="accent6">
                        <a:lumMod val="20000"/>
                        <a:lumOff val="80000"/>
                      </a:schemeClr>
                    </a:solidFill>
                  </a:tcPr>
                </a:tc>
                <a:tc>
                  <a:txBody>
                    <a:bodyPr/>
                    <a:lstStyle/>
                    <a:p>
                      <a:pPr algn="ctr"/>
                      <a:r>
                        <a:rPr lang="en-US" sz="2400" b="1">
                          <a:solidFill>
                            <a:schemeClr val="accent5"/>
                          </a:solidFill>
                        </a:rPr>
                        <a:t>-</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596257737"/>
                  </a:ext>
                </a:extLst>
              </a:tr>
              <a:tr h="420781">
                <a:tc>
                  <a:txBody>
                    <a:bodyPr/>
                    <a:lstStyle/>
                    <a:p>
                      <a:pPr algn="ctr"/>
                      <a:r>
                        <a:rPr lang="en-US" sz="2400" b="1">
                          <a:solidFill>
                            <a:schemeClr val="accent5"/>
                          </a:solidFill>
                        </a:rPr>
                        <a:t>A</a:t>
                      </a:r>
                    </a:p>
                  </a:txBody>
                  <a:tcPr>
                    <a:lnL w="12700" cap="flat" cmpd="sng" algn="ctr">
                      <a:solidFill>
                        <a:schemeClr val="tx1"/>
                      </a:solidFill>
                      <a:prstDash val="solid"/>
                      <a:round/>
                      <a:headEnd type="none" w="med" len="med"/>
                      <a:tailEnd type="none" w="med" len="med"/>
                    </a:lnL>
                  </a:tcPr>
                </a:tc>
                <a:tc>
                  <a:txBody>
                    <a:bodyPr/>
                    <a:lstStyle/>
                    <a:p>
                      <a:pPr algn="ctr"/>
                      <a:r>
                        <a:rPr lang="en-US" sz="2400" b="1">
                          <a:solidFill>
                            <a:schemeClr val="accent5"/>
                          </a:solidFill>
                        </a:rPr>
                        <a:t>921R – 922R</a:t>
                      </a:r>
                    </a:p>
                  </a:txBody>
                  <a:tcPr/>
                </a:tc>
                <a:tc>
                  <a:txBody>
                    <a:bodyPr/>
                    <a:lstStyle/>
                    <a:p>
                      <a:pPr algn="ctr"/>
                      <a:r>
                        <a:rPr lang="en-US" sz="2400" b="1">
                          <a:solidFill>
                            <a:schemeClr val="accent5"/>
                          </a:solidFill>
                        </a:rPr>
                        <a:t>33</a:t>
                      </a:r>
                    </a:p>
                  </a:txBody>
                  <a:tcPr/>
                </a:tc>
                <a:tc>
                  <a:txBody>
                    <a:bodyPr/>
                    <a:lstStyle/>
                    <a:p>
                      <a:pPr algn="ctr"/>
                      <a:r>
                        <a:rPr lang="en-US" sz="2400" b="1">
                          <a:solidFill>
                            <a:schemeClr val="accent5"/>
                          </a:solidFill>
                        </a:rPr>
                        <a:t>35</a:t>
                      </a:r>
                    </a:p>
                  </a:txBody>
                  <a:tcPr/>
                </a:tc>
                <a:tc>
                  <a:txBody>
                    <a:bodyPr/>
                    <a:lstStyle/>
                    <a:p>
                      <a:pPr algn="ctr"/>
                      <a:r>
                        <a:rPr lang="en-US" sz="2400" b="1">
                          <a:solidFill>
                            <a:schemeClr val="accent5"/>
                          </a:solidFill>
                        </a:rPr>
                        <a:t>20</a:t>
                      </a:r>
                    </a:p>
                  </a:txBody>
                  <a:tcPr>
                    <a:solidFill>
                      <a:schemeClr val="accent2">
                        <a:lumMod val="40000"/>
                        <a:lumOff val="60000"/>
                      </a:schemeClr>
                    </a:solidFill>
                  </a:tcPr>
                </a:tc>
                <a:tc>
                  <a:txBody>
                    <a:bodyPr/>
                    <a:lstStyle/>
                    <a:p>
                      <a:pPr algn="ctr"/>
                      <a:r>
                        <a:rPr lang="en-US" sz="2400" b="1">
                          <a:solidFill>
                            <a:schemeClr val="accent5"/>
                          </a:solidFill>
                        </a:rPr>
                        <a:t>178 – 216</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77705797"/>
                  </a:ext>
                </a:extLst>
              </a:tr>
              <a:tr h="395781">
                <a:tc>
                  <a:txBody>
                    <a:bodyPr/>
                    <a:lstStyle/>
                    <a:p>
                      <a:pPr algn="ctr"/>
                      <a:r>
                        <a:rPr lang="en-US" sz="2400" b="1">
                          <a:solidFill>
                            <a:schemeClr val="accent5"/>
                          </a:solidFill>
                        </a:rPr>
                        <a:t>B</a:t>
                      </a:r>
                    </a:p>
                  </a:txBody>
                  <a:tcPr>
                    <a:lnL w="12700" cap="flat" cmpd="sng" algn="ctr">
                      <a:solidFill>
                        <a:schemeClr val="tx1"/>
                      </a:solidFill>
                      <a:prstDash val="solid"/>
                      <a:round/>
                      <a:headEnd type="none" w="med" len="med"/>
                      <a:tailEnd type="none" w="med" len="med"/>
                    </a:lnL>
                  </a:tcPr>
                </a:tc>
                <a:tc>
                  <a:txBody>
                    <a:bodyPr/>
                    <a:lstStyle/>
                    <a:p>
                      <a:pPr algn="ctr"/>
                      <a:r>
                        <a:rPr lang="en-US" sz="2400" b="1">
                          <a:solidFill>
                            <a:schemeClr val="accent5"/>
                          </a:solidFill>
                        </a:rPr>
                        <a:t>923R – 924R</a:t>
                      </a:r>
                    </a:p>
                  </a:txBody>
                  <a:tcPr/>
                </a:tc>
                <a:tc>
                  <a:txBody>
                    <a:bodyPr/>
                    <a:lstStyle/>
                    <a:p>
                      <a:pPr algn="ctr"/>
                      <a:r>
                        <a:rPr lang="en-US" sz="2400" b="1">
                          <a:solidFill>
                            <a:schemeClr val="accent5"/>
                          </a:solidFill>
                        </a:rPr>
                        <a:t>36</a:t>
                      </a:r>
                    </a:p>
                  </a:txBody>
                  <a:tcPr/>
                </a:tc>
                <a:tc>
                  <a:txBody>
                    <a:bodyPr/>
                    <a:lstStyle/>
                    <a:p>
                      <a:pPr algn="ctr"/>
                      <a:r>
                        <a:rPr lang="en-US" sz="2400" b="1">
                          <a:solidFill>
                            <a:schemeClr val="accent5"/>
                          </a:solidFill>
                        </a:rPr>
                        <a:t>60</a:t>
                      </a:r>
                    </a:p>
                  </a:txBody>
                  <a:tcPr/>
                </a:tc>
                <a:tc>
                  <a:txBody>
                    <a:bodyPr/>
                    <a:lstStyle/>
                    <a:p>
                      <a:pPr algn="ctr"/>
                      <a:r>
                        <a:rPr lang="en-US" sz="2400" b="1">
                          <a:solidFill>
                            <a:schemeClr val="accent5"/>
                          </a:solidFill>
                        </a:rPr>
                        <a:t>34</a:t>
                      </a:r>
                    </a:p>
                  </a:txBody>
                  <a:tcPr>
                    <a:solidFill>
                      <a:schemeClr val="accent6">
                        <a:lumMod val="20000"/>
                        <a:lumOff val="80000"/>
                      </a:schemeClr>
                    </a:solidFill>
                  </a:tcPr>
                </a:tc>
                <a:tc>
                  <a:txBody>
                    <a:bodyPr/>
                    <a:lstStyle/>
                    <a:p>
                      <a:pPr algn="ctr"/>
                      <a:r>
                        <a:rPr lang="en-US" sz="2400" b="1">
                          <a:solidFill>
                            <a:schemeClr val="accent5"/>
                          </a:solidFill>
                        </a:rPr>
                        <a:t>204 – 227</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512432972"/>
                  </a:ext>
                </a:extLst>
              </a:tr>
              <a:tr h="395781">
                <a:tc>
                  <a:txBody>
                    <a:bodyPr/>
                    <a:lstStyle/>
                    <a:p>
                      <a:pPr algn="ctr"/>
                      <a:r>
                        <a:rPr lang="en-US" sz="2400" b="1">
                          <a:solidFill>
                            <a:schemeClr val="accent5"/>
                          </a:solidFill>
                        </a:rPr>
                        <a:t>C</a:t>
                      </a:r>
                    </a:p>
                  </a:txBody>
                  <a:tcPr>
                    <a:lnL w="12700" cap="flat" cmpd="sng" algn="ctr">
                      <a:solidFill>
                        <a:schemeClr val="tx1"/>
                      </a:solidFill>
                      <a:prstDash val="solid"/>
                      <a:round/>
                      <a:headEnd type="none" w="med" len="med"/>
                      <a:tailEnd type="none" w="med" len="med"/>
                    </a:lnL>
                  </a:tcPr>
                </a:tc>
                <a:tc>
                  <a:txBody>
                    <a:bodyPr/>
                    <a:lstStyle/>
                    <a:p>
                      <a:pPr algn="ctr"/>
                      <a:r>
                        <a:rPr lang="en-US" sz="2400" b="1">
                          <a:solidFill>
                            <a:schemeClr val="accent5"/>
                          </a:solidFill>
                        </a:rPr>
                        <a:t>925R – 926R</a:t>
                      </a:r>
                    </a:p>
                  </a:txBody>
                  <a:tcPr/>
                </a:tc>
                <a:tc>
                  <a:txBody>
                    <a:bodyPr/>
                    <a:lstStyle/>
                    <a:p>
                      <a:pPr algn="ctr"/>
                      <a:r>
                        <a:rPr lang="en-US" sz="2400" b="1">
                          <a:solidFill>
                            <a:schemeClr val="accent5"/>
                          </a:solidFill>
                        </a:rPr>
                        <a:t>36</a:t>
                      </a:r>
                    </a:p>
                  </a:txBody>
                  <a:tcPr/>
                </a:tc>
                <a:tc>
                  <a:txBody>
                    <a:bodyPr/>
                    <a:lstStyle/>
                    <a:p>
                      <a:pPr algn="ctr"/>
                      <a:r>
                        <a:rPr lang="en-US" sz="2400" b="1">
                          <a:solidFill>
                            <a:schemeClr val="accent5"/>
                          </a:solidFill>
                        </a:rPr>
                        <a:t>70</a:t>
                      </a:r>
                    </a:p>
                  </a:txBody>
                  <a:tcPr/>
                </a:tc>
                <a:tc>
                  <a:txBody>
                    <a:bodyPr/>
                    <a:lstStyle/>
                    <a:p>
                      <a:pPr algn="ctr"/>
                      <a:r>
                        <a:rPr lang="en-US" sz="2400" b="1">
                          <a:solidFill>
                            <a:schemeClr val="accent5"/>
                          </a:solidFill>
                        </a:rPr>
                        <a:t>43</a:t>
                      </a:r>
                    </a:p>
                  </a:txBody>
                  <a:tcPr>
                    <a:solidFill>
                      <a:schemeClr val="accent6">
                        <a:lumMod val="20000"/>
                        <a:lumOff val="80000"/>
                      </a:schemeClr>
                    </a:solidFill>
                  </a:tcPr>
                </a:tc>
                <a:tc>
                  <a:txBody>
                    <a:bodyPr/>
                    <a:lstStyle/>
                    <a:p>
                      <a:pPr algn="ctr"/>
                      <a:r>
                        <a:rPr lang="en-US" sz="2400" b="1">
                          <a:solidFill>
                            <a:schemeClr val="accent5"/>
                          </a:solidFill>
                        </a:rPr>
                        <a:t>217 - 238</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138571828"/>
                  </a:ext>
                </a:extLst>
              </a:tr>
              <a:tr h="395781">
                <a:tc>
                  <a:txBody>
                    <a:bodyPr/>
                    <a:lstStyle/>
                    <a:p>
                      <a:pPr algn="ctr"/>
                      <a:r>
                        <a:rPr lang="en-US" sz="2400" b="1">
                          <a:solidFill>
                            <a:schemeClr val="accent5"/>
                          </a:solidFill>
                        </a:rPr>
                        <a:t>D</a:t>
                      </a:r>
                    </a:p>
                  </a:txBody>
                  <a:tcPr>
                    <a:lnL w="12700" cap="flat" cmpd="sng" algn="ctr">
                      <a:solidFill>
                        <a:schemeClr val="tx1"/>
                      </a:solidFill>
                      <a:prstDash val="solid"/>
                      <a:round/>
                      <a:headEnd type="none" w="med" len="med"/>
                      <a:tailEnd type="none" w="med" len="med"/>
                    </a:lnL>
                  </a:tcPr>
                </a:tc>
                <a:tc>
                  <a:txBody>
                    <a:bodyPr/>
                    <a:lstStyle/>
                    <a:p>
                      <a:pPr algn="ctr"/>
                      <a:r>
                        <a:rPr lang="en-US" sz="2400" b="1">
                          <a:solidFill>
                            <a:schemeClr val="accent5"/>
                          </a:solidFill>
                        </a:rPr>
                        <a:t>927R – 928R</a:t>
                      </a:r>
                    </a:p>
                  </a:txBody>
                  <a:tcPr/>
                </a:tc>
                <a:tc>
                  <a:txBody>
                    <a:bodyPr/>
                    <a:lstStyle/>
                    <a:p>
                      <a:pPr algn="ctr"/>
                      <a:r>
                        <a:rPr lang="en-US" sz="2400" b="1">
                          <a:solidFill>
                            <a:schemeClr val="accent5"/>
                          </a:solidFill>
                        </a:rPr>
                        <a:t>36</a:t>
                      </a:r>
                    </a:p>
                  </a:txBody>
                  <a:tcPr/>
                </a:tc>
                <a:tc>
                  <a:txBody>
                    <a:bodyPr/>
                    <a:lstStyle/>
                    <a:p>
                      <a:pPr algn="ctr"/>
                      <a:r>
                        <a:rPr lang="en-US" sz="2400" b="1">
                          <a:solidFill>
                            <a:schemeClr val="accent5"/>
                          </a:solidFill>
                        </a:rPr>
                        <a:t>70</a:t>
                      </a:r>
                    </a:p>
                  </a:txBody>
                  <a:tcPr/>
                </a:tc>
                <a:tc>
                  <a:txBody>
                    <a:bodyPr/>
                    <a:lstStyle/>
                    <a:p>
                      <a:pPr algn="ctr"/>
                      <a:r>
                        <a:rPr lang="en-US" sz="2400" b="1">
                          <a:solidFill>
                            <a:schemeClr val="accent5"/>
                          </a:solidFill>
                        </a:rPr>
                        <a:t>39</a:t>
                      </a:r>
                    </a:p>
                  </a:txBody>
                  <a:tcPr>
                    <a:solidFill>
                      <a:schemeClr val="accent6">
                        <a:lumMod val="20000"/>
                        <a:lumOff val="80000"/>
                      </a:schemeClr>
                    </a:solidFill>
                  </a:tcPr>
                </a:tc>
                <a:tc>
                  <a:txBody>
                    <a:bodyPr/>
                    <a:lstStyle/>
                    <a:p>
                      <a:pPr algn="ctr"/>
                      <a:r>
                        <a:rPr lang="en-US" sz="2400" b="1">
                          <a:solidFill>
                            <a:schemeClr val="accent5"/>
                          </a:solidFill>
                        </a:rPr>
                        <a:t>228 - 248</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986921509"/>
                  </a:ext>
                </a:extLst>
              </a:tr>
              <a:tr h="395781">
                <a:tc>
                  <a:txBody>
                    <a:bodyPr/>
                    <a:lstStyle/>
                    <a:p>
                      <a:pPr algn="ctr"/>
                      <a:r>
                        <a:rPr lang="en-US" sz="2400" b="1">
                          <a:solidFill>
                            <a:schemeClr val="accent5"/>
                          </a:solidFill>
                        </a:rPr>
                        <a:t>E</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2400" b="1">
                          <a:solidFill>
                            <a:schemeClr val="accent5"/>
                          </a:solidFill>
                        </a:rPr>
                        <a:t>929R – 930R</a:t>
                      </a:r>
                    </a:p>
                  </a:txBody>
                  <a:tcPr>
                    <a:lnB w="12700" cap="flat" cmpd="sng" algn="ctr">
                      <a:solidFill>
                        <a:schemeClr val="tx1"/>
                      </a:solidFill>
                      <a:prstDash val="solid"/>
                      <a:round/>
                      <a:headEnd type="none" w="med" len="med"/>
                      <a:tailEnd type="none" w="med" len="med"/>
                    </a:lnB>
                  </a:tcPr>
                </a:tc>
                <a:tc>
                  <a:txBody>
                    <a:bodyPr/>
                    <a:lstStyle/>
                    <a:p>
                      <a:pPr algn="ctr"/>
                      <a:r>
                        <a:rPr lang="en-US" sz="2400" b="1">
                          <a:solidFill>
                            <a:schemeClr val="accent5"/>
                          </a:solidFill>
                        </a:rPr>
                        <a:t>33</a:t>
                      </a:r>
                    </a:p>
                  </a:txBody>
                  <a:tcPr>
                    <a:lnB w="12700" cap="flat" cmpd="sng" algn="ctr">
                      <a:solidFill>
                        <a:schemeClr val="tx1"/>
                      </a:solidFill>
                      <a:prstDash val="solid"/>
                      <a:round/>
                      <a:headEnd type="none" w="med" len="med"/>
                      <a:tailEnd type="none" w="med" len="med"/>
                    </a:lnB>
                  </a:tcPr>
                </a:tc>
                <a:tc>
                  <a:txBody>
                    <a:bodyPr/>
                    <a:lstStyle/>
                    <a:p>
                      <a:pPr algn="ctr"/>
                      <a:r>
                        <a:rPr lang="en-US" sz="2400" b="1">
                          <a:solidFill>
                            <a:schemeClr val="accent5"/>
                          </a:solidFill>
                        </a:rPr>
                        <a:t>70</a:t>
                      </a:r>
                    </a:p>
                  </a:txBody>
                  <a:tcPr>
                    <a:lnB w="12700" cap="flat" cmpd="sng" algn="ctr">
                      <a:solidFill>
                        <a:schemeClr val="tx1"/>
                      </a:solidFill>
                      <a:prstDash val="solid"/>
                      <a:round/>
                      <a:headEnd type="none" w="med" len="med"/>
                      <a:tailEnd type="none" w="med" len="med"/>
                    </a:lnB>
                  </a:tcPr>
                </a:tc>
                <a:tc>
                  <a:txBody>
                    <a:bodyPr/>
                    <a:lstStyle/>
                    <a:p>
                      <a:pPr algn="ctr"/>
                      <a:r>
                        <a:rPr lang="en-US" sz="2400" b="1">
                          <a:solidFill>
                            <a:schemeClr val="accent5"/>
                          </a:solidFill>
                        </a:rPr>
                        <a:t>46</a:t>
                      </a:r>
                    </a:p>
                  </a:txBody>
                  <a:tcP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b="1">
                          <a:solidFill>
                            <a:schemeClr val="accent5"/>
                          </a:solidFill>
                        </a:rPr>
                        <a:t>239 - 266</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7025944"/>
                  </a:ext>
                </a:extLst>
              </a:tr>
            </a:tbl>
          </a:graphicData>
        </a:graphic>
      </p:graphicFrame>
      <p:sp>
        <p:nvSpPr>
          <p:cNvPr id="8" name="Slide Number Placeholder 7">
            <a:extLst>
              <a:ext uri="{FF2B5EF4-FFF2-40B4-BE49-F238E27FC236}">
                <a16:creationId xmlns:a16="http://schemas.microsoft.com/office/drawing/2014/main" id="{5F981879-026D-1D7F-37FC-D970F54E083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DC9809-19C2-4E25-86A8-0E34C42EC71C}" type="slidenum">
              <a:rPr kumimoji="0" lang="en-US" sz="1100" b="0" i="0" u="none" strike="noStrike" kern="1200" cap="none" spc="0" normalizeH="0" baseline="0" noProof="0" smtClean="0">
                <a:ln>
                  <a:noFill/>
                </a:ln>
                <a:solidFill>
                  <a:srgbClr val="005596"/>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100" b="0" i="0" u="none" strike="noStrike" kern="1200" cap="none" spc="0" normalizeH="0" baseline="0" noProof="0">
              <a:ln>
                <a:noFill/>
              </a:ln>
              <a:solidFill>
                <a:srgbClr val="005596"/>
              </a:solidFill>
              <a:effectLst/>
              <a:uLnTx/>
              <a:uFillTx/>
              <a:latin typeface="Arial" panose="020B0604020202020204" pitchFamily="34" charset="0"/>
              <a:ea typeface="+mn-ea"/>
              <a:cs typeface="Arial" panose="020B0604020202020204" pitchFamily="34" charset="0"/>
            </a:endParaRPr>
          </a:p>
        </p:txBody>
      </p:sp>
      <p:sp>
        <p:nvSpPr>
          <p:cNvPr id="4" name="Date Placeholder 3">
            <a:extLst>
              <a:ext uri="{FF2B5EF4-FFF2-40B4-BE49-F238E27FC236}">
                <a16:creationId xmlns:a16="http://schemas.microsoft.com/office/drawing/2014/main" id="{695D1B98-7EC0-A26D-281C-34F5344D9E5A}"/>
              </a:ext>
            </a:extLst>
          </p:cNvPr>
          <p:cNvSpPr>
            <a:spLocks noGrp="1"/>
          </p:cNvSpPr>
          <p:nvPr>
            <p:ph type="dt" sz="half" idx="2"/>
          </p:nvPr>
        </p:nvSpPr>
        <p:spPr/>
        <p:txBody>
          <a:bodyPr/>
          <a:lstStyle/>
          <a:p>
            <a:r>
              <a:rPr lang="en-US"/>
              <a:t>PY 2025-2026</a:t>
            </a:r>
          </a:p>
        </p:txBody>
      </p:sp>
    </p:spTree>
    <p:extLst>
      <p:ext uri="{BB962C8B-B14F-4D97-AF65-F5344CB8AC3E}">
        <p14:creationId xmlns:p14="http://schemas.microsoft.com/office/powerpoint/2010/main" val="12201636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F88F8-9F0F-C8F7-D196-1445F64456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0D70C6-2D37-B2D9-0AC8-87E2D191A7B9}"/>
              </a:ext>
            </a:extLst>
          </p:cNvPr>
          <p:cNvSpPr>
            <a:spLocks noGrp="1"/>
          </p:cNvSpPr>
          <p:nvPr>
            <p:ph type="title"/>
          </p:nvPr>
        </p:nvSpPr>
        <p:spPr/>
        <p:txBody>
          <a:bodyPr/>
          <a:lstStyle/>
          <a:p>
            <a:r>
              <a:rPr lang="en-US"/>
              <a:t>Math GOALS 2 Test Specifics</a:t>
            </a:r>
          </a:p>
        </p:txBody>
      </p:sp>
      <p:graphicFrame>
        <p:nvGraphicFramePr>
          <p:cNvPr id="6" name="Content Placeholder 5">
            <a:extLst>
              <a:ext uri="{FF2B5EF4-FFF2-40B4-BE49-F238E27FC236}">
                <a16:creationId xmlns:a16="http://schemas.microsoft.com/office/drawing/2014/main" id="{5A63EDDC-3236-200D-D86C-8F6895E6EE4A}"/>
              </a:ext>
            </a:extLst>
          </p:cNvPr>
          <p:cNvGraphicFramePr>
            <a:graphicFrameLocks noGrp="1"/>
          </p:cNvGraphicFramePr>
          <p:nvPr>
            <p:ph idx="1"/>
            <p:extLst>
              <p:ext uri="{D42A27DB-BD31-4B8C-83A1-F6EECF244321}">
                <p14:modId xmlns:p14="http://schemas.microsoft.com/office/powerpoint/2010/main" val="553204943"/>
              </p:ext>
            </p:extLst>
          </p:nvPr>
        </p:nvGraphicFramePr>
        <p:xfrm>
          <a:off x="678094" y="1811020"/>
          <a:ext cx="10511266" cy="4389120"/>
        </p:xfrm>
        <a:graphic>
          <a:graphicData uri="http://schemas.openxmlformats.org/drawingml/2006/table">
            <a:tbl>
              <a:tblPr firstRow="1" bandRow="1">
                <a:tableStyleId>{5C22544A-7EE6-4342-B048-85BDC9FD1C3A}</a:tableStyleId>
              </a:tblPr>
              <a:tblGrid>
                <a:gridCol w="1648647">
                  <a:extLst>
                    <a:ext uri="{9D8B030D-6E8A-4147-A177-3AD203B41FA5}">
                      <a16:colId xmlns:a16="http://schemas.microsoft.com/office/drawing/2014/main" val="924773693"/>
                    </a:ext>
                  </a:extLst>
                </a:gridCol>
                <a:gridCol w="1946495">
                  <a:extLst>
                    <a:ext uri="{9D8B030D-6E8A-4147-A177-3AD203B41FA5}">
                      <a16:colId xmlns:a16="http://schemas.microsoft.com/office/drawing/2014/main" val="491418395"/>
                    </a:ext>
                  </a:extLst>
                </a:gridCol>
                <a:gridCol w="1658324">
                  <a:extLst>
                    <a:ext uri="{9D8B030D-6E8A-4147-A177-3AD203B41FA5}">
                      <a16:colId xmlns:a16="http://schemas.microsoft.com/office/drawing/2014/main" val="90027571"/>
                    </a:ext>
                  </a:extLst>
                </a:gridCol>
                <a:gridCol w="1752600">
                  <a:extLst>
                    <a:ext uri="{9D8B030D-6E8A-4147-A177-3AD203B41FA5}">
                      <a16:colId xmlns:a16="http://schemas.microsoft.com/office/drawing/2014/main" val="4191458084"/>
                    </a:ext>
                  </a:extLst>
                </a:gridCol>
                <a:gridCol w="1752600">
                  <a:extLst>
                    <a:ext uri="{9D8B030D-6E8A-4147-A177-3AD203B41FA5}">
                      <a16:colId xmlns:a16="http://schemas.microsoft.com/office/drawing/2014/main" val="4095536935"/>
                    </a:ext>
                  </a:extLst>
                </a:gridCol>
                <a:gridCol w="1752600">
                  <a:extLst>
                    <a:ext uri="{9D8B030D-6E8A-4147-A177-3AD203B41FA5}">
                      <a16:colId xmlns:a16="http://schemas.microsoft.com/office/drawing/2014/main" val="625476946"/>
                    </a:ext>
                  </a:extLst>
                </a:gridCol>
              </a:tblGrid>
              <a:tr h="370840">
                <a:tc>
                  <a:txBody>
                    <a:bodyPr/>
                    <a:lstStyle/>
                    <a:p>
                      <a:pPr algn="ctr"/>
                      <a:r>
                        <a:rPr lang="en-US" sz="2400"/>
                        <a:t>CASAS Level</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2400"/>
                        <a:t>Form Number</a:t>
                      </a:r>
                    </a:p>
                  </a:txBody>
                  <a:tcPr anchor="ctr">
                    <a:lnT w="12700" cap="flat" cmpd="sng" algn="ctr">
                      <a:solidFill>
                        <a:schemeClr val="tx1"/>
                      </a:solidFill>
                      <a:prstDash val="solid"/>
                      <a:round/>
                      <a:headEnd type="none" w="med" len="med"/>
                      <a:tailEnd type="none" w="med" len="med"/>
                    </a:lnT>
                  </a:tcPr>
                </a:tc>
                <a:tc>
                  <a:txBody>
                    <a:bodyPr/>
                    <a:lstStyle/>
                    <a:p>
                      <a:pPr algn="ctr"/>
                      <a:r>
                        <a:rPr lang="en-US" sz="2400"/>
                        <a:t>Number of </a:t>
                      </a:r>
                    </a:p>
                    <a:p>
                      <a:pPr algn="ctr"/>
                      <a:r>
                        <a:rPr lang="en-US" sz="2400"/>
                        <a:t>Test Items</a:t>
                      </a:r>
                    </a:p>
                  </a:txBody>
                  <a:tcPr anchor="ctr">
                    <a:lnT w="12700" cap="flat" cmpd="sng" algn="ctr">
                      <a:solidFill>
                        <a:schemeClr val="tx1"/>
                      </a:solidFill>
                      <a:prstDash val="solid"/>
                      <a:round/>
                      <a:headEnd type="none" w="med" len="med"/>
                      <a:tailEnd type="none" w="med" len="med"/>
                    </a:lnT>
                  </a:tcPr>
                </a:tc>
                <a:tc>
                  <a:txBody>
                    <a:bodyPr/>
                    <a:lstStyle/>
                    <a:p>
                      <a:pPr algn="ctr"/>
                      <a:r>
                        <a:rPr lang="en-US" sz="2400"/>
                        <a:t>Test Time (minutes)</a:t>
                      </a:r>
                    </a:p>
                  </a:txBody>
                  <a:tcPr anchor="ctr">
                    <a:lnT w="12700" cap="flat" cmpd="sng" algn="ctr">
                      <a:solidFill>
                        <a:schemeClr val="tx1"/>
                      </a:solidFill>
                      <a:prstDash val="solid"/>
                      <a:round/>
                      <a:headEnd type="none" w="med" len="med"/>
                      <a:tailEnd type="none" w="med" len="med"/>
                    </a:lnT>
                  </a:tcPr>
                </a:tc>
                <a:tc>
                  <a:txBody>
                    <a:bodyPr/>
                    <a:lstStyle/>
                    <a:p>
                      <a:pPr algn="ctr"/>
                      <a:r>
                        <a:rPr lang="en-US" sz="2400">
                          <a:solidFill>
                            <a:schemeClr val="accent4">
                              <a:lumMod val="20000"/>
                              <a:lumOff val="80000"/>
                            </a:schemeClr>
                          </a:solidFill>
                        </a:rPr>
                        <a:t>Average Test Time (minutes)</a:t>
                      </a:r>
                    </a:p>
                  </a:txBody>
                  <a:tcPr anchor="ctr">
                    <a:lnT w="12700" cap="flat" cmpd="sng" algn="ctr">
                      <a:solidFill>
                        <a:schemeClr val="tx1"/>
                      </a:solidFill>
                      <a:prstDash val="solid"/>
                      <a:round/>
                      <a:headEnd type="none" w="med" len="med"/>
                      <a:tailEnd type="none" w="med" len="med"/>
                    </a:lnT>
                  </a:tcPr>
                </a:tc>
                <a:tc>
                  <a:txBody>
                    <a:bodyPr/>
                    <a:lstStyle/>
                    <a:p>
                      <a:pPr algn="ctr"/>
                      <a:r>
                        <a:rPr lang="en-US" sz="2400"/>
                        <a:t>Scale Score Ranges</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61458603"/>
                  </a:ext>
                </a:extLst>
              </a:tr>
              <a:tr h="370840">
                <a:tc>
                  <a:txBody>
                    <a:bodyPr/>
                    <a:lstStyle/>
                    <a:p>
                      <a:pPr algn="ctr"/>
                      <a:r>
                        <a:rPr lang="en-US" sz="2400" b="1">
                          <a:solidFill>
                            <a:schemeClr val="accent5"/>
                          </a:solidFill>
                        </a:rPr>
                        <a:t>Appraisal</a:t>
                      </a:r>
                    </a:p>
                  </a:txBody>
                  <a:tcPr>
                    <a:lnL w="12700" cap="flat" cmpd="sng" algn="ctr">
                      <a:solidFill>
                        <a:schemeClr val="tx1"/>
                      </a:solidFill>
                      <a:prstDash val="solid"/>
                      <a:round/>
                      <a:headEnd type="none" w="med" len="med"/>
                      <a:tailEnd type="none" w="med" len="med"/>
                    </a:lnL>
                  </a:tcPr>
                </a:tc>
                <a:tc>
                  <a:txBody>
                    <a:bodyPr/>
                    <a:lstStyle/>
                    <a:p>
                      <a:pPr algn="ctr"/>
                      <a:r>
                        <a:rPr lang="en-US" sz="2400" b="1">
                          <a:solidFill>
                            <a:schemeClr val="accent5"/>
                          </a:solidFill>
                        </a:rPr>
                        <a:t>919M</a:t>
                      </a:r>
                    </a:p>
                  </a:txBody>
                  <a:tcPr/>
                </a:tc>
                <a:tc>
                  <a:txBody>
                    <a:bodyPr/>
                    <a:lstStyle/>
                    <a:p>
                      <a:pPr algn="ctr"/>
                      <a:r>
                        <a:rPr lang="en-US" sz="2400" b="1">
                          <a:solidFill>
                            <a:schemeClr val="accent5"/>
                          </a:solidFill>
                        </a:rPr>
                        <a:t>28</a:t>
                      </a:r>
                    </a:p>
                  </a:txBody>
                  <a:tcPr/>
                </a:tc>
                <a:tc>
                  <a:txBody>
                    <a:bodyPr/>
                    <a:lstStyle/>
                    <a:p>
                      <a:pPr algn="ctr"/>
                      <a:r>
                        <a:rPr lang="en-US" sz="2400" b="1">
                          <a:solidFill>
                            <a:schemeClr val="accent5"/>
                          </a:solidFill>
                        </a:rPr>
                        <a:t>30</a:t>
                      </a:r>
                    </a:p>
                  </a:txBody>
                  <a:tcPr/>
                </a:tc>
                <a:tc>
                  <a:txBody>
                    <a:bodyPr/>
                    <a:lstStyle/>
                    <a:p>
                      <a:pPr algn="ctr"/>
                      <a:r>
                        <a:rPr lang="en-US" sz="2400" b="1">
                          <a:solidFill>
                            <a:schemeClr val="accent5"/>
                          </a:solidFill>
                        </a:rPr>
                        <a:t>--</a:t>
                      </a:r>
                    </a:p>
                  </a:txBody>
                  <a:tcPr>
                    <a:solidFill>
                      <a:schemeClr val="accent6">
                        <a:lumMod val="20000"/>
                        <a:lumOff val="80000"/>
                      </a:schemeClr>
                    </a:solidFill>
                  </a:tcPr>
                </a:tc>
                <a:tc>
                  <a:txBody>
                    <a:bodyPr/>
                    <a:lstStyle/>
                    <a:p>
                      <a:pPr algn="ctr"/>
                      <a:endParaRPr lang="en-US" sz="2400" b="1">
                        <a:solidFill>
                          <a:schemeClr val="accent5"/>
                        </a:solidFill>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537074285"/>
                  </a:ext>
                </a:extLst>
              </a:tr>
              <a:tr h="370840">
                <a:tc>
                  <a:txBody>
                    <a:bodyPr/>
                    <a:lstStyle/>
                    <a:p>
                      <a:pPr algn="ctr"/>
                      <a:r>
                        <a:rPr lang="en-US" sz="2400" b="1">
                          <a:solidFill>
                            <a:schemeClr val="accent5"/>
                          </a:solidFill>
                        </a:rPr>
                        <a:t>Locator</a:t>
                      </a:r>
                    </a:p>
                  </a:txBody>
                  <a:tcPr>
                    <a:lnL w="12700" cap="flat" cmpd="sng" algn="ctr">
                      <a:solidFill>
                        <a:schemeClr val="tx1"/>
                      </a:solidFill>
                      <a:prstDash val="solid"/>
                      <a:round/>
                      <a:headEnd type="none" w="med" len="med"/>
                      <a:tailEnd type="none" w="med" len="med"/>
                    </a:lnL>
                  </a:tcPr>
                </a:tc>
                <a:tc>
                  <a:txBody>
                    <a:bodyPr/>
                    <a:lstStyle/>
                    <a:p>
                      <a:pPr algn="ctr"/>
                      <a:r>
                        <a:rPr lang="en-US" sz="2400" b="1">
                          <a:solidFill>
                            <a:schemeClr val="accent5"/>
                          </a:solidFill>
                        </a:rPr>
                        <a:t>920M</a:t>
                      </a:r>
                    </a:p>
                  </a:txBody>
                  <a:tcPr/>
                </a:tc>
                <a:tc>
                  <a:txBody>
                    <a:bodyPr/>
                    <a:lstStyle/>
                    <a:p>
                      <a:pPr algn="ctr"/>
                      <a:r>
                        <a:rPr lang="en-US" sz="2400" b="1">
                          <a:solidFill>
                            <a:schemeClr val="accent5"/>
                          </a:solidFill>
                        </a:rPr>
                        <a:t>14</a:t>
                      </a:r>
                    </a:p>
                  </a:txBody>
                  <a:tcPr/>
                </a:tc>
                <a:tc>
                  <a:txBody>
                    <a:bodyPr/>
                    <a:lstStyle/>
                    <a:p>
                      <a:pPr algn="ctr"/>
                      <a:r>
                        <a:rPr lang="en-US" sz="2400" b="1">
                          <a:solidFill>
                            <a:schemeClr val="accent5"/>
                          </a:solidFill>
                        </a:rPr>
                        <a:t>15</a:t>
                      </a:r>
                    </a:p>
                  </a:txBody>
                  <a:tcPr>
                    <a:solidFill>
                      <a:schemeClr val="accent2">
                        <a:lumMod val="40000"/>
                        <a:lumOff val="60000"/>
                      </a:schemeClr>
                    </a:solidFill>
                  </a:tcPr>
                </a:tc>
                <a:tc>
                  <a:txBody>
                    <a:bodyPr/>
                    <a:lstStyle/>
                    <a:p>
                      <a:pPr algn="ctr"/>
                      <a:r>
                        <a:rPr lang="en-US" sz="2400" b="1">
                          <a:solidFill>
                            <a:schemeClr val="accent5"/>
                          </a:solidFill>
                        </a:rPr>
                        <a:t>--</a:t>
                      </a:r>
                    </a:p>
                  </a:txBody>
                  <a:tcPr>
                    <a:solidFill>
                      <a:schemeClr val="accent6">
                        <a:lumMod val="20000"/>
                        <a:lumOff val="80000"/>
                      </a:schemeClr>
                    </a:solidFill>
                  </a:tcPr>
                </a:tc>
                <a:tc>
                  <a:txBody>
                    <a:bodyPr/>
                    <a:lstStyle/>
                    <a:p>
                      <a:pPr algn="ctr"/>
                      <a:endParaRPr lang="en-US" sz="2400" b="1">
                        <a:solidFill>
                          <a:schemeClr val="accent5"/>
                        </a:solidFill>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596257737"/>
                  </a:ext>
                </a:extLst>
              </a:tr>
              <a:tr h="370840">
                <a:tc>
                  <a:txBody>
                    <a:bodyPr/>
                    <a:lstStyle/>
                    <a:p>
                      <a:pPr algn="ctr"/>
                      <a:r>
                        <a:rPr lang="en-US" sz="2400" b="1">
                          <a:solidFill>
                            <a:schemeClr val="accent5"/>
                          </a:solidFill>
                        </a:rPr>
                        <a:t>A</a:t>
                      </a:r>
                    </a:p>
                  </a:txBody>
                  <a:tcPr>
                    <a:lnL w="12700" cap="flat" cmpd="sng" algn="ctr">
                      <a:solidFill>
                        <a:schemeClr val="tx1"/>
                      </a:solidFill>
                      <a:prstDash val="solid"/>
                      <a:round/>
                      <a:headEnd type="none" w="med" len="med"/>
                      <a:tailEnd type="none" w="med" len="med"/>
                    </a:lnL>
                  </a:tcPr>
                </a:tc>
                <a:tc>
                  <a:txBody>
                    <a:bodyPr/>
                    <a:lstStyle/>
                    <a:p>
                      <a:pPr algn="ctr"/>
                      <a:r>
                        <a:rPr lang="en-US" sz="2400" b="1">
                          <a:solidFill>
                            <a:schemeClr val="accent5"/>
                          </a:solidFill>
                        </a:rPr>
                        <a:t>921M – 622M</a:t>
                      </a:r>
                    </a:p>
                  </a:txBody>
                  <a:tcPr/>
                </a:tc>
                <a:tc>
                  <a:txBody>
                    <a:bodyPr/>
                    <a:lstStyle/>
                    <a:p>
                      <a:pPr algn="ctr"/>
                      <a:r>
                        <a:rPr lang="en-US" sz="2400" b="1">
                          <a:solidFill>
                            <a:schemeClr val="accent5"/>
                          </a:solidFill>
                        </a:rPr>
                        <a:t>33</a:t>
                      </a:r>
                    </a:p>
                  </a:txBody>
                  <a:tcPr/>
                </a:tc>
                <a:tc>
                  <a:txBody>
                    <a:bodyPr/>
                    <a:lstStyle/>
                    <a:p>
                      <a:pPr algn="ctr"/>
                      <a:r>
                        <a:rPr lang="en-US" sz="2400" b="1">
                          <a:solidFill>
                            <a:schemeClr val="accent5"/>
                          </a:solidFill>
                        </a:rPr>
                        <a:t>50</a:t>
                      </a:r>
                    </a:p>
                  </a:txBody>
                  <a:tcPr/>
                </a:tc>
                <a:tc>
                  <a:txBody>
                    <a:bodyPr/>
                    <a:lstStyle/>
                    <a:p>
                      <a:pPr algn="ctr"/>
                      <a:r>
                        <a:rPr lang="en-US" sz="2400" b="1">
                          <a:solidFill>
                            <a:schemeClr val="accent5"/>
                          </a:solidFill>
                        </a:rPr>
                        <a:t>32</a:t>
                      </a:r>
                    </a:p>
                  </a:txBody>
                  <a:tcPr>
                    <a:solidFill>
                      <a:schemeClr val="accent2">
                        <a:lumMod val="40000"/>
                        <a:lumOff val="60000"/>
                      </a:schemeClr>
                    </a:solidFill>
                  </a:tcPr>
                </a:tc>
                <a:tc>
                  <a:txBody>
                    <a:bodyPr/>
                    <a:lstStyle/>
                    <a:p>
                      <a:pPr algn="ctr"/>
                      <a:r>
                        <a:rPr lang="en-US" sz="2400" b="1">
                          <a:solidFill>
                            <a:schemeClr val="accent5"/>
                          </a:solidFill>
                        </a:rPr>
                        <a:t>171 - 203</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77705797"/>
                  </a:ext>
                </a:extLst>
              </a:tr>
              <a:tr h="370840">
                <a:tc>
                  <a:txBody>
                    <a:bodyPr/>
                    <a:lstStyle/>
                    <a:p>
                      <a:pPr algn="ctr"/>
                      <a:r>
                        <a:rPr lang="en-US" sz="2400" b="1">
                          <a:solidFill>
                            <a:schemeClr val="accent5"/>
                          </a:solidFill>
                        </a:rPr>
                        <a:t>B</a:t>
                      </a:r>
                    </a:p>
                  </a:txBody>
                  <a:tcPr>
                    <a:lnL w="12700" cap="flat" cmpd="sng" algn="ctr">
                      <a:solidFill>
                        <a:schemeClr val="tx1"/>
                      </a:solidFill>
                      <a:prstDash val="solid"/>
                      <a:round/>
                      <a:headEnd type="none" w="med" len="med"/>
                      <a:tailEnd type="none" w="med" len="med"/>
                    </a:lnL>
                  </a:tcPr>
                </a:tc>
                <a:tc>
                  <a:txBody>
                    <a:bodyPr/>
                    <a:lstStyle/>
                    <a:p>
                      <a:pPr algn="ctr"/>
                      <a:r>
                        <a:rPr lang="en-US" sz="2400" b="1">
                          <a:solidFill>
                            <a:schemeClr val="accent5"/>
                          </a:solidFill>
                        </a:rPr>
                        <a:t>923M – 924M</a:t>
                      </a:r>
                    </a:p>
                  </a:txBody>
                  <a:tcPr/>
                </a:tc>
                <a:tc>
                  <a:txBody>
                    <a:bodyPr/>
                    <a:lstStyle/>
                    <a:p>
                      <a:pPr algn="ctr"/>
                      <a:r>
                        <a:rPr lang="en-US" sz="2400" b="1">
                          <a:solidFill>
                            <a:schemeClr val="accent5"/>
                          </a:solidFill>
                        </a:rPr>
                        <a:t>36</a:t>
                      </a:r>
                    </a:p>
                  </a:txBody>
                  <a:tcPr/>
                </a:tc>
                <a:tc>
                  <a:txBody>
                    <a:bodyPr/>
                    <a:lstStyle/>
                    <a:p>
                      <a:pPr algn="ctr"/>
                      <a:r>
                        <a:rPr lang="en-US" sz="2400" b="1">
                          <a:solidFill>
                            <a:schemeClr val="accent5"/>
                          </a:solidFill>
                        </a:rPr>
                        <a:t>65</a:t>
                      </a:r>
                    </a:p>
                  </a:txBody>
                  <a:tcPr/>
                </a:tc>
                <a:tc>
                  <a:txBody>
                    <a:bodyPr/>
                    <a:lstStyle/>
                    <a:p>
                      <a:pPr algn="ctr"/>
                      <a:r>
                        <a:rPr lang="en-US" sz="2400" b="1">
                          <a:solidFill>
                            <a:schemeClr val="accent5"/>
                          </a:solidFill>
                        </a:rPr>
                        <a:t>38</a:t>
                      </a:r>
                    </a:p>
                  </a:txBody>
                  <a:tcPr>
                    <a:solidFill>
                      <a:schemeClr val="accent6">
                        <a:lumMod val="20000"/>
                        <a:lumOff val="80000"/>
                      </a:schemeClr>
                    </a:solidFill>
                  </a:tcPr>
                </a:tc>
                <a:tc>
                  <a:txBody>
                    <a:bodyPr/>
                    <a:lstStyle/>
                    <a:p>
                      <a:pPr algn="ctr"/>
                      <a:r>
                        <a:rPr lang="en-US" sz="2400" b="1">
                          <a:solidFill>
                            <a:schemeClr val="accent5"/>
                          </a:solidFill>
                        </a:rPr>
                        <a:t>193 - 213</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512432972"/>
                  </a:ext>
                </a:extLst>
              </a:tr>
              <a:tr h="370840">
                <a:tc>
                  <a:txBody>
                    <a:bodyPr/>
                    <a:lstStyle/>
                    <a:p>
                      <a:pPr algn="ctr"/>
                      <a:r>
                        <a:rPr lang="en-US" sz="2400" b="1">
                          <a:solidFill>
                            <a:schemeClr val="accent5"/>
                          </a:solidFill>
                        </a:rPr>
                        <a:t>C</a:t>
                      </a:r>
                    </a:p>
                  </a:txBody>
                  <a:tcPr>
                    <a:lnL w="12700" cap="flat" cmpd="sng" algn="ctr">
                      <a:solidFill>
                        <a:schemeClr val="tx1"/>
                      </a:solidFill>
                      <a:prstDash val="solid"/>
                      <a:round/>
                      <a:headEnd type="none" w="med" len="med"/>
                      <a:tailEnd type="none" w="med" len="med"/>
                    </a:lnL>
                  </a:tcPr>
                </a:tc>
                <a:tc>
                  <a:txBody>
                    <a:bodyPr/>
                    <a:lstStyle/>
                    <a:p>
                      <a:pPr algn="ctr"/>
                      <a:r>
                        <a:rPr lang="en-US" sz="2400" b="1">
                          <a:solidFill>
                            <a:schemeClr val="accent5"/>
                          </a:solidFill>
                        </a:rPr>
                        <a:t>925M – 926M</a:t>
                      </a:r>
                    </a:p>
                  </a:txBody>
                  <a:tcPr/>
                </a:tc>
                <a:tc>
                  <a:txBody>
                    <a:bodyPr/>
                    <a:lstStyle/>
                    <a:p>
                      <a:pPr algn="ctr"/>
                      <a:r>
                        <a:rPr lang="en-US" sz="2400" b="1">
                          <a:solidFill>
                            <a:schemeClr val="accent5"/>
                          </a:solidFill>
                        </a:rPr>
                        <a:t>36</a:t>
                      </a:r>
                    </a:p>
                  </a:txBody>
                  <a:tcPr/>
                </a:tc>
                <a:tc>
                  <a:txBody>
                    <a:bodyPr/>
                    <a:lstStyle/>
                    <a:p>
                      <a:pPr algn="ctr"/>
                      <a:r>
                        <a:rPr lang="en-US" sz="2400" b="1">
                          <a:solidFill>
                            <a:schemeClr val="accent5"/>
                          </a:solidFill>
                        </a:rPr>
                        <a:t>75</a:t>
                      </a:r>
                    </a:p>
                  </a:txBody>
                  <a:tcPr/>
                </a:tc>
                <a:tc>
                  <a:txBody>
                    <a:bodyPr/>
                    <a:lstStyle/>
                    <a:p>
                      <a:pPr algn="ctr"/>
                      <a:r>
                        <a:rPr lang="en-US" sz="2400" b="1">
                          <a:solidFill>
                            <a:schemeClr val="accent5"/>
                          </a:solidFill>
                        </a:rPr>
                        <a:t>44</a:t>
                      </a:r>
                    </a:p>
                  </a:txBody>
                  <a:tcPr>
                    <a:solidFill>
                      <a:schemeClr val="accent6">
                        <a:lumMod val="20000"/>
                        <a:lumOff val="80000"/>
                      </a:schemeClr>
                    </a:solidFill>
                  </a:tcPr>
                </a:tc>
                <a:tc>
                  <a:txBody>
                    <a:bodyPr/>
                    <a:lstStyle/>
                    <a:p>
                      <a:pPr algn="ctr"/>
                      <a:r>
                        <a:rPr lang="en-US" sz="2400" b="1">
                          <a:solidFill>
                            <a:schemeClr val="accent5"/>
                          </a:solidFill>
                        </a:rPr>
                        <a:t>204 - 224</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138571828"/>
                  </a:ext>
                </a:extLst>
              </a:tr>
              <a:tr h="370840">
                <a:tc>
                  <a:txBody>
                    <a:bodyPr/>
                    <a:lstStyle/>
                    <a:p>
                      <a:pPr algn="ctr"/>
                      <a:r>
                        <a:rPr lang="en-US" sz="2400" b="1">
                          <a:solidFill>
                            <a:schemeClr val="accent5"/>
                          </a:solidFill>
                        </a:rPr>
                        <a:t>D</a:t>
                      </a:r>
                    </a:p>
                  </a:txBody>
                  <a:tcPr>
                    <a:lnL w="12700" cap="flat" cmpd="sng" algn="ctr">
                      <a:solidFill>
                        <a:schemeClr val="tx1"/>
                      </a:solidFill>
                      <a:prstDash val="solid"/>
                      <a:round/>
                      <a:headEnd type="none" w="med" len="med"/>
                      <a:tailEnd type="none" w="med" len="med"/>
                    </a:lnL>
                  </a:tcPr>
                </a:tc>
                <a:tc>
                  <a:txBody>
                    <a:bodyPr/>
                    <a:lstStyle/>
                    <a:p>
                      <a:pPr algn="ctr"/>
                      <a:r>
                        <a:rPr lang="en-US" sz="2400" b="1">
                          <a:solidFill>
                            <a:schemeClr val="accent5"/>
                          </a:solidFill>
                        </a:rPr>
                        <a:t>927M – 628M</a:t>
                      </a:r>
                    </a:p>
                  </a:txBody>
                  <a:tcPr/>
                </a:tc>
                <a:tc>
                  <a:txBody>
                    <a:bodyPr/>
                    <a:lstStyle/>
                    <a:p>
                      <a:pPr algn="ctr"/>
                      <a:r>
                        <a:rPr lang="en-US" sz="2400" b="1">
                          <a:solidFill>
                            <a:schemeClr val="accent5"/>
                          </a:solidFill>
                        </a:rPr>
                        <a:t>36</a:t>
                      </a:r>
                    </a:p>
                  </a:txBody>
                  <a:tcPr/>
                </a:tc>
                <a:tc>
                  <a:txBody>
                    <a:bodyPr/>
                    <a:lstStyle/>
                    <a:p>
                      <a:pPr algn="ctr"/>
                      <a:r>
                        <a:rPr lang="en-US" sz="2400" b="1">
                          <a:solidFill>
                            <a:schemeClr val="accent5"/>
                          </a:solidFill>
                        </a:rPr>
                        <a:t>75</a:t>
                      </a:r>
                    </a:p>
                  </a:txBody>
                  <a:tcPr/>
                </a:tc>
                <a:tc>
                  <a:txBody>
                    <a:bodyPr/>
                    <a:lstStyle/>
                    <a:p>
                      <a:pPr algn="ctr"/>
                      <a:r>
                        <a:rPr lang="en-US" sz="2400" b="1">
                          <a:solidFill>
                            <a:schemeClr val="accent5"/>
                          </a:solidFill>
                        </a:rPr>
                        <a:t>47</a:t>
                      </a:r>
                    </a:p>
                  </a:txBody>
                  <a:tcPr>
                    <a:solidFill>
                      <a:schemeClr val="accent6">
                        <a:lumMod val="20000"/>
                        <a:lumOff val="80000"/>
                      </a:schemeClr>
                    </a:solidFill>
                  </a:tcPr>
                </a:tc>
                <a:tc>
                  <a:txBody>
                    <a:bodyPr/>
                    <a:lstStyle/>
                    <a:p>
                      <a:pPr algn="ctr"/>
                      <a:r>
                        <a:rPr lang="en-US" sz="2400" b="1">
                          <a:solidFill>
                            <a:schemeClr val="accent5"/>
                          </a:solidFill>
                        </a:rPr>
                        <a:t>214 - 235</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986921509"/>
                  </a:ext>
                </a:extLst>
              </a:tr>
              <a:tr h="370840">
                <a:tc>
                  <a:txBody>
                    <a:bodyPr/>
                    <a:lstStyle/>
                    <a:p>
                      <a:pPr algn="ctr"/>
                      <a:r>
                        <a:rPr lang="en-US" sz="2400" b="1">
                          <a:solidFill>
                            <a:schemeClr val="accent5"/>
                          </a:solidFill>
                        </a:rPr>
                        <a:t>E</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2400" b="1">
                          <a:solidFill>
                            <a:schemeClr val="accent5"/>
                          </a:solidFill>
                        </a:rPr>
                        <a:t>929M – 930M</a:t>
                      </a:r>
                    </a:p>
                  </a:txBody>
                  <a:tcPr>
                    <a:lnB w="12700" cap="flat" cmpd="sng" algn="ctr">
                      <a:solidFill>
                        <a:schemeClr val="tx1"/>
                      </a:solidFill>
                      <a:prstDash val="solid"/>
                      <a:round/>
                      <a:headEnd type="none" w="med" len="med"/>
                      <a:tailEnd type="none" w="med" len="med"/>
                    </a:lnB>
                  </a:tcPr>
                </a:tc>
                <a:tc>
                  <a:txBody>
                    <a:bodyPr/>
                    <a:lstStyle/>
                    <a:p>
                      <a:pPr algn="ctr"/>
                      <a:r>
                        <a:rPr lang="en-US" sz="2400" b="1">
                          <a:solidFill>
                            <a:schemeClr val="accent5"/>
                          </a:solidFill>
                        </a:rPr>
                        <a:t>36</a:t>
                      </a:r>
                    </a:p>
                  </a:txBody>
                  <a:tcPr>
                    <a:lnB w="12700" cap="flat" cmpd="sng" algn="ctr">
                      <a:solidFill>
                        <a:schemeClr val="tx1"/>
                      </a:solidFill>
                      <a:prstDash val="solid"/>
                      <a:round/>
                      <a:headEnd type="none" w="med" len="med"/>
                      <a:tailEnd type="none" w="med" len="med"/>
                    </a:lnB>
                  </a:tcPr>
                </a:tc>
                <a:tc>
                  <a:txBody>
                    <a:bodyPr/>
                    <a:lstStyle/>
                    <a:p>
                      <a:pPr algn="ctr"/>
                      <a:r>
                        <a:rPr lang="en-US" sz="2400" b="1">
                          <a:solidFill>
                            <a:schemeClr val="accent5"/>
                          </a:solidFill>
                        </a:rPr>
                        <a:t>90</a:t>
                      </a:r>
                    </a:p>
                  </a:txBody>
                  <a:tcPr>
                    <a:lnB w="12700" cap="flat" cmpd="sng" algn="ctr">
                      <a:solidFill>
                        <a:schemeClr val="tx1"/>
                      </a:solidFill>
                      <a:prstDash val="solid"/>
                      <a:round/>
                      <a:headEnd type="none" w="med" len="med"/>
                      <a:tailEnd type="none" w="med" len="med"/>
                    </a:lnB>
                  </a:tcPr>
                </a:tc>
                <a:tc>
                  <a:txBody>
                    <a:bodyPr/>
                    <a:lstStyle/>
                    <a:p>
                      <a:pPr algn="ctr"/>
                      <a:r>
                        <a:rPr lang="en-US" sz="2400" b="1">
                          <a:solidFill>
                            <a:schemeClr val="accent5"/>
                          </a:solidFill>
                        </a:rPr>
                        <a:t>58</a:t>
                      </a:r>
                    </a:p>
                  </a:txBody>
                  <a:tcP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b="1">
                          <a:solidFill>
                            <a:schemeClr val="accent5"/>
                          </a:solidFill>
                        </a:rPr>
                        <a:t>225 - 255</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7025944"/>
                  </a:ext>
                </a:extLst>
              </a:tr>
            </a:tbl>
          </a:graphicData>
        </a:graphic>
      </p:graphicFrame>
      <p:sp>
        <p:nvSpPr>
          <p:cNvPr id="3" name="Date Placeholder 2">
            <a:extLst>
              <a:ext uri="{FF2B5EF4-FFF2-40B4-BE49-F238E27FC236}">
                <a16:creationId xmlns:a16="http://schemas.microsoft.com/office/drawing/2014/main" id="{4080B231-7D88-EC49-3CAC-7E0A7485C642}"/>
              </a:ext>
            </a:extLst>
          </p:cNvPr>
          <p:cNvSpPr>
            <a:spLocks noGrp="1"/>
          </p:cNvSpPr>
          <p:nvPr>
            <p:ph type="dt" sz="half" idx="2"/>
          </p:nvPr>
        </p:nvSpPr>
        <p:spPr/>
        <p:txBody>
          <a:bodyPr/>
          <a:lstStyle/>
          <a:p>
            <a:r>
              <a:rPr lang="en-US"/>
              <a:t>PY 2025-2026</a:t>
            </a:r>
          </a:p>
        </p:txBody>
      </p:sp>
      <p:sp>
        <p:nvSpPr>
          <p:cNvPr id="4" name="Slide Number Placeholder 3">
            <a:extLst>
              <a:ext uri="{FF2B5EF4-FFF2-40B4-BE49-F238E27FC236}">
                <a16:creationId xmlns:a16="http://schemas.microsoft.com/office/drawing/2014/main" id="{CC1750E3-4485-189C-20CC-4F5A642F5A3B}"/>
              </a:ext>
            </a:extLst>
          </p:cNvPr>
          <p:cNvSpPr>
            <a:spLocks noGrp="1"/>
          </p:cNvSpPr>
          <p:nvPr>
            <p:ph type="sldNum" sz="quarter" idx="4"/>
          </p:nvPr>
        </p:nvSpPr>
        <p:spPr/>
        <p:txBody>
          <a:bodyPr/>
          <a:lstStyle/>
          <a:p>
            <a:fld id="{5EDC9809-19C2-4E25-86A8-0E34C42EC71C}" type="slidenum">
              <a:rPr lang="en-US" smtClean="0"/>
              <a:pPr/>
              <a:t>29</a:t>
            </a:fld>
            <a:endParaRPr lang="en-US"/>
          </a:p>
        </p:txBody>
      </p:sp>
    </p:spTree>
    <p:extLst>
      <p:ext uri="{BB962C8B-B14F-4D97-AF65-F5344CB8AC3E}">
        <p14:creationId xmlns:p14="http://schemas.microsoft.com/office/powerpoint/2010/main" val="3032122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D1014B-82D7-4114-8E7D-0DB9886ECE17}"/>
              </a:ext>
            </a:extLst>
          </p:cNvPr>
          <p:cNvSpPr>
            <a:spLocks noGrp="1"/>
          </p:cNvSpPr>
          <p:nvPr>
            <p:ph type="title"/>
          </p:nvPr>
        </p:nvSpPr>
        <p:spPr/>
        <p:txBody>
          <a:bodyPr/>
          <a:lstStyle/>
          <a:p>
            <a:r>
              <a:rPr lang="en-US">
                <a:latin typeface="Calibri"/>
                <a:ea typeface="Calibri"/>
                <a:cs typeface="Calibri"/>
              </a:rPr>
              <a:t>Getting to Know You</a:t>
            </a:r>
          </a:p>
        </p:txBody>
      </p:sp>
      <p:sp>
        <p:nvSpPr>
          <p:cNvPr id="9" name="Content Placeholder 8">
            <a:extLst>
              <a:ext uri="{FF2B5EF4-FFF2-40B4-BE49-F238E27FC236}">
                <a16:creationId xmlns:a16="http://schemas.microsoft.com/office/drawing/2014/main" id="{0D589142-FF1E-46E3-8927-99D89116C188}"/>
              </a:ext>
            </a:extLst>
          </p:cNvPr>
          <p:cNvSpPr>
            <a:spLocks noGrp="1"/>
          </p:cNvSpPr>
          <p:nvPr>
            <p:ph sz="half" idx="2"/>
          </p:nvPr>
        </p:nvSpPr>
        <p:spPr>
          <a:xfrm>
            <a:off x="5104037" y="2565399"/>
            <a:ext cx="6249763" cy="3611563"/>
          </a:xfrm>
        </p:spPr>
        <p:txBody>
          <a:bodyPr vert="horz" lIns="91440" tIns="45720" rIns="91440" bIns="45720" rtlCol="0" anchor="t">
            <a:normAutofit/>
          </a:bodyPr>
          <a:lstStyle/>
          <a:p>
            <a:pPr marL="457200" indent="-228600">
              <a:buFont typeface="Arial" panose="020B0604020202020204" pitchFamily="34" charset="0"/>
              <a:buChar char="•"/>
            </a:pPr>
            <a:r>
              <a:rPr lang="en-US" dirty="0">
                <a:latin typeface="Arial"/>
                <a:cs typeface="Arial"/>
              </a:rPr>
              <a:t>Name</a:t>
            </a:r>
          </a:p>
          <a:p>
            <a:pPr marL="457200" indent="-228600">
              <a:buFont typeface="Arial" panose="020B0604020202020204" pitchFamily="34" charset="0"/>
              <a:buChar char="•"/>
            </a:pPr>
            <a:r>
              <a:rPr lang="en-US" dirty="0">
                <a:latin typeface="Arial"/>
                <a:cs typeface="Arial"/>
              </a:rPr>
              <a:t>Role at your agency</a:t>
            </a:r>
          </a:p>
          <a:p>
            <a:pPr marL="457200" indent="-228600">
              <a:buFont typeface="Arial" panose="020B0604020202020204" pitchFamily="34" charset="0"/>
              <a:buChar char="•"/>
            </a:pPr>
            <a:r>
              <a:rPr lang="en-US" dirty="0">
                <a:latin typeface="Arial"/>
                <a:cs typeface="Arial"/>
              </a:rPr>
              <a:t>Agency size and population served</a:t>
            </a:r>
          </a:p>
          <a:p>
            <a:pPr marL="457200" indent="-228600">
              <a:buFont typeface="Arial" panose="020B0604020202020204" pitchFamily="34" charset="0"/>
              <a:buChar char="•"/>
            </a:pPr>
            <a:r>
              <a:rPr lang="en-US" dirty="0" err="1">
                <a:latin typeface="Arial"/>
                <a:cs typeface="Arial"/>
              </a:rPr>
              <a:t>eTests</a:t>
            </a:r>
            <a:r>
              <a:rPr lang="en-US" dirty="0">
                <a:latin typeface="Arial"/>
                <a:cs typeface="Arial"/>
              </a:rPr>
              <a:t>, paper tests, or both</a:t>
            </a:r>
          </a:p>
          <a:p>
            <a:pPr marL="457200" indent="-228600">
              <a:buFont typeface="Arial" panose="020B0604020202020204" pitchFamily="34" charset="0"/>
              <a:buChar char="•"/>
            </a:pPr>
            <a:r>
              <a:rPr lang="en-US" dirty="0">
                <a:latin typeface="Arial"/>
                <a:cs typeface="Arial"/>
              </a:rPr>
              <a:t>Testing environment</a:t>
            </a:r>
          </a:p>
          <a:p>
            <a:pPr marL="457200" indent="-228600">
              <a:buFont typeface="Arial" panose="020B0604020202020204" pitchFamily="34" charset="0"/>
              <a:buChar char="•"/>
            </a:pPr>
            <a:endParaRPr lang="en-US" dirty="0"/>
          </a:p>
        </p:txBody>
      </p:sp>
      <p:pic>
        <p:nvPicPr>
          <p:cNvPr id="12" name="Content Placeholder 8" descr="People Introducing themselves to each other">
            <a:extLst>
              <a:ext uri="{FF2B5EF4-FFF2-40B4-BE49-F238E27FC236}">
                <a16:creationId xmlns:a16="http://schemas.microsoft.com/office/drawing/2014/main" id="{752C248E-D899-4E3F-93D0-2D784BA78099}"/>
              </a:ext>
            </a:extLst>
          </p:cNvPr>
          <p:cNvPicPr>
            <a:picLocks noChangeAspect="1"/>
          </p:cNvPicPr>
          <p:nvPr/>
        </p:nvPicPr>
        <p:blipFill>
          <a:blip r:embed="rId3" cstate="print">
            <a:duotone>
              <a:prstClr val="black"/>
              <a:schemeClr val="accent6">
                <a:tint val="45000"/>
                <a:satMod val="400000"/>
              </a:scheme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495300" y="1951252"/>
            <a:ext cx="4265837" cy="4265837"/>
          </a:xfrm>
          <a:prstGeom prst="rect">
            <a:avLst/>
          </a:prstGeom>
          <a:noFill/>
        </p:spPr>
      </p:pic>
      <p:sp>
        <p:nvSpPr>
          <p:cNvPr id="2" name="Date Placeholder 1">
            <a:extLst>
              <a:ext uri="{FF2B5EF4-FFF2-40B4-BE49-F238E27FC236}">
                <a16:creationId xmlns:a16="http://schemas.microsoft.com/office/drawing/2014/main" id="{D7B4FD06-468D-5E28-A122-DE261DF7DC3D}"/>
              </a:ext>
            </a:extLst>
          </p:cNvPr>
          <p:cNvSpPr>
            <a:spLocks noGrp="1"/>
          </p:cNvSpPr>
          <p:nvPr>
            <p:ph type="dt" sz="half" idx="10"/>
          </p:nvPr>
        </p:nvSpPr>
        <p:spPr/>
        <p:txBody>
          <a:bodyPr/>
          <a:lstStyle/>
          <a:p>
            <a:r>
              <a:rPr lang="en-US"/>
              <a:t>PY 2025-2026</a:t>
            </a:r>
          </a:p>
        </p:txBody>
      </p:sp>
      <p:sp>
        <p:nvSpPr>
          <p:cNvPr id="8" name="Slide Number Placeholder 7">
            <a:extLst>
              <a:ext uri="{FF2B5EF4-FFF2-40B4-BE49-F238E27FC236}">
                <a16:creationId xmlns:a16="http://schemas.microsoft.com/office/drawing/2014/main" id="{CBA664D9-118C-A058-25C5-E2D4AFE85F2B}"/>
              </a:ext>
            </a:extLst>
          </p:cNvPr>
          <p:cNvSpPr>
            <a:spLocks noGrp="1"/>
          </p:cNvSpPr>
          <p:nvPr>
            <p:ph type="sldNum" sz="quarter" idx="12"/>
          </p:nvPr>
        </p:nvSpPr>
        <p:spPr/>
        <p:txBody>
          <a:bodyPr/>
          <a:lstStyle/>
          <a:p>
            <a:fld id="{EF490AA8-4D03-4501-AD69-CC5ED5FA2F45}" type="slidenum">
              <a:rPr lang="en-US" smtClean="0"/>
              <a:t>3</a:t>
            </a:fld>
            <a:endParaRPr lang="en-US"/>
          </a:p>
        </p:txBody>
      </p:sp>
    </p:spTree>
    <p:extLst>
      <p:ext uri="{BB962C8B-B14F-4D97-AF65-F5344CB8AC3E}">
        <p14:creationId xmlns:p14="http://schemas.microsoft.com/office/powerpoint/2010/main" val="39759453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7E21E-4734-20B4-DB7B-2304338394BB}"/>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FE50C744-711A-C90A-1B43-5554142226E9}"/>
              </a:ext>
            </a:extLst>
          </p:cNvPr>
          <p:cNvSpPr>
            <a:spLocks noGrp="1"/>
          </p:cNvSpPr>
          <p:nvPr>
            <p:ph type="dt" sz="half" idx="10"/>
          </p:nvPr>
        </p:nvSpPr>
        <p:spPr>
          <a:xfrm>
            <a:off x="234820" y="6477653"/>
            <a:ext cx="1407368" cy="365125"/>
          </a:xfrm>
        </p:spPr>
        <p:txBody>
          <a:bodyPr anchor="ctr">
            <a:normAutofit/>
          </a:bodyPr>
          <a:lstStyle/>
          <a:p>
            <a:pPr>
              <a:spcAft>
                <a:spcPts val="600"/>
              </a:spcAft>
            </a:pPr>
            <a:r>
              <a:rPr lang="en-US"/>
              <a:t>PY 2025-2026</a:t>
            </a:r>
          </a:p>
        </p:txBody>
      </p:sp>
      <p:sp>
        <p:nvSpPr>
          <p:cNvPr id="3" name="Slide Number Placeholder 2">
            <a:extLst>
              <a:ext uri="{FF2B5EF4-FFF2-40B4-BE49-F238E27FC236}">
                <a16:creationId xmlns:a16="http://schemas.microsoft.com/office/drawing/2014/main" id="{F7A3D098-531B-68BB-A1FB-1A843670D5F6}"/>
              </a:ext>
            </a:extLst>
          </p:cNvPr>
          <p:cNvSpPr>
            <a:spLocks noGrp="1"/>
          </p:cNvSpPr>
          <p:nvPr>
            <p:ph type="sldNum" sz="quarter" idx="12"/>
          </p:nvPr>
        </p:nvSpPr>
        <p:spPr>
          <a:xfrm>
            <a:off x="11271380" y="6477653"/>
            <a:ext cx="782215" cy="365125"/>
          </a:xfrm>
        </p:spPr>
        <p:txBody>
          <a:bodyPr anchor="ctr">
            <a:normAutofit/>
          </a:bodyPr>
          <a:lstStyle/>
          <a:p>
            <a:pPr>
              <a:spcAft>
                <a:spcPts val="600"/>
              </a:spcAft>
            </a:pPr>
            <a:fld id="{5EDC9809-19C2-4E25-86A8-0E34C42EC71C}" type="slidenum">
              <a:rPr lang="en-US" smtClean="0"/>
              <a:pPr>
                <a:spcAft>
                  <a:spcPts val="600"/>
                </a:spcAft>
              </a:pPr>
              <a:t>30</a:t>
            </a:fld>
            <a:endParaRPr lang="en-US"/>
          </a:p>
        </p:txBody>
      </p:sp>
      <p:sp>
        <p:nvSpPr>
          <p:cNvPr id="30" name="TextBox 29">
            <a:extLst>
              <a:ext uri="{FF2B5EF4-FFF2-40B4-BE49-F238E27FC236}">
                <a16:creationId xmlns:a16="http://schemas.microsoft.com/office/drawing/2014/main" id="{BFECC67A-4701-90F1-9C96-7009EC3D7509}"/>
              </a:ext>
            </a:extLst>
          </p:cNvPr>
          <p:cNvSpPr txBox="1"/>
          <p:nvPr/>
        </p:nvSpPr>
        <p:spPr>
          <a:xfrm>
            <a:off x="328083" y="0"/>
            <a:ext cx="8180916"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a:solidFill>
                  <a:schemeClr val="bg1"/>
                </a:solidFill>
                <a:latin typeface="Calibri"/>
                <a:ea typeface="Calibri"/>
                <a:cs typeface="Calibri"/>
              </a:rPr>
              <a:t>TABE 13&amp;14 and TABE CLAS-E Locators</a:t>
            </a:r>
          </a:p>
        </p:txBody>
      </p:sp>
      <p:sp>
        <p:nvSpPr>
          <p:cNvPr id="8" name="TextBox 7">
            <a:extLst>
              <a:ext uri="{FF2B5EF4-FFF2-40B4-BE49-F238E27FC236}">
                <a16:creationId xmlns:a16="http://schemas.microsoft.com/office/drawing/2014/main" id="{0CF40311-8EEC-7681-B679-1CEA3D50D363}"/>
              </a:ext>
            </a:extLst>
          </p:cNvPr>
          <p:cNvSpPr txBox="1"/>
          <p:nvPr/>
        </p:nvSpPr>
        <p:spPr>
          <a:xfrm>
            <a:off x="889000" y="1058332"/>
            <a:ext cx="1097084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ea typeface="Calibri"/>
                <a:cs typeface="Calibri"/>
              </a:rPr>
              <a:t>Incoming students should take the</a:t>
            </a:r>
            <a:r>
              <a:rPr lang="en-US" sz="2400" b="1">
                <a:ea typeface="Calibri"/>
                <a:cs typeface="Calibri"/>
              </a:rPr>
              <a:t> Locator Test </a:t>
            </a:r>
            <a:r>
              <a:rPr lang="en-US" sz="2400">
                <a:ea typeface="Calibri"/>
                <a:cs typeface="Calibri"/>
              </a:rPr>
              <a:t>for program placement decisions.</a:t>
            </a:r>
          </a:p>
        </p:txBody>
      </p:sp>
      <p:pic>
        <p:nvPicPr>
          <p:cNvPr id="2" name="Picture 1" descr="A person sitting at a desk with a computer&#10;&#10;AI-generated content may be incorrect.">
            <a:extLst>
              <a:ext uri="{FF2B5EF4-FFF2-40B4-BE49-F238E27FC236}">
                <a16:creationId xmlns:a16="http://schemas.microsoft.com/office/drawing/2014/main" id="{15228E43-CB4A-40C2-DB45-55F90EEC6583}"/>
              </a:ext>
            </a:extLst>
          </p:cNvPr>
          <p:cNvPicPr>
            <a:picLocks noChangeAspect="1"/>
          </p:cNvPicPr>
          <p:nvPr/>
        </p:nvPicPr>
        <p:blipFill>
          <a:blip r:embed="rId3"/>
          <a:stretch>
            <a:fillRect/>
          </a:stretch>
        </p:blipFill>
        <p:spPr>
          <a:xfrm>
            <a:off x="234461" y="1715871"/>
            <a:ext cx="11723078" cy="4188258"/>
          </a:xfrm>
          <a:prstGeom prst="rect">
            <a:avLst/>
          </a:prstGeom>
        </p:spPr>
      </p:pic>
    </p:spTree>
    <p:extLst>
      <p:ext uri="{BB962C8B-B14F-4D97-AF65-F5344CB8AC3E}">
        <p14:creationId xmlns:p14="http://schemas.microsoft.com/office/powerpoint/2010/main" val="14639355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F67A9-4AB7-2B6B-D4B0-DDA7AE4CAEAC}"/>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1119A554-B37C-EA15-C7C2-7A96BA213596}"/>
              </a:ext>
            </a:extLst>
          </p:cNvPr>
          <p:cNvSpPr>
            <a:spLocks noGrp="1"/>
          </p:cNvSpPr>
          <p:nvPr>
            <p:ph type="dt" sz="half" idx="10"/>
          </p:nvPr>
        </p:nvSpPr>
        <p:spPr>
          <a:xfrm>
            <a:off x="234820" y="6477653"/>
            <a:ext cx="1407368" cy="365125"/>
          </a:xfrm>
        </p:spPr>
        <p:txBody>
          <a:bodyPr anchor="ctr">
            <a:normAutofit/>
          </a:bodyPr>
          <a:lstStyle/>
          <a:p>
            <a:pPr>
              <a:spcAft>
                <a:spcPts val="600"/>
              </a:spcAft>
            </a:pPr>
            <a:r>
              <a:rPr lang="en-US"/>
              <a:t>PY 2025-2026</a:t>
            </a:r>
          </a:p>
        </p:txBody>
      </p:sp>
      <p:sp>
        <p:nvSpPr>
          <p:cNvPr id="3" name="Slide Number Placeholder 2">
            <a:extLst>
              <a:ext uri="{FF2B5EF4-FFF2-40B4-BE49-F238E27FC236}">
                <a16:creationId xmlns:a16="http://schemas.microsoft.com/office/drawing/2014/main" id="{ECE3990F-D301-991C-9AE1-F2B87CD67122}"/>
              </a:ext>
            </a:extLst>
          </p:cNvPr>
          <p:cNvSpPr>
            <a:spLocks noGrp="1"/>
          </p:cNvSpPr>
          <p:nvPr>
            <p:ph type="sldNum" sz="quarter" idx="12"/>
          </p:nvPr>
        </p:nvSpPr>
        <p:spPr>
          <a:xfrm>
            <a:off x="11271380" y="6477653"/>
            <a:ext cx="782215" cy="365125"/>
          </a:xfrm>
        </p:spPr>
        <p:txBody>
          <a:bodyPr anchor="ctr">
            <a:normAutofit/>
          </a:bodyPr>
          <a:lstStyle/>
          <a:p>
            <a:pPr>
              <a:spcAft>
                <a:spcPts val="600"/>
              </a:spcAft>
            </a:pPr>
            <a:fld id="{5EDC9809-19C2-4E25-86A8-0E34C42EC71C}" type="slidenum">
              <a:rPr lang="en-US" smtClean="0"/>
              <a:pPr>
                <a:spcAft>
                  <a:spcPts val="600"/>
                </a:spcAft>
              </a:pPr>
              <a:t>31</a:t>
            </a:fld>
            <a:endParaRPr lang="en-US"/>
          </a:p>
        </p:txBody>
      </p:sp>
      <p:sp>
        <p:nvSpPr>
          <p:cNvPr id="30" name="TextBox 29">
            <a:extLst>
              <a:ext uri="{FF2B5EF4-FFF2-40B4-BE49-F238E27FC236}">
                <a16:creationId xmlns:a16="http://schemas.microsoft.com/office/drawing/2014/main" id="{B4A082EC-2D31-AA9F-3B37-A8CE2C4610EF}"/>
              </a:ext>
            </a:extLst>
          </p:cNvPr>
          <p:cNvSpPr txBox="1"/>
          <p:nvPr/>
        </p:nvSpPr>
        <p:spPr>
          <a:xfrm>
            <a:off x="328083" y="0"/>
            <a:ext cx="8180916"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a:solidFill>
                  <a:schemeClr val="bg1"/>
                </a:solidFill>
                <a:latin typeface="Calibri"/>
                <a:ea typeface="Calibri"/>
                <a:cs typeface="Calibri"/>
              </a:rPr>
              <a:t>TABE 13&amp;14 and TABE CLAS-E Locator</a:t>
            </a:r>
          </a:p>
        </p:txBody>
      </p:sp>
      <p:graphicFrame>
        <p:nvGraphicFramePr>
          <p:cNvPr id="6" name="Table 5">
            <a:extLst>
              <a:ext uri="{FF2B5EF4-FFF2-40B4-BE49-F238E27FC236}">
                <a16:creationId xmlns:a16="http://schemas.microsoft.com/office/drawing/2014/main" id="{3646DB39-44C7-5220-0223-919D96E6EA79}"/>
              </a:ext>
            </a:extLst>
          </p:cNvPr>
          <p:cNvGraphicFramePr>
            <a:graphicFrameLocks noGrp="1"/>
          </p:cNvGraphicFramePr>
          <p:nvPr>
            <p:extLst>
              <p:ext uri="{D42A27DB-BD31-4B8C-83A1-F6EECF244321}">
                <p14:modId xmlns:p14="http://schemas.microsoft.com/office/powerpoint/2010/main" val="2454183559"/>
              </p:ext>
            </p:extLst>
          </p:nvPr>
        </p:nvGraphicFramePr>
        <p:xfrm>
          <a:off x="682525" y="3894866"/>
          <a:ext cx="10825160" cy="1484661"/>
        </p:xfrm>
        <a:graphic>
          <a:graphicData uri="http://schemas.openxmlformats.org/drawingml/2006/table">
            <a:tbl>
              <a:tblPr firstRow="1" bandRow="1">
                <a:tableStyleId>{74C1A8A3-306A-4EB7-A6B1-4F7E0EB9C5D6}</a:tableStyleId>
              </a:tblPr>
              <a:tblGrid>
                <a:gridCol w="3630083">
                  <a:extLst>
                    <a:ext uri="{9D8B030D-6E8A-4147-A177-3AD203B41FA5}">
                      <a16:colId xmlns:a16="http://schemas.microsoft.com/office/drawing/2014/main" val="3512941833"/>
                    </a:ext>
                  </a:extLst>
                </a:gridCol>
                <a:gridCol w="2688166">
                  <a:extLst>
                    <a:ext uri="{9D8B030D-6E8A-4147-A177-3AD203B41FA5}">
                      <a16:colId xmlns:a16="http://schemas.microsoft.com/office/drawing/2014/main" val="3468560547"/>
                    </a:ext>
                  </a:extLst>
                </a:gridCol>
                <a:gridCol w="4506911">
                  <a:extLst>
                    <a:ext uri="{9D8B030D-6E8A-4147-A177-3AD203B41FA5}">
                      <a16:colId xmlns:a16="http://schemas.microsoft.com/office/drawing/2014/main" val="1551594316"/>
                    </a:ext>
                  </a:extLst>
                </a:gridCol>
              </a:tblGrid>
              <a:tr h="494887">
                <a:tc>
                  <a:txBody>
                    <a:bodyPr/>
                    <a:lstStyle/>
                    <a:p>
                      <a:r>
                        <a:rPr lang="en-US">
                          <a:solidFill>
                            <a:srgbClr val="FFFFFF"/>
                          </a:solidFill>
                        </a:rPr>
                        <a:t>Locator Test</a:t>
                      </a:r>
                    </a:p>
                  </a:txBody>
                  <a:tcPr/>
                </a:tc>
                <a:tc>
                  <a:txBody>
                    <a:bodyPr/>
                    <a:lstStyle/>
                    <a:p>
                      <a:pPr algn="ctr"/>
                      <a:r>
                        <a:rPr lang="en-US"/>
                        <a:t>Total Items</a:t>
                      </a:r>
                    </a:p>
                  </a:txBody>
                  <a:tcPr/>
                </a:tc>
                <a:tc>
                  <a:txBody>
                    <a:bodyPr/>
                    <a:lstStyle/>
                    <a:p>
                      <a:pPr algn="ctr"/>
                      <a:r>
                        <a:rPr lang="en-US"/>
                        <a:t>Testing Time (Minutes)</a:t>
                      </a:r>
                    </a:p>
                  </a:txBody>
                  <a:tcPr/>
                </a:tc>
                <a:extLst>
                  <a:ext uri="{0D108BD9-81ED-4DB2-BD59-A6C34878D82A}">
                    <a16:rowId xmlns:a16="http://schemas.microsoft.com/office/drawing/2014/main" val="3781042553"/>
                  </a:ext>
                </a:extLst>
              </a:tr>
              <a:tr h="494887">
                <a:tc>
                  <a:txBody>
                    <a:bodyPr/>
                    <a:lstStyle/>
                    <a:p>
                      <a:r>
                        <a:rPr lang="en-US" sz="2000"/>
                        <a:t>Reading &amp; Writing (Part 1)</a:t>
                      </a:r>
                    </a:p>
                  </a:txBody>
                  <a:tcPr/>
                </a:tc>
                <a:tc>
                  <a:txBody>
                    <a:bodyPr/>
                    <a:lstStyle/>
                    <a:p>
                      <a:pPr algn="ctr"/>
                      <a:r>
                        <a:rPr lang="en-US" sz="2000"/>
                        <a:t>15</a:t>
                      </a:r>
                    </a:p>
                  </a:txBody>
                  <a:tcPr/>
                </a:tc>
                <a:tc>
                  <a:txBody>
                    <a:bodyPr/>
                    <a:lstStyle/>
                    <a:p>
                      <a:pPr algn="ctr"/>
                      <a:r>
                        <a:rPr lang="en-US" sz="2000"/>
                        <a:t>20</a:t>
                      </a:r>
                    </a:p>
                  </a:txBody>
                  <a:tcPr/>
                </a:tc>
                <a:extLst>
                  <a:ext uri="{0D108BD9-81ED-4DB2-BD59-A6C34878D82A}">
                    <a16:rowId xmlns:a16="http://schemas.microsoft.com/office/drawing/2014/main" val="1617111449"/>
                  </a:ext>
                </a:extLst>
              </a:tr>
              <a:tr h="494887">
                <a:tc>
                  <a:txBody>
                    <a:bodyPr/>
                    <a:lstStyle/>
                    <a:p>
                      <a:pPr lvl="0">
                        <a:buNone/>
                      </a:pPr>
                      <a:r>
                        <a:rPr lang="en-US" sz="2000"/>
                        <a:t>Listening &amp; Speaking (Part 2)</a:t>
                      </a:r>
                    </a:p>
                  </a:txBody>
                  <a:tcPr/>
                </a:tc>
                <a:tc>
                  <a:txBody>
                    <a:bodyPr/>
                    <a:lstStyle/>
                    <a:p>
                      <a:pPr lvl="0" algn="ctr">
                        <a:buNone/>
                      </a:pPr>
                      <a:r>
                        <a:rPr lang="en-US" sz="2000"/>
                        <a:t>15</a:t>
                      </a:r>
                    </a:p>
                  </a:txBody>
                  <a:tcPr/>
                </a:tc>
                <a:tc>
                  <a:txBody>
                    <a:bodyPr/>
                    <a:lstStyle/>
                    <a:p>
                      <a:pPr lvl="0" algn="ctr">
                        <a:buNone/>
                      </a:pPr>
                      <a:r>
                        <a:rPr lang="en-US" sz="2000"/>
                        <a:t>25</a:t>
                      </a:r>
                    </a:p>
                  </a:txBody>
                  <a:tcPr/>
                </a:tc>
                <a:extLst>
                  <a:ext uri="{0D108BD9-81ED-4DB2-BD59-A6C34878D82A}">
                    <a16:rowId xmlns:a16="http://schemas.microsoft.com/office/drawing/2014/main" val="44080657"/>
                  </a:ext>
                </a:extLst>
              </a:tr>
            </a:tbl>
          </a:graphicData>
        </a:graphic>
      </p:graphicFrame>
      <p:sp>
        <p:nvSpPr>
          <p:cNvPr id="7" name="TextBox 6">
            <a:extLst>
              <a:ext uri="{FF2B5EF4-FFF2-40B4-BE49-F238E27FC236}">
                <a16:creationId xmlns:a16="http://schemas.microsoft.com/office/drawing/2014/main" id="{EF177979-D0C6-D29B-4511-E970C320DE18}"/>
              </a:ext>
            </a:extLst>
          </p:cNvPr>
          <p:cNvSpPr txBox="1"/>
          <p:nvPr/>
        </p:nvSpPr>
        <p:spPr>
          <a:xfrm>
            <a:off x="623910" y="3429261"/>
            <a:ext cx="572476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Calibri"/>
                <a:ea typeface="Calibri"/>
                <a:cs typeface="Calibri"/>
              </a:rPr>
              <a:t>TABE CLAS-E (Forms C &amp; D) LOCATOR TEST</a:t>
            </a:r>
          </a:p>
        </p:txBody>
      </p:sp>
      <p:graphicFrame>
        <p:nvGraphicFramePr>
          <p:cNvPr id="4" name="Table 3">
            <a:extLst>
              <a:ext uri="{FF2B5EF4-FFF2-40B4-BE49-F238E27FC236}">
                <a16:creationId xmlns:a16="http://schemas.microsoft.com/office/drawing/2014/main" id="{1B2F5A0A-5250-1CBE-D585-CB44B7443507}"/>
              </a:ext>
            </a:extLst>
          </p:cNvPr>
          <p:cNvGraphicFramePr>
            <a:graphicFrameLocks noGrp="1"/>
          </p:cNvGraphicFramePr>
          <p:nvPr>
            <p:extLst>
              <p:ext uri="{D42A27DB-BD31-4B8C-83A1-F6EECF244321}">
                <p14:modId xmlns:p14="http://schemas.microsoft.com/office/powerpoint/2010/main" val="61813680"/>
              </p:ext>
            </p:extLst>
          </p:nvPr>
        </p:nvGraphicFramePr>
        <p:xfrm>
          <a:off x="709083" y="1270000"/>
          <a:ext cx="10793368" cy="1676400"/>
        </p:xfrm>
        <a:graphic>
          <a:graphicData uri="http://schemas.openxmlformats.org/drawingml/2006/table">
            <a:tbl>
              <a:tblPr firstRow="1" bandRow="1">
                <a:tableStyleId>{8FD4443E-F989-4FC4-A0C8-D5A2AF1F390B}</a:tableStyleId>
              </a:tblPr>
              <a:tblGrid>
                <a:gridCol w="2868083">
                  <a:extLst>
                    <a:ext uri="{9D8B030D-6E8A-4147-A177-3AD203B41FA5}">
                      <a16:colId xmlns:a16="http://schemas.microsoft.com/office/drawing/2014/main" val="3780250881"/>
                    </a:ext>
                  </a:extLst>
                </a:gridCol>
                <a:gridCol w="2815165">
                  <a:extLst>
                    <a:ext uri="{9D8B030D-6E8A-4147-A177-3AD203B41FA5}">
                      <a16:colId xmlns:a16="http://schemas.microsoft.com/office/drawing/2014/main" val="1101307913"/>
                    </a:ext>
                  </a:extLst>
                </a:gridCol>
                <a:gridCol w="5110120">
                  <a:extLst>
                    <a:ext uri="{9D8B030D-6E8A-4147-A177-3AD203B41FA5}">
                      <a16:colId xmlns:a16="http://schemas.microsoft.com/office/drawing/2014/main" val="3721221246"/>
                    </a:ext>
                  </a:extLst>
                </a:gridCol>
              </a:tblGrid>
              <a:tr h="370840">
                <a:tc>
                  <a:txBody>
                    <a:bodyPr/>
                    <a:lstStyle/>
                    <a:p>
                      <a:r>
                        <a:rPr lang="en-US" sz="2000"/>
                        <a:t>Subtest</a:t>
                      </a:r>
                    </a:p>
                  </a:txBody>
                  <a:tcPr/>
                </a:tc>
                <a:tc>
                  <a:txBody>
                    <a:bodyPr/>
                    <a:lstStyle/>
                    <a:p>
                      <a:pPr algn="ctr"/>
                      <a:r>
                        <a:rPr lang="en-US" sz="2000"/>
                        <a:t>Total Items</a:t>
                      </a:r>
                    </a:p>
                  </a:txBody>
                  <a:tcPr/>
                </a:tc>
                <a:tc>
                  <a:txBody>
                    <a:bodyPr/>
                    <a:lstStyle/>
                    <a:p>
                      <a:pPr algn="ctr"/>
                      <a:r>
                        <a:rPr lang="en-US" sz="2000"/>
                        <a:t>Testing Times</a:t>
                      </a:r>
                    </a:p>
                  </a:txBody>
                  <a:tcPr/>
                </a:tc>
                <a:extLst>
                  <a:ext uri="{0D108BD9-81ED-4DB2-BD59-A6C34878D82A}">
                    <a16:rowId xmlns:a16="http://schemas.microsoft.com/office/drawing/2014/main" val="1509822552"/>
                  </a:ext>
                </a:extLst>
              </a:tr>
              <a:tr h="370840">
                <a:tc>
                  <a:txBody>
                    <a:bodyPr/>
                    <a:lstStyle/>
                    <a:p>
                      <a:r>
                        <a:rPr lang="en-US" sz="2200"/>
                        <a:t>Reading</a:t>
                      </a:r>
                    </a:p>
                  </a:txBody>
                  <a:tcPr/>
                </a:tc>
                <a:tc>
                  <a:txBody>
                    <a:bodyPr/>
                    <a:lstStyle/>
                    <a:p>
                      <a:pPr algn="ctr"/>
                      <a:r>
                        <a:rPr lang="en-US" sz="2200"/>
                        <a:t>16</a:t>
                      </a:r>
                    </a:p>
                  </a:txBody>
                  <a:tcPr/>
                </a:tc>
                <a:tc>
                  <a:txBody>
                    <a:bodyPr/>
                    <a:lstStyle/>
                    <a:p>
                      <a:pPr algn="ctr"/>
                      <a:r>
                        <a:rPr lang="en-US" sz="2200"/>
                        <a:t>35 minutes</a:t>
                      </a:r>
                    </a:p>
                  </a:txBody>
                  <a:tcPr/>
                </a:tc>
                <a:extLst>
                  <a:ext uri="{0D108BD9-81ED-4DB2-BD59-A6C34878D82A}">
                    <a16:rowId xmlns:a16="http://schemas.microsoft.com/office/drawing/2014/main" val="1084022866"/>
                  </a:ext>
                </a:extLst>
              </a:tr>
              <a:tr h="370840">
                <a:tc>
                  <a:txBody>
                    <a:bodyPr/>
                    <a:lstStyle/>
                    <a:p>
                      <a:r>
                        <a:rPr lang="en-US" sz="2200"/>
                        <a:t>Language</a:t>
                      </a:r>
                    </a:p>
                  </a:txBody>
                  <a:tcPr/>
                </a:tc>
                <a:tc>
                  <a:txBody>
                    <a:bodyPr/>
                    <a:lstStyle/>
                    <a:p>
                      <a:pPr algn="ctr"/>
                      <a:r>
                        <a:rPr lang="en-US" sz="2200"/>
                        <a:t>16</a:t>
                      </a:r>
                    </a:p>
                  </a:txBody>
                  <a:tcPr/>
                </a:tc>
                <a:tc>
                  <a:txBody>
                    <a:bodyPr/>
                    <a:lstStyle/>
                    <a:p>
                      <a:pPr algn="ctr"/>
                      <a:r>
                        <a:rPr lang="en-US" sz="2200"/>
                        <a:t>20 minutes</a:t>
                      </a:r>
                    </a:p>
                  </a:txBody>
                  <a:tcPr/>
                </a:tc>
                <a:extLst>
                  <a:ext uri="{0D108BD9-81ED-4DB2-BD59-A6C34878D82A}">
                    <a16:rowId xmlns:a16="http://schemas.microsoft.com/office/drawing/2014/main" val="1474972294"/>
                  </a:ext>
                </a:extLst>
              </a:tr>
              <a:tr h="370840">
                <a:tc>
                  <a:txBody>
                    <a:bodyPr/>
                    <a:lstStyle/>
                    <a:p>
                      <a:r>
                        <a:rPr lang="en-US" sz="2200"/>
                        <a:t>Mathematics</a:t>
                      </a:r>
                    </a:p>
                  </a:txBody>
                  <a:tcPr/>
                </a:tc>
                <a:tc>
                  <a:txBody>
                    <a:bodyPr/>
                    <a:lstStyle/>
                    <a:p>
                      <a:pPr algn="ctr"/>
                      <a:r>
                        <a:rPr lang="en-US" sz="2200"/>
                        <a:t>16</a:t>
                      </a:r>
                    </a:p>
                  </a:txBody>
                  <a:tcPr/>
                </a:tc>
                <a:tc>
                  <a:txBody>
                    <a:bodyPr/>
                    <a:lstStyle/>
                    <a:p>
                      <a:pPr algn="ctr"/>
                      <a:r>
                        <a:rPr lang="en-US" sz="2200"/>
                        <a:t>10 minutes (Part 1)     10 minutes (Part 2)</a:t>
                      </a:r>
                    </a:p>
                  </a:txBody>
                  <a:tcPr/>
                </a:tc>
                <a:extLst>
                  <a:ext uri="{0D108BD9-81ED-4DB2-BD59-A6C34878D82A}">
                    <a16:rowId xmlns:a16="http://schemas.microsoft.com/office/drawing/2014/main" val="3588220596"/>
                  </a:ext>
                </a:extLst>
              </a:tr>
            </a:tbl>
          </a:graphicData>
        </a:graphic>
      </p:graphicFrame>
      <p:sp>
        <p:nvSpPr>
          <p:cNvPr id="8" name="TextBox 7">
            <a:extLst>
              <a:ext uri="{FF2B5EF4-FFF2-40B4-BE49-F238E27FC236}">
                <a16:creationId xmlns:a16="http://schemas.microsoft.com/office/drawing/2014/main" id="{ABF04328-366A-3F20-D091-149EA0161D13}"/>
              </a:ext>
            </a:extLst>
          </p:cNvPr>
          <p:cNvSpPr txBox="1"/>
          <p:nvPr/>
        </p:nvSpPr>
        <p:spPr>
          <a:xfrm>
            <a:off x="762000" y="804332"/>
            <a:ext cx="45720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ea typeface="Calibri"/>
                <a:cs typeface="Calibri"/>
              </a:rPr>
              <a:t>TABE 13&amp;14 LOCATOR TEST</a:t>
            </a:r>
          </a:p>
        </p:txBody>
      </p:sp>
    </p:spTree>
    <p:extLst>
      <p:ext uri="{BB962C8B-B14F-4D97-AF65-F5344CB8AC3E}">
        <p14:creationId xmlns:p14="http://schemas.microsoft.com/office/powerpoint/2010/main" val="683809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677D1-1E9D-81C9-F97C-A266018851E8}"/>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E11FEC66-C36D-890C-585A-49E484239232}"/>
              </a:ext>
            </a:extLst>
          </p:cNvPr>
          <p:cNvSpPr>
            <a:spLocks noGrp="1"/>
          </p:cNvSpPr>
          <p:nvPr>
            <p:ph type="body" idx="1"/>
          </p:nvPr>
        </p:nvSpPr>
        <p:spPr>
          <a:xfrm>
            <a:off x="5903" y="1695540"/>
            <a:ext cx="6077935" cy="593875"/>
          </a:xfrm>
          <a:solidFill>
            <a:srgbClr val="92D050"/>
          </a:solidFill>
          <a:ln>
            <a:solidFill>
              <a:schemeClr val="accent5">
                <a:lumMod val="50000"/>
              </a:schemeClr>
            </a:solidFill>
          </a:ln>
        </p:spPr>
        <p:txBody>
          <a:bodyPr/>
          <a:lstStyle/>
          <a:p>
            <a:pPr algn="ctr"/>
            <a:r>
              <a:rPr lang="en-US" sz="3200">
                <a:solidFill>
                  <a:schemeClr val="bg1"/>
                </a:solidFill>
                <a:latin typeface="Arial"/>
                <a:cs typeface="Arial"/>
              </a:rPr>
              <a:t>CASAS</a:t>
            </a:r>
            <a:r>
              <a:rPr lang="en-US">
                <a:latin typeface="Arial"/>
                <a:cs typeface="Arial"/>
              </a:rPr>
              <a:t> </a:t>
            </a:r>
            <a:endParaRPr lang="en-US"/>
          </a:p>
        </p:txBody>
      </p:sp>
      <p:sp>
        <p:nvSpPr>
          <p:cNvPr id="8" name="Content Placeholder 7">
            <a:extLst>
              <a:ext uri="{FF2B5EF4-FFF2-40B4-BE49-F238E27FC236}">
                <a16:creationId xmlns:a16="http://schemas.microsoft.com/office/drawing/2014/main" id="{AF9F7AB7-CC77-6F7D-5FF9-6CF9E2872780}"/>
              </a:ext>
            </a:extLst>
          </p:cNvPr>
          <p:cNvSpPr>
            <a:spLocks noGrp="1"/>
          </p:cNvSpPr>
          <p:nvPr>
            <p:ph sz="half" idx="2"/>
          </p:nvPr>
        </p:nvSpPr>
        <p:spPr>
          <a:xfrm>
            <a:off x="5902" y="2289415"/>
            <a:ext cx="6077936" cy="4115909"/>
          </a:xfrm>
          <a:solidFill>
            <a:schemeClr val="bg1"/>
          </a:solidFill>
          <a:ln>
            <a:solidFill>
              <a:schemeClr val="accent5">
                <a:lumMod val="50000"/>
              </a:schemeClr>
            </a:solidFill>
          </a:ln>
        </p:spPr>
        <p:txBody>
          <a:bodyPr vert="horz" lIns="91440" tIns="45720" rIns="91440" bIns="45720" rtlCol="0" anchor="t">
            <a:normAutofit/>
          </a:bodyPr>
          <a:lstStyle/>
          <a:p>
            <a:r>
              <a:rPr lang="en-US">
                <a:latin typeface="Arial"/>
                <a:cs typeface="Arial"/>
              </a:rPr>
              <a:t>There are 5 levels of pre/post-tests available in CASAS STEPS and CASAS GOALS 2 </a:t>
            </a:r>
          </a:p>
          <a:p>
            <a:pPr lvl="1">
              <a:buFont typeface="Courier New" panose="020B0604020202020204" pitchFamily="34" charset="0"/>
              <a:buChar char="o"/>
            </a:pPr>
            <a:r>
              <a:rPr lang="en-US">
                <a:latin typeface="Arial"/>
                <a:cs typeface="Arial"/>
              </a:rPr>
              <a:t>Levels A, B, C, D, E</a:t>
            </a:r>
          </a:p>
          <a:p>
            <a:r>
              <a:rPr lang="en-US">
                <a:latin typeface="Arial"/>
                <a:cs typeface="Arial"/>
              </a:rPr>
              <a:t>Each test level covers two NRS levels</a:t>
            </a:r>
          </a:p>
          <a:p>
            <a:r>
              <a:rPr lang="en-US">
                <a:latin typeface="Arial"/>
                <a:cs typeface="Arial"/>
              </a:rPr>
              <a:t>Encourages scaffolding in instruction</a:t>
            </a:r>
          </a:p>
        </p:txBody>
      </p:sp>
      <p:sp>
        <p:nvSpPr>
          <p:cNvPr id="9" name="Text Placeholder 8">
            <a:extLst>
              <a:ext uri="{FF2B5EF4-FFF2-40B4-BE49-F238E27FC236}">
                <a16:creationId xmlns:a16="http://schemas.microsoft.com/office/drawing/2014/main" id="{CF45984E-C762-96C5-B418-FE7025A17E88}"/>
              </a:ext>
            </a:extLst>
          </p:cNvPr>
          <p:cNvSpPr>
            <a:spLocks noGrp="1"/>
          </p:cNvSpPr>
          <p:nvPr>
            <p:ph type="body" sz="quarter" idx="3"/>
          </p:nvPr>
        </p:nvSpPr>
        <p:spPr>
          <a:xfrm>
            <a:off x="6100314" y="1695540"/>
            <a:ext cx="6088959" cy="593875"/>
          </a:xfrm>
          <a:solidFill>
            <a:srgbClr val="92D050"/>
          </a:solidFill>
          <a:ln>
            <a:solidFill>
              <a:schemeClr val="accent5">
                <a:lumMod val="50000"/>
              </a:schemeClr>
            </a:solidFill>
          </a:ln>
        </p:spPr>
        <p:txBody>
          <a:bodyPr>
            <a:normAutofit/>
          </a:bodyPr>
          <a:lstStyle/>
          <a:p>
            <a:pPr algn="ctr"/>
            <a:r>
              <a:rPr lang="en-US" sz="3200">
                <a:solidFill>
                  <a:schemeClr val="bg1"/>
                </a:solidFill>
                <a:latin typeface="Arial"/>
                <a:cs typeface="Arial"/>
              </a:rPr>
              <a:t>TABE</a:t>
            </a:r>
            <a:endParaRPr lang="en-US" sz="3200">
              <a:solidFill>
                <a:schemeClr val="bg1"/>
              </a:solidFill>
            </a:endParaRPr>
          </a:p>
        </p:txBody>
      </p:sp>
      <p:sp>
        <p:nvSpPr>
          <p:cNvPr id="10" name="Content Placeholder 9">
            <a:extLst>
              <a:ext uri="{FF2B5EF4-FFF2-40B4-BE49-F238E27FC236}">
                <a16:creationId xmlns:a16="http://schemas.microsoft.com/office/drawing/2014/main" id="{2B5BE59E-4A49-A732-840B-BE2DBC44A64F}"/>
              </a:ext>
            </a:extLst>
          </p:cNvPr>
          <p:cNvSpPr>
            <a:spLocks noGrp="1"/>
          </p:cNvSpPr>
          <p:nvPr>
            <p:ph sz="quarter" idx="4"/>
          </p:nvPr>
        </p:nvSpPr>
        <p:spPr>
          <a:xfrm>
            <a:off x="6100314" y="2289417"/>
            <a:ext cx="6088960" cy="4130282"/>
          </a:xfrm>
          <a:ln>
            <a:solidFill>
              <a:schemeClr val="accent5">
                <a:lumMod val="50000"/>
              </a:schemeClr>
            </a:solidFill>
          </a:ln>
        </p:spPr>
        <p:txBody>
          <a:bodyPr vert="horz" lIns="91440" tIns="45720" rIns="91440" bIns="45720" rtlCol="0" anchor="t">
            <a:normAutofit/>
          </a:bodyPr>
          <a:lstStyle/>
          <a:p>
            <a:r>
              <a:rPr lang="en-US">
                <a:solidFill>
                  <a:srgbClr val="000000"/>
                </a:solidFill>
                <a:latin typeface="Arial"/>
                <a:cs typeface="Arial"/>
              </a:rPr>
              <a:t>There are 5 levels of pre/post-tests in TABE 13&amp;14 </a:t>
            </a:r>
          </a:p>
          <a:p>
            <a:pPr lvl="1">
              <a:buFont typeface="Courier New" panose="020B0604020202020204" pitchFamily="34" charset="0"/>
              <a:buChar char="o"/>
            </a:pPr>
            <a:r>
              <a:rPr lang="en-US">
                <a:solidFill>
                  <a:srgbClr val="000000"/>
                </a:solidFill>
                <a:latin typeface="Arial"/>
                <a:cs typeface="Arial"/>
              </a:rPr>
              <a:t>E, M, D, A</a:t>
            </a:r>
            <a:endParaRPr lang="en-US" sz="2000">
              <a:solidFill>
                <a:srgbClr val="000000"/>
              </a:solidFill>
              <a:latin typeface="Arial"/>
              <a:cs typeface="Arial"/>
            </a:endParaRPr>
          </a:p>
          <a:p>
            <a:pPr lvl="1">
              <a:buFont typeface="Courier New" panose="020B0604020202020204" pitchFamily="34" charset="0"/>
              <a:buChar char="o"/>
            </a:pPr>
            <a:r>
              <a:rPr lang="en-US">
                <a:solidFill>
                  <a:srgbClr val="000000"/>
                </a:solidFill>
                <a:latin typeface="Arial"/>
                <a:cs typeface="Arial"/>
              </a:rPr>
              <a:t>(still in development, TABE Level L)</a:t>
            </a:r>
          </a:p>
          <a:p>
            <a:r>
              <a:rPr lang="en-US">
                <a:solidFill>
                  <a:srgbClr val="000000"/>
                </a:solidFill>
                <a:latin typeface="Arial"/>
                <a:cs typeface="Arial"/>
              </a:rPr>
              <a:t>There are 4 levels of pre/post-tests in TABE CLAS-E</a:t>
            </a:r>
          </a:p>
          <a:p>
            <a:pPr lvl="1">
              <a:buFont typeface="Courier New" panose="020B0604020202020204" pitchFamily="34" charset="0"/>
              <a:buChar char="o"/>
            </a:pPr>
            <a:r>
              <a:rPr lang="en-US">
                <a:solidFill>
                  <a:srgbClr val="000000"/>
                </a:solidFill>
                <a:latin typeface="Arial"/>
                <a:cs typeface="Arial"/>
              </a:rPr>
              <a:t>Levels 1, 2, 3, and 4</a:t>
            </a:r>
          </a:p>
        </p:txBody>
      </p:sp>
      <p:sp>
        <p:nvSpPr>
          <p:cNvPr id="4" name="Date Placeholder 3">
            <a:extLst>
              <a:ext uri="{FF2B5EF4-FFF2-40B4-BE49-F238E27FC236}">
                <a16:creationId xmlns:a16="http://schemas.microsoft.com/office/drawing/2014/main" id="{7A2C7858-510F-BE4B-D9FB-9A3F148A85D8}"/>
              </a:ext>
            </a:extLst>
          </p:cNvPr>
          <p:cNvSpPr>
            <a:spLocks noGrp="1"/>
          </p:cNvSpPr>
          <p:nvPr>
            <p:ph type="dt" sz="half" idx="10"/>
          </p:nvPr>
        </p:nvSpPr>
        <p:spPr/>
        <p:txBody>
          <a:bodyPr/>
          <a:lstStyle/>
          <a:p>
            <a:r>
              <a:rPr lang="en-US"/>
              <a:t>PY 2025-2026</a:t>
            </a:r>
          </a:p>
        </p:txBody>
      </p:sp>
      <p:sp>
        <p:nvSpPr>
          <p:cNvPr id="5" name="Slide Number Placeholder 4">
            <a:extLst>
              <a:ext uri="{FF2B5EF4-FFF2-40B4-BE49-F238E27FC236}">
                <a16:creationId xmlns:a16="http://schemas.microsoft.com/office/drawing/2014/main" id="{25BD5018-24EE-36E8-49E6-8BCC0B7F6469}"/>
              </a:ext>
            </a:extLst>
          </p:cNvPr>
          <p:cNvSpPr>
            <a:spLocks noGrp="1"/>
          </p:cNvSpPr>
          <p:nvPr>
            <p:ph type="sldNum" sz="quarter" idx="12"/>
          </p:nvPr>
        </p:nvSpPr>
        <p:spPr/>
        <p:txBody>
          <a:bodyPr/>
          <a:lstStyle/>
          <a:p>
            <a:fld id="{FB66DC3B-F1AC-40D4-8656-891001478902}" type="slidenum">
              <a:rPr lang="en-US" smtClean="0"/>
              <a:pPr/>
              <a:t>32</a:t>
            </a:fld>
            <a:endParaRPr lang="en-US"/>
          </a:p>
        </p:txBody>
      </p:sp>
      <p:sp>
        <p:nvSpPr>
          <p:cNvPr id="3" name="Title 2">
            <a:extLst>
              <a:ext uri="{FF2B5EF4-FFF2-40B4-BE49-F238E27FC236}">
                <a16:creationId xmlns:a16="http://schemas.microsoft.com/office/drawing/2014/main" id="{022D8DAC-77DC-5F64-74D5-B1C17124555E}"/>
              </a:ext>
            </a:extLst>
          </p:cNvPr>
          <p:cNvSpPr>
            <a:spLocks noGrp="1"/>
          </p:cNvSpPr>
          <p:nvPr>
            <p:ph type="title"/>
          </p:nvPr>
        </p:nvSpPr>
        <p:spPr/>
        <p:txBody>
          <a:bodyPr/>
          <a:lstStyle/>
          <a:p>
            <a:endParaRPr lang="en-US"/>
          </a:p>
        </p:txBody>
      </p:sp>
      <p:sp>
        <p:nvSpPr>
          <p:cNvPr id="12" name="Title 8">
            <a:extLst>
              <a:ext uri="{FF2B5EF4-FFF2-40B4-BE49-F238E27FC236}">
                <a16:creationId xmlns:a16="http://schemas.microsoft.com/office/drawing/2014/main" id="{C4E0DCEF-2225-161E-1E70-20D2690C2ABE}"/>
              </a:ext>
            </a:extLst>
          </p:cNvPr>
          <p:cNvSpPr txBox="1">
            <a:spLocks/>
          </p:cNvSpPr>
          <p:nvPr/>
        </p:nvSpPr>
        <p:spPr>
          <a:xfrm>
            <a:off x="4314" y="681037"/>
            <a:ext cx="12183371" cy="1009651"/>
          </a:xfrm>
          <a:prstGeom prst="rect">
            <a:avLst/>
          </a:prstGeom>
          <a:solidFill>
            <a:schemeClr val="accent2">
              <a:lumMod val="75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yriad Pro" panose="020B0503030403020204" pitchFamily="34" charset="0"/>
                <a:ea typeface="+mj-ea"/>
                <a:cs typeface="+mj-cs"/>
              </a:defRPr>
            </a:lvl1pPr>
          </a:lstStyle>
          <a:p>
            <a:pPr algn="ctr"/>
            <a:r>
              <a:rPr lang="en-US">
                <a:solidFill>
                  <a:schemeClr val="bg1"/>
                </a:solidFill>
                <a:latin typeface="Calibri"/>
                <a:ea typeface="Calibri"/>
                <a:cs typeface="Calibri"/>
              </a:rPr>
              <a:t>Pre/Post-tests and Test Levels</a:t>
            </a:r>
          </a:p>
        </p:txBody>
      </p:sp>
    </p:spTree>
    <p:extLst>
      <p:ext uri="{BB962C8B-B14F-4D97-AF65-F5344CB8AC3E}">
        <p14:creationId xmlns:p14="http://schemas.microsoft.com/office/powerpoint/2010/main" val="25327164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C8E37CC-D978-8551-DDCD-4F63E31932CF}"/>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A18556C6-A059-DFBE-A66C-DFE8F77E7E5E}"/>
              </a:ext>
            </a:extLst>
          </p:cNvPr>
          <p:cNvSpPr txBox="1"/>
          <p:nvPr/>
        </p:nvSpPr>
        <p:spPr>
          <a:xfrm>
            <a:off x="1028700" y="1967266"/>
            <a:ext cx="2628900" cy="2547257"/>
          </a:xfrm>
          <a:prstGeom prst="rect">
            <a:avLst/>
          </a:prstGeom>
          <a:noFill/>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ctr">
              <a:lnSpc>
                <a:spcPct val="90000"/>
              </a:lnSpc>
              <a:spcBef>
                <a:spcPct val="0"/>
              </a:spcBef>
              <a:spcAft>
                <a:spcPts val="600"/>
              </a:spcAft>
            </a:pPr>
            <a:r>
              <a:rPr lang="en-US" sz="3600" b="1">
                <a:solidFill>
                  <a:srgbClr val="FFFFFF"/>
                </a:solidFill>
                <a:latin typeface="+mj-lt"/>
                <a:ea typeface="+mj-ea"/>
                <a:cs typeface="+mj-cs"/>
              </a:rPr>
              <a:t>Pre/Post-test Levels</a:t>
            </a:r>
            <a:endParaRPr lang="en-US" b="1">
              <a:ea typeface="+mj-ea"/>
              <a:cs typeface="+mj-cs"/>
            </a:endParaRPr>
          </a:p>
        </p:txBody>
      </p:sp>
      <p:pic>
        <p:nvPicPr>
          <p:cNvPr id="2" name="Picture 1" descr="A diagram of a bar chart&#10;&#10;AI-generated content may be incorrect.">
            <a:extLst>
              <a:ext uri="{FF2B5EF4-FFF2-40B4-BE49-F238E27FC236}">
                <a16:creationId xmlns:a16="http://schemas.microsoft.com/office/drawing/2014/main" id="{A6540650-4F52-E345-7371-E00513C3C052}"/>
              </a:ext>
            </a:extLst>
          </p:cNvPr>
          <p:cNvPicPr>
            <a:picLocks noChangeAspect="1"/>
          </p:cNvPicPr>
          <p:nvPr/>
        </p:nvPicPr>
        <p:blipFill>
          <a:blip r:embed="rId3"/>
          <a:stretch>
            <a:fillRect/>
          </a:stretch>
        </p:blipFill>
        <p:spPr>
          <a:xfrm>
            <a:off x="6323510" y="654049"/>
            <a:ext cx="5396298" cy="5705508"/>
          </a:xfrm>
          <a:prstGeom prst="rect">
            <a:avLst/>
          </a:prstGeom>
        </p:spPr>
      </p:pic>
      <p:sp>
        <p:nvSpPr>
          <p:cNvPr id="5" name="Date Placeholder 4">
            <a:extLst>
              <a:ext uri="{FF2B5EF4-FFF2-40B4-BE49-F238E27FC236}">
                <a16:creationId xmlns:a16="http://schemas.microsoft.com/office/drawing/2014/main" id="{8D9B7A8F-492E-F7C1-0618-E4A3A25C6829}"/>
              </a:ext>
            </a:extLst>
          </p:cNvPr>
          <p:cNvSpPr>
            <a:spLocks noGrp="1"/>
          </p:cNvSpPr>
          <p:nvPr>
            <p:ph type="dt" sz="half" idx="10"/>
          </p:nvPr>
        </p:nvSpPr>
        <p:spPr>
          <a:xfrm>
            <a:off x="8842248" y="6356350"/>
            <a:ext cx="1997202" cy="365125"/>
          </a:xfrm>
        </p:spPr>
        <p:txBody>
          <a:bodyPr vert="horz" lIns="91440" tIns="45720" rIns="91440" bIns="45720" rtlCol="0" anchor="ctr">
            <a:normAutofit/>
          </a:bodyPr>
          <a:lstStyle/>
          <a:p>
            <a:pPr algn="r">
              <a:spcAft>
                <a:spcPts val="600"/>
              </a:spcAft>
            </a:pPr>
            <a:r>
              <a:rPr lang="en-US">
                <a:solidFill>
                  <a:schemeClr val="tx1">
                    <a:alpha val="80000"/>
                  </a:schemeClr>
                </a:solidFill>
                <a:latin typeface="+mn-lt"/>
              </a:rPr>
              <a:t>PY 2025-2026</a:t>
            </a:r>
          </a:p>
        </p:txBody>
      </p:sp>
      <p:sp>
        <p:nvSpPr>
          <p:cNvPr id="3" name="Slide Number Placeholder 2">
            <a:extLst>
              <a:ext uri="{FF2B5EF4-FFF2-40B4-BE49-F238E27FC236}">
                <a16:creationId xmlns:a16="http://schemas.microsoft.com/office/drawing/2014/main" id="{28F65AFF-8A74-79E6-A600-77C5CEEFE8A7}"/>
              </a:ext>
            </a:extLst>
          </p:cNvPr>
          <p:cNvSpPr>
            <a:spLocks noGrp="1"/>
          </p:cNvSpPr>
          <p:nvPr>
            <p:ph type="sldNum" sz="quarter" idx="12"/>
          </p:nvPr>
        </p:nvSpPr>
        <p:spPr>
          <a:xfrm>
            <a:off x="11034184" y="6356350"/>
            <a:ext cx="514349" cy="365125"/>
          </a:xfrm>
        </p:spPr>
        <p:txBody>
          <a:bodyPr vert="horz" lIns="91440" tIns="45720" rIns="91440" bIns="45720" rtlCol="0" anchor="ctr">
            <a:normAutofit/>
          </a:bodyPr>
          <a:lstStyle/>
          <a:p>
            <a:pPr>
              <a:spcAft>
                <a:spcPts val="600"/>
              </a:spcAft>
            </a:pPr>
            <a:fld id="{5EDC9809-19C2-4E25-86A8-0E34C42EC71C}" type="slidenum">
              <a:rPr lang="en-US">
                <a:solidFill>
                  <a:schemeClr val="tx1">
                    <a:alpha val="80000"/>
                  </a:schemeClr>
                </a:solidFill>
                <a:latin typeface="+mn-lt"/>
              </a:rPr>
              <a:pPr>
                <a:spcAft>
                  <a:spcPts val="600"/>
                </a:spcAft>
              </a:pPr>
              <a:t>33</a:t>
            </a:fld>
            <a:endParaRPr lang="en-US">
              <a:solidFill>
                <a:schemeClr val="tx1">
                  <a:alpha val="80000"/>
                </a:schemeClr>
              </a:solidFill>
              <a:latin typeface="+mn-lt"/>
            </a:endParaRPr>
          </a:p>
        </p:txBody>
      </p:sp>
      <p:sp>
        <p:nvSpPr>
          <p:cNvPr id="4" name="TextBox 3">
            <a:extLst>
              <a:ext uri="{FF2B5EF4-FFF2-40B4-BE49-F238E27FC236}">
                <a16:creationId xmlns:a16="http://schemas.microsoft.com/office/drawing/2014/main" id="{AB3BEA22-4EA4-95F6-78DF-B199F9F65E3A}"/>
              </a:ext>
            </a:extLst>
          </p:cNvPr>
          <p:cNvSpPr txBox="1"/>
          <p:nvPr/>
        </p:nvSpPr>
        <p:spPr>
          <a:xfrm>
            <a:off x="275166" y="74083"/>
            <a:ext cx="972608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bg1"/>
                </a:solidFill>
                <a:ea typeface="Calibri"/>
                <a:cs typeface="Calibri"/>
                <a:hlinkClick r:id="rId4">
                  <a:extLst>
                    <a:ext uri="{A12FA001-AC4F-418D-AE19-62706E023703}">
                      <ahyp:hlinkClr xmlns:ahyp="http://schemas.microsoft.com/office/drawing/2018/hyperlinkcolor" val="tx"/>
                    </a:ext>
                  </a:extLst>
                </a:hlinkClick>
              </a:rPr>
              <a:t>CASAS Test Levels</a:t>
            </a:r>
            <a:r>
              <a:rPr lang="en-US" sz="3200">
                <a:solidFill>
                  <a:schemeClr val="bg1"/>
                </a:solidFill>
                <a:ea typeface="Calibri"/>
                <a:cs typeface="Calibri"/>
              </a:rPr>
              <a:t> each cover two NRS levels</a:t>
            </a:r>
          </a:p>
        </p:txBody>
      </p:sp>
      <p:sp>
        <p:nvSpPr>
          <p:cNvPr id="6" name="TextBox 5">
            <a:extLst>
              <a:ext uri="{FF2B5EF4-FFF2-40B4-BE49-F238E27FC236}">
                <a16:creationId xmlns:a16="http://schemas.microsoft.com/office/drawing/2014/main" id="{ADC8954F-CBD1-1419-F29A-22DAA32CC4AC}"/>
              </a:ext>
            </a:extLst>
          </p:cNvPr>
          <p:cNvSpPr txBox="1"/>
          <p:nvPr/>
        </p:nvSpPr>
        <p:spPr>
          <a:xfrm>
            <a:off x="275169" y="825500"/>
            <a:ext cx="5704415" cy="5201424"/>
          </a:xfrm>
          <a:prstGeom prst="rect">
            <a:avLst/>
          </a:prstGeom>
          <a:noFill/>
          <a:ln w="57150">
            <a:solidFill>
              <a:srgbClr val="00206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u="sng">
                <a:ea typeface="Calibri"/>
                <a:cs typeface="Calibri"/>
              </a:rPr>
              <a:t>CASAS STEPS and GOALS 2</a:t>
            </a:r>
          </a:p>
          <a:p>
            <a:r>
              <a:rPr lang="en-US" sz="2200" b="1">
                <a:ea typeface="Calibri"/>
                <a:cs typeface="Calibri"/>
              </a:rPr>
              <a:t>Level A (Beginning Literacy/Beginning)</a:t>
            </a:r>
            <a:r>
              <a:rPr lang="en-US" sz="2200">
                <a:ea typeface="Calibri"/>
                <a:cs typeface="Calibri"/>
              </a:rPr>
              <a:t>: Focuses on understanding basic words and phrases.</a:t>
            </a:r>
            <a:endParaRPr lang="en-US"/>
          </a:p>
          <a:p>
            <a:r>
              <a:rPr lang="en-US" sz="2200" b="1">
                <a:ea typeface="Calibri"/>
                <a:cs typeface="Calibri"/>
              </a:rPr>
              <a:t>Level B (Beginning/Intermediate)</a:t>
            </a:r>
            <a:r>
              <a:rPr lang="en-US" sz="2200">
                <a:ea typeface="Calibri"/>
                <a:cs typeface="Calibri"/>
              </a:rPr>
              <a:t>: Assesses fundamental communication and simple life-skill tasks.</a:t>
            </a:r>
          </a:p>
          <a:p>
            <a:r>
              <a:rPr lang="en-US" sz="2200" b="1">
                <a:ea typeface="Calibri"/>
                <a:cs typeface="Calibri"/>
              </a:rPr>
              <a:t>Level C (Advanced ELL/Advanced Basic)</a:t>
            </a:r>
            <a:r>
              <a:rPr lang="en-US" sz="2200">
                <a:ea typeface="Calibri"/>
                <a:cs typeface="Calibri"/>
              </a:rPr>
              <a:t>: Introduces more complex tasks, such as managing health and finances.</a:t>
            </a:r>
          </a:p>
          <a:p>
            <a:r>
              <a:rPr lang="en-US" sz="2200" b="1">
                <a:ea typeface="Calibri"/>
                <a:cs typeface="Calibri"/>
              </a:rPr>
              <a:t>Level D (Adult Secondary)</a:t>
            </a:r>
            <a:r>
              <a:rPr lang="en-US" sz="2200">
                <a:ea typeface="Calibri"/>
                <a:cs typeface="Calibri"/>
              </a:rPr>
              <a:t>: Evaluates readiness for situations requiring critical thinking and independence.</a:t>
            </a:r>
          </a:p>
          <a:p>
            <a:r>
              <a:rPr lang="en-US" sz="2200" b="1">
                <a:ea typeface="Calibri"/>
                <a:cs typeface="Calibri"/>
              </a:rPr>
              <a:t>Level E (Proficient/Advanced Adult Secondary)</a:t>
            </a:r>
            <a:r>
              <a:rPr lang="en-US" sz="2200">
                <a:ea typeface="Calibri"/>
                <a:cs typeface="Calibri"/>
              </a:rPr>
              <a:t>: The highest level, assessing sophisticated skills for complex real-world scenarios.</a:t>
            </a:r>
          </a:p>
        </p:txBody>
      </p:sp>
    </p:spTree>
    <p:extLst>
      <p:ext uri="{BB962C8B-B14F-4D97-AF65-F5344CB8AC3E}">
        <p14:creationId xmlns:p14="http://schemas.microsoft.com/office/powerpoint/2010/main" val="6100737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C942B46-2299-2AFC-C527-7B0CA42D3505}"/>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935029F8-3F2B-3B1D-3941-57788105059D}"/>
              </a:ext>
            </a:extLst>
          </p:cNvPr>
          <p:cNvSpPr txBox="1"/>
          <p:nvPr/>
        </p:nvSpPr>
        <p:spPr>
          <a:xfrm>
            <a:off x="1028700" y="1967266"/>
            <a:ext cx="2628900" cy="2547257"/>
          </a:xfrm>
          <a:prstGeom prst="rect">
            <a:avLst/>
          </a:prstGeom>
          <a:noFill/>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ctr">
              <a:lnSpc>
                <a:spcPct val="90000"/>
              </a:lnSpc>
              <a:spcBef>
                <a:spcPct val="0"/>
              </a:spcBef>
              <a:spcAft>
                <a:spcPts val="600"/>
              </a:spcAft>
            </a:pPr>
            <a:r>
              <a:rPr lang="en-US" sz="3600" b="1">
                <a:solidFill>
                  <a:srgbClr val="FFFFFF"/>
                </a:solidFill>
                <a:latin typeface="+mj-lt"/>
                <a:ea typeface="+mj-ea"/>
                <a:cs typeface="+mj-cs"/>
              </a:rPr>
              <a:t>Pre/Post-test Levels</a:t>
            </a:r>
            <a:endParaRPr lang="en-US" b="1">
              <a:ea typeface="+mj-ea"/>
              <a:cs typeface="+mj-cs"/>
            </a:endParaRPr>
          </a:p>
        </p:txBody>
      </p:sp>
      <p:sp>
        <p:nvSpPr>
          <p:cNvPr id="5" name="Date Placeholder 4">
            <a:extLst>
              <a:ext uri="{FF2B5EF4-FFF2-40B4-BE49-F238E27FC236}">
                <a16:creationId xmlns:a16="http://schemas.microsoft.com/office/drawing/2014/main" id="{C315C3D9-5BCD-5B23-B8C5-DB91569C474A}"/>
              </a:ext>
            </a:extLst>
          </p:cNvPr>
          <p:cNvSpPr>
            <a:spLocks noGrp="1"/>
          </p:cNvSpPr>
          <p:nvPr>
            <p:ph type="dt" sz="half" idx="10"/>
          </p:nvPr>
        </p:nvSpPr>
        <p:spPr>
          <a:xfrm>
            <a:off x="8842248" y="6356350"/>
            <a:ext cx="1997202" cy="365125"/>
          </a:xfrm>
        </p:spPr>
        <p:txBody>
          <a:bodyPr vert="horz" lIns="91440" tIns="45720" rIns="91440" bIns="45720" rtlCol="0" anchor="ctr">
            <a:normAutofit/>
          </a:bodyPr>
          <a:lstStyle/>
          <a:p>
            <a:pPr algn="r">
              <a:spcAft>
                <a:spcPts val="600"/>
              </a:spcAft>
            </a:pPr>
            <a:r>
              <a:rPr lang="en-US">
                <a:solidFill>
                  <a:schemeClr val="tx1">
                    <a:alpha val="80000"/>
                  </a:schemeClr>
                </a:solidFill>
                <a:latin typeface="+mn-lt"/>
              </a:rPr>
              <a:t>PY 2025-2026</a:t>
            </a:r>
          </a:p>
        </p:txBody>
      </p:sp>
      <p:sp>
        <p:nvSpPr>
          <p:cNvPr id="3" name="Slide Number Placeholder 2">
            <a:extLst>
              <a:ext uri="{FF2B5EF4-FFF2-40B4-BE49-F238E27FC236}">
                <a16:creationId xmlns:a16="http://schemas.microsoft.com/office/drawing/2014/main" id="{556FB59B-EFEC-C832-76C5-0A493360921B}"/>
              </a:ext>
            </a:extLst>
          </p:cNvPr>
          <p:cNvSpPr>
            <a:spLocks noGrp="1"/>
          </p:cNvSpPr>
          <p:nvPr>
            <p:ph type="sldNum" sz="quarter" idx="12"/>
          </p:nvPr>
        </p:nvSpPr>
        <p:spPr>
          <a:xfrm>
            <a:off x="11034184" y="6356350"/>
            <a:ext cx="514349" cy="365125"/>
          </a:xfrm>
        </p:spPr>
        <p:txBody>
          <a:bodyPr vert="horz" lIns="91440" tIns="45720" rIns="91440" bIns="45720" rtlCol="0" anchor="ctr">
            <a:normAutofit/>
          </a:bodyPr>
          <a:lstStyle/>
          <a:p>
            <a:pPr>
              <a:spcAft>
                <a:spcPts val="600"/>
              </a:spcAft>
            </a:pPr>
            <a:fld id="{5EDC9809-19C2-4E25-86A8-0E34C42EC71C}" type="slidenum">
              <a:rPr lang="en-US">
                <a:solidFill>
                  <a:schemeClr val="tx1">
                    <a:alpha val="80000"/>
                  </a:schemeClr>
                </a:solidFill>
                <a:latin typeface="+mn-lt"/>
              </a:rPr>
              <a:pPr>
                <a:spcAft>
                  <a:spcPts val="600"/>
                </a:spcAft>
              </a:pPr>
              <a:t>34</a:t>
            </a:fld>
            <a:endParaRPr lang="en-US">
              <a:solidFill>
                <a:schemeClr val="tx1">
                  <a:alpha val="80000"/>
                </a:schemeClr>
              </a:solidFill>
              <a:latin typeface="+mn-lt"/>
            </a:endParaRPr>
          </a:p>
        </p:txBody>
      </p:sp>
      <p:sp>
        <p:nvSpPr>
          <p:cNvPr id="4" name="TextBox 3">
            <a:extLst>
              <a:ext uri="{FF2B5EF4-FFF2-40B4-BE49-F238E27FC236}">
                <a16:creationId xmlns:a16="http://schemas.microsoft.com/office/drawing/2014/main" id="{062001AD-954D-F7D5-7F80-2B1945208FC6}"/>
              </a:ext>
            </a:extLst>
          </p:cNvPr>
          <p:cNvSpPr txBox="1"/>
          <p:nvPr/>
        </p:nvSpPr>
        <p:spPr>
          <a:xfrm>
            <a:off x="275166" y="74083"/>
            <a:ext cx="972608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bg1"/>
                </a:solidFill>
                <a:ea typeface="Calibri"/>
                <a:cs typeface="Calibri"/>
              </a:rPr>
              <a:t>TABE Level Content</a:t>
            </a:r>
            <a:endParaRPr lang="en-US">
              <a:solidFill>
                <a:schemeClr val="bg1"/>
              </a:solidFill>
            </a:endParaRPr>
          </a:p>
        </p:txBody>
      </p:sp>
      <p:pic>
        <p:nvPicPr>
          <p:cNvPr id="6" name="Picture 5" descr="A group of people looking at a computer&#10;&#10;AI-generated content may be incorrect.">
            <a:extLst>
              <a:ext uri="{FF2B5EF4-FFF2-40B4-BE49-F238E27FC236}">
                <a16:creationId xmlns:a16="http://schemas.microsoft.com/office/drawing/2014/main" id="{ECBF55C4-81AB-0290-56E8-1A5481C8C0B9}"/>
              </a:ext>
            </a:extLst>
          </p:cNvPr>
          <p:cNvPicPr>
            <a:picLocks noChangeAspect="1"/>
          </p:cNvPicPr>
          <p:nvPr/>
        </p:nvPicPr>
        <p:blipFill>
          <a:blip r:embed="rId3"/>
          <a:stretch>
            <a:fillRect/>
          </a:stretch>
        </p:blipFill>
        <p:spPr>
          <a:xfrm>
            <a:off x="441198" y="869462"/>
            <a:ext cx="5643451" cy="33801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TextBox 7">
            <a:extLst>
              <a:ext uri="{FF2B5EF4-FFF2-40B4-BE49-F238E27FC236}">
                <a16:creationId xmlns:a16="http://schemas.microsoft.com/office/drawing/2014/main" id="{ACAB58F2-D02B-57C7-94E5-BD5ACB461D5D}"/>
              </a:ext>
            </a:extLst>
          </p:cNvPr>
          <p:cNvSpPr txBox="1"/>
          <p:nvPr/>
        </p:nvSpPr>
        <p:spPr>
          <a:xfrm>
            <a:off x="6233583" y="762000"/>
            <a:ext cx="5778499"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400" b="1">
                <a:ea typeface="Calibri"/>
                <a:cs typeface="Calibri"/>
              </a:rPr>
              <a:t>Level L (Literacy)</a:t>
            </a:r>
            <a:r>
              <a:rPr lang="en-US" sz="2400">
                <a:ea typeface="Calibri"/>
                <a:cs typeface="Calibri"/>
              </a:rPr>
              <a:t>: Assesses skills at a K-1st grade level</a:t>
            </a:r>
            <a:endParaRPr lang="en-US"/>
          </a:p>
          <a:p>
            <a:pPr marL="342900" indent="-342900">
              <a:buFont typeface="Arial"/>
              <a:buChar char="•"/>
            </a:pPr>
            <a:r>
              <a:rPr lang="en-US" sz="2400" b="1">
                <a:ea typeface="Calibri"/>
                <a:cs typeface="Calibri"/>
              </a:rPr>
              <a:t>Level E (Easy)</a:t>
            </a:r>
            <a:r>
              <a:rPr lang="en-US" sz="2400">
                <a:ea typeface="Calibri"/>
                <a:cs typeface="Calibri"/>
              </a:rPr>
              <a:t>: Assesses skills at a 2nd-3rd grade level</a:t>
            </a:r>
          </a:p>
          <a:p>
            <a:pPr marL="342900" indent="-342900">
              <a:buFont typeface="Arial"/>
              <a:buChar char="•"/>
            </a:pPr>
            <a:r>
              <a:rPr lang="en-US" sz="2400" b="1">
                <a:ea typeface="Calibri"/>
                <a:cs typeface="Calibri"/>
              </a:rPr>
              <a:t>Level M (Medium)</a:t>
            </a:r>
            <a:r>
              <a:rPr lang="en-US" sz="2400">
                <a:ea typeface="Calibri"/>
                <a:cs typeface="Calibri"/>
              </a:rPr>
              <a:t>: Assesses skills at a 4th-6th grade level</a:t>
            </a:r>
          </a:p>
          <a:p>
            <a:pPr marL="342900" indent="-342900">
              <a:buFont typeface="Arial"/>
              <a:buChar char="•"/>
            </a:pPr>
            <a:r>
              <a:rPr lang="en-US" sz="2400" b="1">
                <a:ea typeface="Calibri"/>
                <a:cs typeface="Calibri"/>
              </a:rPr>
              <a:t>Level D (Difficult)</a:t>
            </a:r>
            <a:r>
              <a:rPr lang="en-US" sz="2400">
                <a:ea typeface="Calibri"/>
                <a:cs typeface="Calibri"/>
              </a:rPr>
              <a:t>: Assesses skills at a 7th-8th grade level</a:t>
            </a:r>
          </a:p>
          <a:p>
            <a:pPr marL="342900" indent="-342900">
              <a:buFont typeface="Arial"/>
              <a:buChar char="•"/>
            </a:pPr>
            <a:r>
              <a:rPr lang="en-US" sz="2400" b="1">
                <a:ea typeface="Calibri"/>
                <a:cs typeface="Calibri"/>
              </a:rPr>
              <a:t>Level A (Advanced)</a:t>
            </a:r>
            <a:r>
              <a:rPr lang="en-US" sz="2400">
                <a:ea typeface="Calibri"/>
                <a:cs typeface="Calibri"/>
              </a:rPr>
              <a:t>: Assesses skills at a 9th-12th grade level</a:t>
            </a:r>
          </a:p>
        </p:txBody>
      </p:sp>
      <p:sp>
        <p:nvSpPr>
          <p:cNvPr id="10" name="TextBox 9">
            <a:extLst>
              <a:ext uri="{FF2B5EF4-FFF2-40B4-BE49-F238E27FC236}">
                <a16:creationId xmlns:a16="http://schemas.microsoft.com/office/drawing/2014/main" id="{6AF7F4B7-D413-7381-D674-65E662EE0198}"/>
              </a:ext>
            </a:extLst>
          </p:cNvPr>
          <p:cNvSpPr txBox="1"/>
          <p:nvPr/>
        </p:nvSpPr>
        <p:spPr>
          <a:xfrm>
            <a:off x="543006" y="4351377"/>
            <a:ext cx="11101916" cy="23698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ea typeface="Calibri"/>
                <a:cs typeface="Calibri"/>
              </a:rPr>
              <a:t>What These Levels Measure</a:t>
            </a:r>
          </a:p>
          <a:p>
            <a:r>
              <a:rPr lang="en-US" sz="2400" b="1">
                <a:ea typeface="Calibri"/>
                <a:cs typeface="Calibri"/>
              </a:rPr>
              <a:t>Reading</a:t>
            </a:r>
            <a:r>
              <a:rPr lang="en-US" sz="2400">
                <a:ea typeface="Calibri"/>
                <a:cs typeface="Calibri"/>
              </a:rPr>
              <a:t>: Assesses understanding of texts, including word meaning, comprehension, and literary analysis</a:t>
            </a:r>
          </a:p>
          <a:p>
            <a:r>
              <a:rPr lang="en-US" sz="2400" b="1">
                <a:ea typeface="Calibri"/>
                <a:cs typeface="Calibri"/>
              </a:rPr>
              <a:t>Language</a:t>
            </a:r>
            <a:r>
              <a:rPr lang="en-US" sz="2400">
                <a:ea typeface="Calibri"/>
                <a:cs typeface="Calibri"/>
              </a:rPr>
              <a:t>: Assesses grammar, mechanics, sentence structure, and writing</a:t>
            </a:r>
          </a:p>
          <a:p>
            <a:r>
              <a:rPr lang="en-US" sz="2400" b="1">
                <a:ea typeface="Calibri"/>
                <a:cs typeface="Calibri"/>
              </a:rPr>
              <a:t>Mathematics</a:t>
            </a:r>
            <a:r>
              <a:rPr lang="en-US" sz="2400">
                <a:ea typeface="Calibri"/>
                <a:cs typeface="Calibri"/>
              </a:rPr>
              <a:t>: Assesses foundational mathematical skills, including arithmetic, number sense, and problem-solving</a:t>
            </a:r>
          </a:p>
        </p:txBody>
      </p:sp>
    </p:spTree>
    <p:extLst>
      <p:ext uri="{BB962C8B-B14F-4D97-AF65-F5344CB8AC3E}">
        <p14:creationId xmlns:p14="http://schemas.microsoft.com/office/powerpoint/2010/main" val="24292262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E06C7-6E88-C988-4284-2E2D00F2D7E5}"/>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D905AF6F-66F6-06D3-B65E-B322143672D4}"/>
              </a:ext>
            </a:extLst>
          </p:cNvPr>
          <p:cNvSpPr>
            <a:spLocks noGrp="1"/>
          </p:cNvSpPr>
          <p:nvPr>
            <p:ph type="body" idx="1"/>
          </p:nvPr>
        </p:nvSpPr>
        <p:spPr>
          <a:xfrm>
            <a:off x="5903" y="1695540"/>
            <a:ext cx="6077935" cy="593875"/>
          </a:xfrm>
          <a:solidFill>
            <a:srgbClr val="92D050"/>
          </a:solidFill>
          <a:ln>
            <a:solidFill>
              <a:schemeClr val="accent5">
                <a:lumMod val="50000"/>
              </a:schemeClr>
            </a:solidFill>
          </a:ln>
        </p:spPr>
        <p:txBody>
          <a:bodyPr/>
          <a:lstStyle/>
          <a:p>
            <a:pPr algn="ctr"/>
            <a:r>
              <a:rPr lang="en-US" sz="3200">
                <a:solidFill>
                  <a:schemeClr val="bg1"/>
                </a:solidFill>
                <a:latin typeface="Arial"/>
                <a:cs typeface="Arial"/>
              </a:rPr>
              <a:t>CASAS</a:t>
            </a:r>
            <a:r>
              <a:rPr lang="en-US">
                <a:latin typeface="Arial"/>
                <a:cs typeface="Arial"/>
              </a:rPr>
              <a:t> </a:t>
            </a:r>
            <a:endParaRPr lang="en-US"/>
          </a:p>
        </p:txBody>
      </p:sp>
      <p:sp>
        <p:nvSpPr>
          <p:cNvPr id="8" name="Content Placeholder 7">
            <a:extLst>
              <a:ext uri="{FF2B5EF4-FFF2-40B4-BE49-F238E27FC236}">
                <a16:creationId xmlns:a16="http://schemas.microsoft.com/office/drawing/2014/main" id="{4E220797-C9B2-FDF9-FF23-F2B20C73850F}"/>
              </a:ext>
            </a:extLst>
          </p:cNvPr>
          <p:cNvSpPr>
            <a:spLocks noGrp="1"/>
          </p:cNvSpPr>
          <p:nvPr>
            <p:ph sz="half" idx="2"/>
          </p:nvPr>
        </p:nvSpPr>
        <p:spPr>
          <a:xfrm>
            <a:off x="5902" y="2289415"/>
            <a:ext cx="6077936" cy="4115909"/>
          </a:xfrm>
          <a:solidFill>
            <a:schemeClr val="bg1"/>
          </a:solidFill>
          <a:ln>
            <a:solidFill>
              <a:schemeClr val="accent5">
                <a:lumMod val="50000"/>
              </a:schemeClr>
            </a:solidFill>
          </a:ln>
        </p:spPr>
        <p:txBody>
          <a:bodyPr vert="horz" lIns="91440" tIns="45720" rIns="91440" bIns="45720" rtlCol="0" anchor="t">
            <a:normAutofit/>
          </a:bodyPr>
          <a:lstStyle/>
          <a:p>
            <a:r>
              <a:rPr lang="en-US">
                <a:latin typeface="Arial"/>
                <a:cs typeface="Arial"/>
              </a:rPr>
              <a:t>STEPS AND GOALS 2 timing varies by subject and by functioning level.</a:t>
            </a:r>
          </a:p>
          <a:p>
            <a:r>
              <a:rPr lang="en-US">
                <a:latin typeface="Arial"/>
                <a:cs typeface="Arial"/>
              </a:rPr>
              <a:t>Follow Test Administration Manual to ensure correct times.</a:t>
            </a:r>
          </a:p>
          <a:p>
            <a:r>
              <a:rPr lang="en-US">
                <a:latin typeface="Arial"/>
                <a:cs typeface="Arial"/>
              </a:rPr>
              <a:t>If student is not finished with the test, CASAS suggests allowing students a minute or two to finish the question they are on.</a:t>
            </a:r>
          </a:p>
          <a:p>
            <a:endParaRPr lang="en-US">
              <a:latin typeface="Arial"/>
              <a:cs typeface="Arial"/>
            </a:endParaRPr>
          </a:p>
        </p:txBody>
      </p:sp>
      <p:sp>
        <p:nvSpPr>
          <p:cNvPr id="9" name="Text Placeholder 8">
            <a:extLst>
              <a:ext uri="{FF2B5EF4-FFF2-40B4-BE49-F238E27FC236}">
                <a16:creationId xmlns:a16="http://schemas.microsoft.com/office/drawing/2014/main" id="{D2535F8F-3D54-E431-AFC8-D42A53F7744F}"/>
              </a:ext>
            </a:extLst>
          </p:cNvPr>
          <p:cNvSpPr>
            <a:spLocks noGrp="1"/>
          </p:cNvSpPr>
          <p:nvPr>
            <p:ph type="body" sz="quarter" idx="3"/>
          </p:nvPr>
        </p:nvSpPr>
        <p:spPr>
          <a:xfrm>
            <a:off x="6100314" y="1695540"/>
            <a:ext cx="6088959" cy="593875"/>
          </a:xfrm>
          <a:solidFill>
            <a:srgbClr val="92D050"/>
          </a:solidFill>
          <a:ln>
            <a:solidFill>
              <a:schemeClr val="accent5">
                <a:lumMod val="50000"/>
              </a:schemeClr>
            </a:solidFill>
          </a:ln>
        </p:spPr>
        <p:txBody>
          <a:bodyPr>
            <a:normAutofit/>
          </a:bodyPr>
          <a:lstStyle/>
          <a:p>
            <a:pPr algn="ctr"/>
            <a:r>
              <a:rPr lang="en-US" sz="3200">
                <a:solidFill>
                  <a:schemeClr val="bg1"/>
                </a:solidFill>
                <a:latin typeface="Arial"/>
                <a:cs typeface="Arial"/>
              </a:rPr>
              <a:t>TABE</a:t>
            </a:r>
            <a:endParaRPr lang="en-US" sz="3200">
              <a:solidFill>
                <a:schemeClr val="bg1"/>
              </a:solidFill>
            </a:endParaRPr>
          </a:p>
        </p:txBody>
      </p:sp>
      <p:sp>
        <p:nvSpPr>
          <p:cNvPr id="10" name="Content Placeholder 9">
            <a:extLst>
              <a:ext uri="{FF2B5EF4-FFF2-40B4-BE49-F238E27FC236}">
                <a16:creationId xmlns:a16="http://schemas.microsoft.com/office/drawing/2014/main" id="{1FC4D7D8-3F79-0D10-FAAF-F612E0BC9FC2}"/>
              </a:ext>
            </a:extLst>
          </p:cNvPr>
          <p:cNvSpPr>
            <a:spLocks noGrp="1"/>
          </p:cNvSpPr>
          <p:nvPr>
            <p:ph sz="quarter" idx="4"/>
          </p:nvPr>
        </p:nvSpPr>
        <p:spPr>
          <a:xfrm>
            <a:off x="6100314" y="2289417"/>
            <a:ext cx="6088960" cy="4130282"/>
          </a:xfrm>
          <a:ln>
            <a:solidFill>
              <a:schemeClr val="accent5">
                <a:lumMod val="50000"/>
              </a:schemeClr>
            </a:solidFill>
          </a:ln>
        </p:spPr>
        <p:txBody>
          <a:bodyPr vert="horz" lIns="91440" tIns="45720" rIns="91440" bIns="45720" rtlCol="0" anchor="t">
            <a:normAutofit/>
          </a:bodyPr>
          <a:lstStyle/>
          <a:p>
            <a:r>
              <a:rPr lang="en-US">
                <a:solidFill>
                  <a:srgbClr val="000000"/>
                </a:solidFill>
                <a:latin typeface="Arial"/>
                <a:cs typeface="Arial"/>
              </a:rPr>
              <a:t>TABE 13 &amp;14 has been shortened to allow students to finish faster.</a:t>
            </a:r>
          </a:p>
          <a:p>
            <a:r>
              <a:rPr lang="en-US">
                <a:solidFill>
                  <a:srgbClr val="000000"/>
                </a:solidFill>
                <a:latin typeface="Arial"/>
                <a:cs typeface="Arial"/>
              </a:rPr>
              <a:t>All subtests have consistent test administration times across levels.</a:t>
            </a:r>
          </a:p>
        </p:txBody>
      </p:sp>
      <p:sp>
        <p:nvSpPr>
          <p:cNvPr id="4" name="Date Placeholder 3">
            <a:extLst>
              <a:ext uri="{FF2B5EF4-FFF2-40B4-BE49-F238E27FC236}">
                <a16:creationId xmlns:a16="http://schemas.microsoft.com/office/drawing/2014/main" id="{63F0B008-EDBE-62F1-407F-B7B4C7B93CE5}"/>
              </a:ext>
            </a:extLst>
          </p:cNvPr>
          <p:cNvSpPr>
            <a:spLocks noGrp="1"/>
          </p:cNvSpPr>
          <p:nvPr>
            <p:ph type="dt" sz="half" idx="10"/>
          </p:nvPr>
        </p:nvSpPr>
        <p:spPr/>
        <p:txBody>
          <a:bodyPr/>
          <a:lstStyle/>
          <a:p>
            <a:r>
              <a:rPr lang="en-US"/>
              <a:t>PY 2025-2026</a:t>
            </a:r>
          </a:p>
        </p:txBody>
      </p:sp>
      <p:sp>
        <p:nvSpPr>
          <p:cNvPr id="5" name="Slide Number Placeholder 4">
            <a:extLst>
              <a:ext uri="{FF2B5EF4-FFF2-40B4-BE49-F238E27FC236}">
                <a16:creationId xmlns:a16="http://schemas.microsoft.com/office/drawing/2014/main" id="{12DD9C27-1A44-6697-ED1A-A426CE9D6D74}"/>
              </a:ext>
            </a:extLst>
          </p:cNvPr>
          <p:cNvSpPr>
            <a:spLocks noGrp="1"/>
          </p:cNvSpPr>
          <p:nvPr>
            <p:ph type="sldNum" sz="quarter" idx="12"/>
          </p:nvPr>
        </p:nvSpPr>
        <p:spPr/>
        <p:txBody>
          <a:bodyPr/>
          <a:lstStyle/>
          <a:p>
            <a:fld id="{FB66DC3B-F1AC-40D4-8656-891001478902}" type="slidenum">
              <a:rPr lang="en-US" smtClean="0"/>
              <a:pPr/>
              <a:t>35</a:t>
            </a:fld>
            <a:endParaRPr lang="en-US"/>
          </a:p>
        </p:txBody>
      </p:sp>
      <p:sp>
        <p:nvSpPr>
          <p:cNvPr id="3" name="Title 2">
            <a:extLst>
              <a:ext uri="{FF2B5EF4-FFF2-40B4-BE49-F238E27FC236}">
                <a16:creationId xmlns:a16="http://schemas.microsoft.com/office/drawing/2014/main" id="{084C128B-E79A-8F9C-1B44-74F3BBA37EBA}"/>
              </a:ext>
            </a:extLst>
          </p:cNvPr>
          <p:cNvSpPr>
            <a:spLocks noGrp="1"/>
          </p:cNvSpPr>
          <p:nvPr>
            <p:ph type="title"/>
          </p:nvPr>
        </p:nvSpPr>
        <p:spPr/>
        <p:txBody>
          <a:bodyPr/>
          <a:lstStyle/>
          <a:p>
            <a:endParaRPr lang="en-US"/>
          </a:p>
        </p:txBody>
      </p:sp>
      <p:sp>
        <p:nvSpPr>
          <p:cNvPr id="12" name="Title 8">
            <a:extLst>
              <a:ext uri="{FF2B5EF4-FFF2-40B4-BE49-F238E27FC236}">
                <a16:creationId xmlns:a16="http://schemas.microsoft.com/office/drawing/2014/main" id="{1654A18D-243D-ECA7-B530-F5777DA0011D}"/>
              </a:ext>
            </a:extLst>
          </p:cNvPr>
          <p:cNvSpPr txBox="1">
            <a:spLocks/>
          </p:cNvSpPr>
          <p:nvPr/>
        </p:nvSpPr>
        <p:spPr>
          <a:xfrm>
            <a:off x="4314" y="681037"/>
            <a:ext cx="12183371" cy="1009651"/>
          </a:xfrm>
          <a:prstGeom prst="rect">
            <a:avLst/>
          </a:prstGeom>
          <a:solidFill>
            <a:schemeClr val="accent2">
              <a:lumMod val="75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yriad Pro" panose="020B0503030403020204" pitchFamily="34" charset="0"/>
                <a:ea typeface="+mj-ea"/>
                <a:cs typeface="+mj-cs"/>
              </a:defRPr>
            </a:lvl1pPr>
          </a:lstStyle>
          <a:p>
            <a:pPr algn="ctr"/>
            <a:r>
              <a:rPr lang="en-US">
                <a:solidFill>
                  <a:schemeClr val="bg1"/>
                </a:solidFill>
                <a:latin typeface="Calibri"/>
                <a:ea typeface="Calibri"/>
                <a:cs typeface="Calibri"/>
              </a:rPr>
              <a:t>Test Timing</a:t>
            </a:r>
          </a:p>
        </p:txBody>
      </p:sp>
    </p:spTree>
    <p:extLst>
      <p:ext uri="{BB962C8B-B14F-4D97-AF65-F5344CB8AC3E}">
        <p14:creationId xmlns:p14="http://schemas.microsoft.com/office/powerpoint/2010/main" val="2661165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1A05074-84B8-BF55-931D-4C668D7C3D4E}"/>
            </a:ext>
          </a:extLst>
        </p:cNvPr>
        <p:cNvGrpSpPr/>
        <p:nvPr/>
      </p:nvGrpSpPr>
      <p:grpSpPr>
        <a:xfrm>
          <a:off x="0" y="0"/>
          <a:ext cx="0" cy="0"/>
          <a:chOff x="0" y="0"/>
          <a:chExt cx="0" cy="0"/>
        </a:xfrm>
      </p:grpSpPr>
      <p:sp>
        <p:nvSpPr>
          <p:cNvPr id="14" name="Flowchart: Document 13">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434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DFA9520-2F5A-5547-35AC-11C3BBBB82C9}"/>
              </a:ext>
            </a:extLst>
          </p:cNvPr>
          <p:cNvSpPr txBox="1"/>
          <p:nvPr/>
        </p:nvSpPr>
        <p:spPr>
          <a:xfrm>
            <a:off x="838200" y="171162"/>
            <a:ext cx="2840182" cy="2371148"/>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3200" kern="1200">
                <a:solidFill>
                  <a:srgbClr val="FFFFFF"/>
                </a:solidFill>
                <a:latin typeface="+mj-lt"/>
                <a:ea typeface="+mj-ea"/>
                <a:cs typeface="+mj-cs"/>
              </a:rPr>
              <a:t>CASAS STEPS (Reading and Listening)</a:t>
            </a:r>
          </a:p>
          <a:p>
            <a:pPr>
              <a:lnSpc>
                <a:spcPct val="90000"/>
              </a:lnSpc>
              <a:spcBef>
                <a:spcPct val="0"/>
              </a:spcBef>
              <a:spcAft>
                <a:spcPts val="600"/>
              </a:spcAft>
            </a:pPr>
            <a:endParaRPr lang="en-US" sz="3200">
              <a:solidFill>
                <a:srgbClr val="FFFFFF"/>
              </a:solidFill>
              <a:latin typeface="+mj-lt"/>
              <a:ea typeface="Calibri Light"/>
              <a:cs typeface="Calibri Light"/>
            </a:endParaRPr>
          </a:p>
        </p:txBody>
      </p:sp>
      <p:sp>
        <p:nvSpPr>
          <p:cNvPr id="3" name="Slide Number Placeholder 2">
            <a:extLst>
              <a:ext uri="{FF2B5EF4-FFF2-40B4-BE49-F238E27FC236}">
                <a16:creationId xmlns:a16="http://schemas.microsoft.com/office/drawing/2014/main" id="{FF21CD3A-7932-9A33-9D4F-FBFE6D19282E}"/>
              </a:ext>
            </a:extLst>
          </p:cNvPr>
          <p:cNvSpPr>
            <a:spLocks noGrp="1"/>
          </p:cNvSpPr>
          <p:nvPr>
            <p:ph type="sldNum" sz="quarter" idx="12"/>
          </p:nvPr>
        </p:nvSpPr>
        <p:spPr>
          <a:xfrm>
            <a:off x="10926476" y="6356350"/>
            <a:ext cx="625443" cy="365125"/>
          </a:xfrm>
          <a:noFill/>
        </p:spPr>
        <p:txBody>
          <a:bodyPr vert="horz" lIns="91440" tIns="45720" rIns="91440" bIns="45720" rtlCol="0" anchor="ctr">
            <a:normAutofit/>
          </a:bodyPr>
          <a:lstStyle/>
          <a:p>
            <a:pPr algn="l">
              <a:spcAft>
                <a:spcPts val="600"/>
              </a:spcAft>
            </a:pPr>
            <a:fld id="{5EDC9809-19C2-4E25-86A8-0E34C42EC71C}" type="slidenum">
              <a:rPr lang="en-US" smtClean="0">
                <a:solidFill>
                  <a:schemeClr val="tx1">
                    <a:tint val="75000"/>
                  </a:schemeClr>
                </a:solidFill>
                <a:latin typeface="+mn-lt"/>
              </a:rPr>
              <a:pPr algn="l">
                <a:spcAft>
                  <a:spcPts val="600"/>
                </a:spcAft>
              </a:pPr>
              <a:t>36</a:t>
            </a:fld>
            <a:endParaRPr lang="en-US">
              <a:solidFill>
                <a:schemeClr val="tx1">
                  <a:tint val="75000"/>
                </a:schemeClr>
              </a:solidFill>
              <a:latin typeface="+mn-lt"/>
            </a:endParaRPr>
          </a:p>
        </p:txBody>
      </p:sp>
      <p:pic>
        <p:nvPicPr>
          <p:cNvPr id="9" name="Picture 8" descr="A screenshot of a computer&#10;&#10;AI-generated content may be incorrect.">
            <a:extLst>
              <a:ext uri="{FF2B5EF4-FFF2-40B4-BE49-F238E27FC236}">
                <a16:creationId xmlns:a16="http://schemas.microsoft.com/office/drawing/2014/main" id="{A1E6269F-F413-6CC0-EC46-A03EA5D1C72A}"/>
              </a:ext>
            </a:extLst>
          </p:cNvPr>
          <p:cNvPicPr>
            <a:picLocks noChangeAspect="1"/>
          </p:cNvPicPr>
          <p:nvPr/>
        </p:nvPicPr>
        <p:blipFill>
          <a:blip r:embed="rId3"/>
          <a:stretch>
            <a:fillRect/>
          </a:stretch>
        </p:blipFill>
        <p:spPr>
          <a:xfrm>
            <a:off x="3984868" y="470747"/>
            <a:ext cx="6300601" cy="6383148"/>
          </a:xfrm>
          <a:prstGeom prst="rect">
            <a:avLst/>
          </a:prstGeom>
        </p:spPr>
      </p:pic>
      <p:sp>
        <p:nvSpPr>
          <p:cNvPr id="5" name="Date Placeholder 4">
            <a:extLst>
              <a:ext uri="{FF2B5EF4-FFF2-40B4-BE49-F238E27FC236}">
                <a16:creationId xmlns:a16="http://schemas.microsoft.com/office/drawing/2014/main" id="{614EEF72-B218-1398-73B7-DBCCE39DEFF8}"/>
              </a:ext>
            </a:extLst>
          </p:cNvPr>
          <p:cNvSpPr>
            <a:spLocks noGrp="1"/>
          </p:cNvSpPr>
          <p:nvPr>
            <p:ph type="dt" sz="half" idx="10"/>
          </p:nvPr>
        </p:nvSpPr>
        <p:spPr>
          <a:xfrm>
            <a:off x="8047083" y="6356350"/>
            <a:ext cx="2556791" cy="365125"/>
          </a:xfrm>
          <a:noFill/>
        </p:spPr>
        <p:txBody>
          <a:bodyPr vert="horz" lIns="91440" tIns="45720" rIns="91440" bIns="45720" rtlCol="0" anchor="ctr">
            <a:normAutofit/>
          </a:bodyPr>
          <a:lstStyle/>
          <a:p>
            <a:pPr algn="r">
              <a:spcAft>
                <a:spcPts val="600"/>
              </a:spcAft>
            </a:pPr>
            <a:r>
              <a:rPr lang="en-US">
                <a:solidFill>
                  <a:schemeClr val="tx1">
                    <a:tint val="75000"/>
                  </a:schemeClr>
                </a:solidFill>
                <a:latin typeface="+mn-lt"/>
              </a:rPr>
              <a:t>PY 2025-2026</a:t>
            </a:r>
          </a:p>
        </p:txBody>
      </p:sp>
    </p:spTree>
    <p:extLst>
      <p:ext uri="{BB962C8B-B14F-4D97-AF65-F5344CB8AC3E}">
        <p14:creationId xmlns:p14="http://schemas.microsoft.com/office/powerpoint/2010/main" val="22093497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506E9E9-9029-9D28-F936-917C130A9D2F}"/>
            </a:ext>
          </a:extLst>
        </p:cNvPr>
        <p:cNvGrpSpPr/>
        <p:nvPr/>
      </p:nvGrpSpPr>
      <p:grpSpPr>
        <a:xfrm>
          <a:off x="0" y="0"/>
          <a:ext cx="0" cy="0"/>
          <a:chOff x="0" y="0"/>
          <a:chExt cx="0" cy="0"/>
        </a:xfrm>
      </p:grpSpPr>
      <p:sp>
        <p:nvSpPr>
          <p:cNvPr id="10" name="Flowchart: Document 9">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D985842-4B4F-A047-2BFA-35535C46F974}"/>
              </a:ext>
            </a:extLst>
          </p:cNvPr>
          <p:cNvSpPr txBox="1"/>
          <p:nvPr/>
        </p:nvSpPr>
        <p:spPr>
          <a:xfrm>
            <a:off x="838200" y="171162"/>
            <a:ext cx="2840182" cy="2371148"/>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3200" kern="1200">
                <a:solidFill>
                  <a:srgbClr val="FFFFFF"/>
                </a:solidFill>
                <a:latin typeface="+mj-lt"/>
                <a:ea typeface="+mj-ea"/>
                <a:cs typeface="+mj-cs"/>
              </a:rPr>
              <a:t>CASAS </a:t>
            </a:r>
            <a:r>
              <a:rPr lang="en-US" sz="3200">
                <a:solidFill>
                  <a:srgbClr val="FFFFFF"/>
                </a:solidFill>
                <a:latin typeface="+mj-lt"/>
                <a:ea typeface="+mj-ea"/>
                <a:cs typeface="+mj-cs"/>
              </a:rPr>
              <a:t>GOALS 2</a:t>
            </a:r>
            <a:r>
              <a:rPr lang="en-US" sz="3200" kern="1200">
                <a:solidFill>
                  <a:srgbClr val="FFFFFF"/>
                </a:solidFill>
                <a:latin typeface="+mj-lt"/>
                <a:ea typeface="+mj-ea"/>
                <a:cs typeface="+mj-cs"/>
              </a:rPr>
              <a:t> (Reading and </a:t>
            </a:r>
            <a:r>
              <a:rPr lang="en-US" sz="3200">
                <a:solidFill>
                  <a:srgbClr val="FFFFFF"/>
                </a:solidFill>
                <a:latin typeface="+mj-lt"/>
                <a:ea typeface="+mj-ea"/>
                <a:cs typeface="+mj-cs"/>
              </a:rPr>
              <a:t>Math </a:t>
            </a:r>
            <a:r>
              <a:rPr lang="en-US" sz="3200" kern="1200">
                <a:solidFill>
                  <a:srgbClr val="FFFFFF"/>
                </a:solidFill>
                <a:latin typeface="+mj-lt"/>
                <a:ea typeface="+mj-ea"/>
                <a:cs typeface="+mj-cs"/>
              </a:rPr>
              <a:t>)</a:t>
            </a:r>
          </a:p>
          <a:p>
            <a:pPr>
              <a:lnSpc>
                <a:spcPct val="90000"/>
              </a:lnSpc>
              <a:spcBef>
                <a:spcPct val="0"/>
              </a:spcBef>
              <a:spcAft>
                <a:spcPts val="600"/>
              </a:spcAft>
            </a:pPr>
            <a:endParaRPr lang="en-US" sz="3200" kern="1200">
              <a:solidFill>
                <a:srgbClr val="FFFFFF"/>
              </a:solidFill>
              <a:latin typeface="+mj-lt"/>
              <a:ea typeface="+mj-ea"/>
              <a:cs typeface="+mj-cs"/>
            </a:endParaRPr>
          </a:p>
        </p:txBody>
      </p:sp>
      <p:pic>
        <p:nvPicPr>
          <p:cNvPr id="4" name="Picture 3">
            <a:extLst>
              <a:ext uri="{FF2B5EF4-FFF2-40B4-BE49-F238E27FC236}">
                <a16:creationId xmlns:a16="http://schemas.microsoft.com/office/drawing/2014/main" id="{1252312C-5298-4638-D7C5-EEB22A13CC68}"/>
              </a:ext>
            </a:extLst>
          </p:cNvPr>
          <p:cNvPicPr>
            <a:picLocks noChangeAspect="1"/>
          </p:cNvPicPr>
          <p:nvPr/>
        </p:nvPicPr>
        <p:blipFill>
          <a:blip r:embed="rId3"/>
          <a:stretch>
            <a:fillRect/>
          </a:stretch>
        </p:blipFill>
        <p:spPr>
          <a:xfrm>
            <a:off x="3889785" y="565997"/>
            <a:ext cx="6578692" cy="6288713"/>
          </a:xfrm>
          <a:prstGeom prst="rect">
            <a:avLst/>
          </a:prstGeom>
        </p:spPr>
      </p:pic>
      <p:sp>
        <p:nvSpPr>
          <p:cNvPr id="5" name="Date Placeholder 4">
            <a:extLst>
              <a:ext uri="{FF2B5EF4-FFF2-40B4-BE49-F238E27FC236}">
                <a16:creationId xmlns:a16="http://schemas.microsoft.com/office/drawing/2014/main" id="{CD9B45E5-DAA8-5CCB-0333-A1F1230E67F2}"/>
              </a:ext>
            </a:extLst>
          </p:cNvPr>
          <p:cNvSpPr>
            <a:spLocks noGrp="1"/>
          </p:cNvSpPr>
          <p:nvPr>
            <p:ph type="dt" sz="half" idx="10"/>
          </p:nvPr>
        </p:nvSpPr>
        <p:spPr>
          <a:xfrm>
            <a:off x="8047083" y="6356350"/>
            <a:ext cx="2556791" cy="365125"/>
          </a:xfrm>
          <a:noFill/>
        </p:spPr>
        <p:txBody>
          <a:bodyPr vert="horz" lIns="91440" tIns="45720" rIns="91440" bIns="45720" rtlCol="0" anchor="ctr">
            <a:normAutofit/>
          </a:bodyPr>
          <a:lstStyle/>
          <a:p>
            <a:pPr algn="r">
              <a:spcAft>
                <a:spcPts val="600"/>
              </a:spcAft>
            </a:pPr>
            <a:r>
              <a:rPr lang="en-US">
                <a:solidFill>
                  <a:schemeClr val="tx1">
                    <a:tint val="75000"/>
                  </a:schemeClr>
                </a:solidFill>
                <a:latin typeface="+mn-lt"/>
              </a:rPr>
              <a:t>PY 2025-2026</a:t>
            </a:r>
          </a:p>
        </p:txBody>
      </p:sp>
      <p:sp>
        <p:nvSpPr>
          <p:cNvPr id="3" name="Slide Number Placeholder 2">
            <a:extLst>
              <a:ext uri="{FF2B5EF4-FFF2-40B4-BE49-F238E27FC236}">
                <a16:creationId xmlns:a16="http://schemas.microsoft.com/office/drawing/2014/main" id="{8571F48A-08D9-DA1C-1A58-C1B8845FB516}"/>
              </a:ext>
            </a:extLst>
          </p:cNvPr>
          <p:cNvSpPr>
            <a:spLocks noGrp="1"/>
          </p:cNvSpPr>
          <p:nvPr>
            <p:ph type="sldNum" sz="quarter" idx="12"/>
          </p:nvPr>
        </p:nvSpPr>
        <p:spPr>
          <a:xfrm>
            <a:off x="10926476" y="6356350"/>
            <a:ext cx="625443" cy="365125"/>
          </a:xfrm>
          <a:noFill/>
        </p:spPr>
        <p:txBody>
          <a:bodyPr vert="horz" lIns="91440" tIns="45720" rIns="91440" bIns="45720" rtlCol="0" anchor="ctr">
            <a:normAutofit/>
          </a:bodyPr>
          <a:lstStyle/>
          <a:p>
            <a:pPr algn="l">
              <a:spcAft>
                <a:spcPts val="600"/>
              </a:spcAft>
            </a:pPr>
            <a:fld id="{5EDC9809-19C2-4E25-86A8-0E34C42EC71C}" type="slidenum">
              <a:rPr lang="en-US" smtClean="0">
                <a:solidFill>
                  <a:schemeClr val="tx1">
                    <a:tint val="75000"/>
                  </a:schemeClr>
                </a:solidFill>
                <a:latin typeface="+mn-lt"/>
              </a:rPr>
              <a:pPr algn="l">
                <a:spcAft>
                  <a:spcPts val="600"/>
                </a:spcAft>
              </a:pPr>
              <a:t>37</a:t>
            </a:fld>
            <a:endParaRPr lang="en-US">
              <a:solidFill>
                <a:schemeClr val="tx1">
                  <a:tint val="75000"/>
                </a:schemeClr>
              </a:solidFill>
              <a:latin typeface="+mn-lt"/>
            </a:endParaRPr>
          </a:p>
        </p:txBody>
      </p:sp>
    </p:spTree>
    <p:extLst>
      <p:ext uri="{BB962C8B-B14F-4D97-AF65-F5344CB8AC3E}">
        <p14:creationId xmlns:p14="http://schemas.microsoft.com/office/powerpoint/2010/main" val="42563230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7B978-7FA0-B345-FC2B-F72D6836FD46}"/>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A7910CCD-35FE-1A0C-332C-E1AE2215F390}"/>
              </a:ext>
            </a:extLst>
          </p:cNvPr>
          <p:cNvSpPr>
            <a:spLocks noGrp="1"/>
          </p:cNvSpPr>
          <p:nvPr>
            <p:ph type="dt" sz="half" idx="10"/>
          </p:nvPr>
        </p:nvSpPr>
        <p:spPr>
          <a:xfrm>
            <a:off x="234820" y="6477653"/>
            <a:ext cx="1407368" cy="365125"/>
          </a:xfrm>
        </p:spPr>
        <p:txBody>
          <a:bodyPr anchor="ctr">
            <a:normAutofit/>
          </a:bodyPr>
          <a:lstStyle/>
          <a:p>
            <a:pPr>
              <a:spcAft>
                <a:spcPts val="600"/>
              </a:spcAft>
            </a:pPr>
            <a:r>
              <a:rPr lang="en-US"/>
              <a:t>PY 2025-2026</a:t>
            </a:r>
          </a:p>
        </p:txBody>
      </p:sp>
      <p:sp>
        <p:nvSpPr>
          <p:cNvPr id="3" name="Slide Number Placeholder 2">
            <a:extLst>
              <a:ext uri="{FF2B5EF4-FFF2-40B4-BE49-F238E27FC236}">
                <a16:creationId xmlns:a16="http://schemas.microsoft.com/office/drawing/2014/main" id="{E6B4F9BF-D04B-69B8-462B-1D153BB31C5F}"/>
              </a:ext>
            </a:extLst>
          </p:cNvPr>
          <p:cNvSpPr>
            <a:spLocks noGrp="1"/>
          </p:cNvSpPr>
          <p:nvPr>
            <p:ph type="sldNum" sz="quarter" idx="12"/>
          </p:nvPr>
        </p:nvSpPr>
        <p:spPr>
          <a:xfrm>
            <a:off x="11271380" y="6477653"/>
            <a:ext cx="782215" cy="365125"/>
          </a:xfrm>
        </p:spPr>
        <p:txBody>
          <a:bodyPr anchor="ctr">
            <a:normAutofit/>
          </a:bodyPr>
          <a:lstStyle/>
          <a:p>
            <a:pPr>
              <a:spcAft>
                <a:spcPts val="600"/>
              </a:spcAft>
            </a:pPr>
            <a:fld id="{5EDC9809-19C2-4E25-86A8-0E34C42EC71C}" type="slidenum">
              <a:rPr lang="en-US" smtClean="0"/>
              <a:pPr>
                <a:spcAft>
                  <a:spcPts val="600"/>
                </a:spcAft>
              </a:pPr>
              <a:t>38</a:t>
            </a:fld>
            <a:endParaRPr lang="en-US"/>
          </a:p>
        </p:txBody>
      </p:sp>
      <p:sp>
        <p:nvSpPr>
          <p:cNvPr id="30" name="TextBox 29">
            <a:extLst>
              <a:ext uri="{FF2B5EF4-FFF2-40B4-BE49-F238E27FC236}">
                <a16:creationId xmlns:a16="http://schemas.microsoft.com/office/drawing/2014/main" id="{BB6D9DCE-B5F9-ED24-53DB-8D5F28EF49D9}"/>
              </a:ext>
            </a:extLst>
          </p:cNvPr>
          <p:cNvSpPr txBox="1"/>
          <p:nvPr/>
        </p:nvSpPr>
        <p:spPr>
          <a:xfrm>
            <a:off x="914237" y="0"/>
            <a:ext cx="8180916"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a:solidFill>
                  <a:schemeClr val="bg1"/>
                </a:solidFill>
                <a:latin typeface="Calibri"/>
                <a:ea typeface="Calibri"/>
                <a:cs typeface="Calibri"/>
              </a:rPr>
              <a:t>TABE 13&amp;14 Maximum Allowable Testing Times</a:t>
            </a:r>
          </a:p>
        </p:txBody>
      </p:sp>
      <p:pic>
        <p:nvPicPr>
          <p:cNvPr id="2" name="Picture 1" descr="A table with numbers and symbols&#10;&#10;AI-generated content may be incorrect.">
            <a:extLst>
              <a:ext uri="{FF2B5EF4-FFF2-40B4-BE49-F238E27FC236}">
                <a16:creationId xmlns:a16="http://schemas.microsoft.com/office/drawing/2014/main" id="{F4712719-8E37-07AE-0ECC-836A24683B02}"/>
              </a:ext>
            </a:extLst>
          </p:cNvPr>
          <p:cNvPicPr>
            <a:picLocks noChangeAspect="1"/>
          </p:cNvPicPr>
          <p:nvPr/>
        </p:nvPicPr>
        <p:blipFill>
          <a:blip r:embed="rId3"/>
          <a:stretch>
            <a:fillRect/>
          </a:stretch>
        </p:blipFill>
        <p:spPr>
          <a:xfrm>
            <a:off x="917087" y="740142"/>
            <a:ext cx="9048750" cy="5534025"/>
          </a:xfrm>
          <a:prstGeom prst="rect">
            <a:avLst/>
          </a:prstGeom>
        </p:spPr>
      </p:pic>
    </p:spTree>
    <p:extLst>
      <p:ext uri="{BB962C8B-B14F-4D97-AF65-F5344CB8AC3E}">
        <p14:creationId xmlns:p14="http://schemas.microsoft.com/office/powerpoint/2010/main" val="8392662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DE5C5-58F4-123E-F876-50DB34A5C57A}"/>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07A5868F-A7D2-3F34-28F4-348539EB69D5}"/>
              </a:ext>
            </a:extLst>
          </p:cNvPr>
          <p:cNvSpPr>
            <a:spLocks noGrp="1"/>
          </p:cNvSpPr>
          <p:nvPr>
            <p:ph type="dt" sz="half" idx="10"/>
          </p:nvPr>
        </p:nvSpPr>
        <p:spPr>
          <a:xfrm>
            <a:off x="234820" y="6477653"/>
            <a:ext cx="1407368" cy="365125"/>
          </a:xfrm>
        </p:spPr>
        <p:txBody>
          <a:bodyPr anchor="ctr">
            <a:normAutofit/>
          </a:bodyPr>
          <a:lstStyle/>
          <a:p>
            <a:pPr>
              <a:spcAft>
                <a:spcPts val="600"/>
              </a:spcAft>
            </a:pPr>
            <a:r>
              <a:rPr lang="en-US"/>
              <a:t>PY 2025-2026</a:t>
            </a:r>
          </a:p>
        </p:txBody>
      </p:sp>
      <p:sp>
        <p:nvSpPr>
          <p:cNvPr id="3" name="Slide Number Placeholder 2">
            <a:extLst>
              <a:ext uri="{FF2B5EF4-FFF2-40B4-BE49-F238E27FC236}">
                <a16:creationId xmlns:a16="http://schemas.microsoft.com/office/drawing/2014/main" id="{357D816F-D773-CE8D-A2A8-3DA9BAA6661F}"/>
              </a:ext>
            </a:extLst>
          </p:cNvPr>
          <p:cNvSpPr>
            <a:spLocks noGrp="1"/>
          </p:cNvSpPr>
          <p:nvPr>
            <p:ph type="sldNum" sz="quarter" idx="12"/>
          </p:nvPr>
        </p:nvSpPr>
        <p:spPr>
          <a:xfrm>
            <a:off x="11271380" y="6477653"/>
            <a:ext cx="782215" cy="365125"/>
          </a:xfrm>
        </p:spPr>
        <p:txBody>
          <a:bodyPr anchor="ctr">
            <a:normAutofit/>
          </a:bodyPr>
          <a:lstStyle/>
          <a:p>
            <a:pPr>
              <a:spcAft>
                <a:spcPts val="600"/>
              </a:spcAft>
            </a:pPr>
            <a:fld id="{5EDC9809-19C2-4E25-86A8-0E34C42EC71C}" type="slidenum">
              <a:rPr lang="en-US" smtClean="0"/>
              <a:pPr>
                <a:spcAft>
                  <a:spcPts val="600"/>
                </a:spcAft>
              </a:pPr>
              <a:t>39</a:t>
            </a:fld>
            <a:endParaRPr lang="en-US"/>
          </a:p>
        </p:txBody>
      </p:sp>
      <p:sp>
        <p:nvSpPr>
          <p:cNvPr id="30" name="TextBox 29">
            <a:extLst>
              <a:ext uri="{FF2B5EF4-FFF2-40B4-BE49-F238E27FC236}">
                <a16:creationId xmlns:a16="http://schemas.microsoft.com/office/drawing/2014/main" id="{6DECF063-4A72-B07D-B94C-3E453CB65848}"/>
              </a:ext>
            </a:extLst>
          </p:cNvPr>
          <p:cNvSpPr txBox="1"/>
          <p:nvPr/>
        </p:nvSpPr>
        <p:spPr>
          <a:xfrm>
            <a:off x="2027928" y="0"/>
            <a:ext cx="7067225"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a:solidFill>
                  <a:schemeClr val="bg1"/>
                </a:solidFill>
                <a:latin typeface="Calibri"/>
                <a:ea typeface="Calibri"/>
                <a:cs typeface="Calibri"/>
              </a:rPr>
              <a:t>TABE CLAS-E Testing Times</a:t>
            </a:r>
          </a:p>
        </p:txBody>
      </p:sp>
      <p:pic>
        <p:nvPicPr>
          <p:cNvPr id="4" name="Picture 3" descr="A table with numbers and letters&#10;&#10;AI-generated content may be incorrect.">
            <a:extLst>
              <a:ext uri="{FF2B5EF4-FFF2-40B4-BE49-F238E27FC236}">
                <a16:creationId xmlns:a16="http://schemas.microsoft.com/office/drawing/2014/main" id="{A2ACFE3F-972F-D23F-293F-2EB2F57B2AF4}"/>
              </a:ext>
            </a:extLst>
          </p:cNvPr>
          <p:cNvPicPr>
            <a:picLocks noChangeAspect="1"/>
          </p:cNvPicPr>
          <p:nvPr/>
        </p:nvPicPr>
        <p:blipFill>
          <a:blip r:embed="rId3"/>
          <a:stretch>
            <a:fillRect/>
          </a:stretch>
        </p:blipFill>
        <p:spPr>
          <a:xfrm>
            <a:off x="2024063" y="654295"/>
            <a:ext cx="8143875" cy="6076950"/>
          </a:xfrm>
          <a:prstGeom prst="rect">
            <a:avLst/>
          </a:prstGeom>
        </p:spPr>
      </p:pic>
    </p:spTree>
    <p:extLst>
      <p:ext uri="{BB962C8B-B14F-4D97-AF65-F5344CB8AC3E}">
        <p14:creationId xmlns:p14="http://schemas.microsoft.com/office/powerpoint/2010/main" val="38287787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0197A-C374-4CC8-BD3C-0D0D648280E7}"/>
              </a:ext>
            </a:extLst>
          </p:cNvPr>
          <p:cNvSpPr>
            <a:spLocks noGrp="1"/>
          </p:cNvSpPr>
          <p:nvPr>
            <p:ph type="title"/>
          </p:nvPr>
        </p:nvSpPr>
        <p:spPr/>
        <p:txBody>
          <a:bodyPr/>
          <a:lstStyle/>
          <a:p>
            <a:r>
              <a:rPr lang="en-US">
                <a:latin typeface="Calibri"/>
                <a:ea typeface="Calibri"/>
                <a:cs typeface="Calibri"/>
              </a:rPr>
              <a:t>Training Agenda / Topics</a:t>
            </a:r>
          </a:p>
        </p:txBody>
      </p:sp>
      <p:sp>
        <p:nvSpPr>
          <p:cNvPr id="3" name="Content Placeholder 2">
            <a:extLst>
              <a:ext uri="{FF2B5EF4-FFF2-40B4-BE49-F238E27FC236}">
                <a16:creationId xmlns:a16="http://schemas.microsoft.com/office/drawing/2014/main" id="{CB9DAC4F-B87B-45CA-A1D1-BD3ACBAB971F}"/>
              </a:ext>
            </a:extLst>
          </p:cNvPr>
          <p:cNvSpPr>
            <a:spLocks noGrp="1"/>
          </p:cNvSpPr>
          <p:nvPr>
            <p:ph idx="1"/>
          </p:nvPr>
        </p:nvSpPr>
        <p:spPr>
          <a:xfrm>
            <a:off x="838200" y="1739361"/>
            <a:ext cx="7424468" cy="4437602"/>
          </a:xfrm>
        </p:spPr>
        <p:txBody>
          <a:bodyPr vert="horz" lIns="91440" tIns="45720" rIns="91440" bIns="45720" rtlCol="0" anchor="t">
            <a:normAutofit/>
          </a:bodyPr>
          <a:lstStyle/>
          <a:p>
            <a:r>
              <a:rPr lang="en-US">
                <a:latin typeface="Arial"/>
                <a:cs typeface="Arial"/>
              </a:rPr>
              <a:t>Compare and contrast CASAS and TABE</a:t>
            </a:r>
          </a:p>
          <a:p>
            <a:r>
              <a:rPr lang="en-US">
                <a:latin typeface="Arial"/>
                <a:cs typeface="Arial"/>
              </a:rPr>
              <a:t>Understand NRS-approved test series designed for ABE and ESL</a:t>
            </a:r>
            <a:endParaRPr lang="en-US"/>
          </a:p>
          <a:p>
            <a:r>
              <a:rPr lang="en-US">
                <a:latin typeface="Arial"/>
                <a:cs typeface="Arial"/>
              </a:rPr>
              <a:t>Identify benefits of both assessment systems</a:t>
            </a:r>
            <a:endParaRPr lang="en-US"/>
          </a:p>
          <a:p>
            <a:pPr marL="0" indent="0">
              <a:buNone/>
            </a:pPr>
            <a:endParaRPr lang="en-US"/>
          </a:p>
          <a:p>
            <a:endParaRPr lang="en-US"/>
          </a:p>
        </p:txBody>
      </p:sp>
      <p:pic>
        <p:nvPicPr>
          <p:cNvPr id="8" name="Graphic 7" descr="Checklist outline">
            <a:extLst>
              <a:ext uri="{FF2B5EF4-FFF2-40B4-BE49-F238E27FC236}">
                <a16:creationId xmlns:a16="http://schemas.microsoft.com/office/drawing/2014/main" id="{A2693D3A-111C-D25C-669A-5A03814194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20570" y="2084269"/>
            <a:ext cx="3135109" cy="3135109"/>
          </a:xfrm>
          <a:prstGeom prst="rect">
            <a:avLst/>
          </a:prstGeom>
        </p:spPr>
      </p:pic>
      <p:sp>
        <p:nvSpPr>
          <p:cNvPr id="7" name="Date Placeholder 6">
            <a:extLst>
              <a:ext uri="{FF2B5EF4-FFF2-40B4-BE49-F238E27FC236}">
                <a16:creationId xmlns:a16="http://schemas.microsoft.com/office/drawing/2014/main" id="{EEBE73D2-01F0-CCEA-1F47-3997D20FC48B}"/>
              </a:ext>
            </a:extLst>
          </p:cNvPr>
          <p:cNvSpPr>
            <a:spLocks noGrp="1"/>
          </p:cNvSpPr>
          <p:nvPr>
            <p:ph type="dt" sz="half" idx="10"/>
          </p:nvPr>
        </p:nvSpPr>
        <p:spPr/>
        <p:txBody>
          <a:bodyPr/>
          <a:lstStyle/>
          <a:p>
            <a:r>
              <a:rPr lang="en-US"/>
              <a:t>PY 2025-2026</a:t>
            </a:r>
          </a:p>
        </p:txBody>
      </p:sp>
      <p:sp>
        <p:nvSpPr>
          <p:cNvPr id="10" name="Slide Number Placeholder 9">
            <a:extLst>
              <a:ext uri="{FF2B5EF4-FFF2-40B4-BE49-F238E27FC236}">
                <a16:creationId xmlns:a16="http://schemas.microsoft.com/office/drawing/2014/main" id="{CFE57010-1744-4AEF-10B2-4EB814E8FB70}"/>
              </a:ext>
            </a:extLst>
          </p:cNvPr>
          <p:cNvSpPr>
            <a:spLocks noGrp="1"/>
          </p:cNvSpPr>
          <p:nvPr>
            <p:ph type="sldNum" sz="quarter" idx="12"/>
          </p:nvPr>
        </p:nvSpPr>
        <p:spPr/>
        <p:txBody>
          <a:bodyPr/>
          <a:lstStyle/>
          <a:p>
            <a:fld id="{EF490AA8-4D03-4501-AD69-CC5ED5FA2F45}" type="slidenum">
              <a:rPr lang="en-US" smtClean="0"/>
              <a:t>4</a:t>
            </a:fld>
            <a:endParaRPr lang="en-US"/>
          </a:p>
        </p:txBody>
      </p:sp>
    </p:spTree>
    <p:extLst>
      <p:ext uri="{BB962C8B-B14F-4D97-AF65-F5344CB8AC3E}">
        <p14:creationId xmlns:p14="http://schemas.microsoft.com/office/powerpoint/2010/main" val="42225086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75A83-1BCD-A37A-D4D0-05C425386593}"/>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65BDFCD0-840C-5B52-308B-3B6A65C92E05}"/>
              </a:ext>
            </a:extLst>
          </p:cNvPr>
          <p:cNvSpPr>
            <a:spLocks noGrp="1"/>
          </p:cNvSpPr>
          <p:nvPr>
            <p:ph type="body" idx="1"/>
          </p:nvPr>
        </p:nvSpPr>
        <p:spPr>
          <a:xfrm>
            <a:off x="5903" y="1695540"/>
            <a:ext cx="6077935" cy="593875"/>
          </a:xfrm>
          <a:solidFill>
            <a:srgbClr val="92D050"/>
          </a:solidFill>
          <a:ln>
            <a:solidFill>
              <a:schemeClr val="accent5">
                <a:lumMod val="50000"/>
              </a:schemeClr>
            </a:solidFill>
          </a:ln>
        </p:spPr>
        <p:txBody>
          <a:bodyPr/>
          <a:lstStyle/>
          <a:p>
            <a:pPr algn="ctr"/>
            <a:r>
              <a:rPr lang="en-US" sz="3200">
                <a:solidFill>
                  <a:schemeClr val="bg1"/>
                </a:solidFill>
                <a:latin typeface="Arial"/>
                <a:cs typeface="Arial"/>
              </a:rPr>
              <a:t>CASAS</a:t>
            </a:r>
            <a:r>
              <a:rPr lang="en-US">
                <a:latin typeface="Arial"/>
                <a:cs typeface="Arial"/>
              </a:rPr>
              <a:t> </a:t>
            </a:r>
            <a:endParaRPr lang="en-US"/>
          </a:p>
        </p:txBody>
      </p:sp>
      <p:sp>
        <p:nvSpPr>
          <p:cNvPr id="8" name="Content Placeholder 7">
            <a:extLst>
              <a:ext uri="{FF2B5EF4-FFF2-40B4-BE49-F238E27FC236}">
                <a16:creationId xmlns:a16="http://schemas.microsoft.com/office/drawing/2014/main" id="{AD2B09DB-BC1A-5356-7BC1-87E19A6E74C4}"/>
              </a:ext>
            </a:extLst>
          </p:cNvPr>
          <p:cNvSpPr>
            <a:spLocks noGrp="1"/>
          </p:cNvSpPr>
          <p:nvPr>
            <p:ph sz="half" idx="2"/>
          </p:nvPr>
        </p:nvSpPr>
        <p:spPr>
          <a:xfrm>
            <a:off x="5902" y="2289415"/>
            <a:ext cx="6077936" cy="4115909"/>
          </a:xfrm>
          <a:solidFill>
            <a:schemeClr val="bg1"/>
          </a:solidFill>
          <a:ln>
            <a:solidFill>
              <a:schemeClr val="accent5">
                <a:lumMod val="50000"/>
              </a:schemeClr>
            </a:solidFill>
          </a:ln>
        </p:spPr>
        <p:txBody>
          <a:bodyPr vert="horz" lIns="91440" tIns="45720" rIns="91440" bIns="45720" rtlCol="0" anchor="t">
            <a:normAutofit lnSpcReduction="10000"/>
          </a:bodyPr>
          <a:lstStyle/>
          <a:p>
            <a:r>
              <a:rPr lang="en-US" dirty="0">
                <a:latin typeface="Arial"/>
                <a:cs typeface="Arial"/>
                <a:hlinkClick r:id="rId2"/>
              </a:rPr>
              <a:t>Sample Test Items</a:t>
            </a:r>
          </a:p>
          <a:p>
            <a:pPr lvl="1">
              <a:buFont typeface="Courier New" panose="020B0604020202020204" pitchFamily="34" charset="0"/>
              <a:buChar char="o"/>
            </a:pPr>
            <a:r>
              <a:rPr lang="en-US" dirty="0">
                <a:latin typeface="Arial"/>
                <a:cs typeface="Arial"/>
              </a:rPr>
              <a:t>Familiarize decision-makers, teachers, and students with CASAS items</a:t>
            </a:r>
          </a:p>
          <a:p>
            <a:pPr lvl="1">
              <a:buFont typeface="Courier New" panose="020B0604020202020204" pitchFamily="34" charset="0"/>
              <a:buChar char="o"/>
            </a:pPr>
            <a:r>
              <a:rPr lang="en-US" dirty="0">
                <a:latin typeface="Arial"/>
                <a:cs typeface="Arial"/>
              </a:rPr>
              <a:t>Give students practice in taking a CASAS test</a:t>
            </a:r>
          </a:p>
          <a:p>
            <a:pPr lvl="1">
              <a:buFont typeface="Courier New" panose="020B0604020202020204" pitchFamily="34" charset="0"/>
              <a:buChar char="o"/>
            </a:pPr>
            <a:r>
              <a:rPr lang="en-US" dirty="0">
                <a:latin typeface="Arial"/>
                <a:cs typeface="Arial"/>
              </a:rPr>
              <a:t>CASAS </a:t>
            </a:r>
            <a:r>
              <a:rPr lang="en-US" dirty="0" err="1">
                <a:latin typeface="Arial"/>
                <a:cs typeface="Arial"/>
              </a:rPr>
              <a:t>eTests</a:t>
            </a:r>
            <a:r>
              <a:rPr lang="en-US" dirty="0">
                <a:latin typeface="Arial"/>
                <a:cs typeface="Arial"/>
              </a:rPr>
              <a:t> Sampler builds familiarity with online testing platform – point and click only required skill</a:t>
            </a:r>
          </a:p>
          <a:p>
            <a:pPr lvl="1">
              <a:buFont typeface="Courier New" panose="020B0604020202020204" pitchFamily="34" charset="0"/>
              <a:buChar char="o"/>
            </a:pPr>
            <a:r>
              <a:rPr lang="en-US" dirty="0">
                <a:latin typeface="Arial"/>
                <a:cs typeface="Arial"/>
              </a:rPr>
              <a:t>Help reduce student test-taking anxiety</a:t>
            </a:r>
          </a:p>
          <a:p>
            <a:pPr lvl="1">
              <a:buFont typeface="Courier New" panose="020B0604020202020204" pitchFamily="34" charset="0"/>
              <a:buChar char="o"/>
            </a:pPr>
            <a:r>
              <a:rPr lang="en-US" dirty="0">
                <a:latin typeface="Arial"/>
                <a:cs typeface="Arial"/>
              </a:rPr>
              <a:t>Make future testing go more smoothly</a:t>
            </a:r>
          </a:p>
          <a:p>
            <a:pPr lvl="1">
              <a:buFont typeface="Courier New" panose="020B0604020202020204" pitchFamily="34" charset="0"/>
              <a:buChar char="o"/>
            </a:pPr>
            <a:r>
              <a:rPr lang="en-US" dirty="0">
                <a:latin typeface="Arial"/>
                <a:cs typeface="Arial"/>
              </a:rPr>
              <a:t>Not predictors of class placement</a:t>
            </a:r>
          </a:p>
        </p:txBody>
      </p:sp>
      <p:sp>
        <p:nvSpPr>
          <p:cNvPr id="9" name="Text Placeholder 8">
            <a:extLst>
              <a:ext uri="{FF2B5EF4-FFF2-40B4-BE49-F238E27FC236}">
                <a16:creationId xmlns:a16="http://schemas.microsoft.com/office/drawing/2014/main" id="{AF141CEB-A433-C4A4-36DB-1D3F49ED47DF}"/>
              </a:ext>
            </a:extLst>
          </p:cNvPr>
          <p:cNvSpPr>
            <a:spLocks noGrp="1"/>
          </p:cNvSpPr>
          <p:nvPr>
            <p:ph type="body" sz="quarter" idx="3"/>
          </p:nvPr>
        </p:nvSpPr>
        <p:spPr>
          <a:xfrm>
            <a:off x="6100314" y="1695540"/>
            <a:ext cx="6088959" cy="593875"/>
          </a:xfrm>
          <a:solidFill>
            <a:srgbClr val="92D050"/>
          </a:solidFill>
          <a:ln>
            <a:solidFill>
              <a:schemeClr val="accent5">
                <a:lumMod val="50000"/>
              </a:schemeClr>
            </a:solidFill>
          </a:ln>
        </p:spPr>
        <p:txBody>
          <a:bodyPr>
            <a:normAutofit/>
          </a:bodyPr>
          <a:lstStyle/>
          <a:p>
            <a:pPr algn="ctr"/>
            <a:r>
              <a:rPr lang="en-US" sz="3200">
                <a:solidFill>
                  <a:schemeClr val="bg1"/>
                </a:solidFill>
                <a:latin typeface="Arial"/>
                <a:cs typeface="Arial"/>
              </a:rPr>
              <a:t>TABE</a:t>
            </a:r>
            <a:endParaRPr lang="en-US" sz="3200">
              <a:solidFill>
                <a:schemeClr val="bg1"/>
              </a:solidFill>
            </a:endParaRPr>
          </a:p>
        </p:txBody>
      </p:sp>
      <p:sp>
        <p:nvSpPr>
          <p:cNvPr id="10" name="Content Placeholder 9">
            <a:extLst>
              <a:ext uri="{FF2B5EF4-FFF2-40B4-BE49-F238E27FC236}">
                <a16:creationId xmlns:a16="http://schemas.microsoft.com/office/drawing/2014/main" id="{7131A25D-FB3D-BABE-D616-8415ACDC9D43}"/>
              </a:ext>
            </a:extLst>
          </p:cNvPr>
          <p:cNvSpPr>
            <a:spLocks noGrp="1"/>
          </p:cNvSpPr>
          <p:nvPr>
            <p:ph sz="quarter" idx="4"/>
          </p:nvPr>
        </p:nvSpPr>
        <p:spPr>
          <a:xfrm>
            <a:off x="6100314" y="2289417"/>
            <a:ext cx="6088960" cy="4130282"/>
          </a:xfrm>
          <a:ln>
            <a:solidFill>
              <a:schemeClr val="accent5">
                <a:lumMod val="50000"/>
              </a:schemeClr>
            </a:solidFill>
          </a:ln>
        </p:spPr>
        <p:txBody>
          <a:bodyPr vert="horz" lIns="91440" tIns="45720" rIns="91440" bIns="45720" rtlCol="0" anchor="t">
            <a:normAutofit lnSpcReduction="10000"/>
          </a:bodyPr>
          <a:lstStyle/>
          <a:p>
            <a:r>
              <a:rPr lang="en-US" dirty="0">
                <a:latin typeface="Arial"/>
                <a:cs typeface="Arial"/>
                <a:hlinkClick r:id="rId3"/>
              </a:rPr>
              <a:t>Online Tools Training</a:t>
            </a:r>
          </a:p>
          <a:p>
            <a:pPr lvl="1">
              <a:buFont typeface="Courier New" panose="020B0604020202020204" pitchFamily="34" charset="0"/>
              <a:buChar char="o"/>
            </a:pPr>
            <a:r>
              <a:rPr lang="en-US" dirty="0">
                <a:latin typeface="Arial"/>
                <a:cs typeface="Arial"/>
              </a:rPr>
              <a:t>Familiarize staff and examinees with online testing environment</a:t>
            </a:r>
          </a:p>
          <a:p>
            <a:pPr lvl="1">
              <a:buFont typeface="Courier New" panose="020B0604020202020204" pitchFamily="34" charset="0"/>
              <a:buChar char="o"/>
            </a:pPr>
            <a:r>
              <a:rPr lang="en-US" dirty="0">
                <a:latin typeface="Arial"/>
                <a:cs typeface="Arial"/>
              </a:rPr>
              <a:t>Practice in using the online tools available to testers</a:t>
            </a:r>
          </a:p>
          <a:p>
            <a:pPr lvl="1">
              <a:buFont typeface="Courier New" panose="020B0604020202020204" pitchFamily="34" charset="0"/>
              <a:buChar char="o"/>
            </a:pPr>
            <a:r>
              <a:rPr lang="en-US" dirty="0">
                <a:latin typeface="Arial"/>
                <a:cs typeface="Arial"/>
              </a:rPr>
              <a:t>Reduce anxiety of online testing </a:t>
            </a:r>
          </a:p>
          <a:p>
            <a:pPr lvl="1">
              <a:buFont typeface="Courier New" panose="020B0604020202020204" pitchFamily="34" charset="0"/>
              <a:buChar char="o"/>
            </a:pPr>
            <a:endParaRPr lang="en-US" dirty="0"/>
          </a:p>
          <a:p>
            <a:r>
              <a:rPr lang="en-US" dirty="0">
                <a:latin typeface="Arial"/>
                <a:cs typeface="Arial"/>
                <a:hlinkClick r:id="rId4"/>
              </a:rPr>
              <a:t>TABE 11&amp;12 Sample Test Items</a:t>
            </a:r>
          </a:p>
          <a:p>
            <a:pPr lvl="1">
              <a:buFont typeface="Courier New" panose="020B0604020202020204" pitchFamily="34" charset="0"/>
              <a:buChar char="o"/>
            </a:pPr>
            <a:r>
              <a:rPr lang="en-US" dirty="0">
                <a:latin typeface="Arial"/>
                <a:cs typeface="Arial"/>
              </a:rPr>
              <a:t>Not yet available for TABE 13&amp;14</a:t>
            </a:r>
            <a:endParaRPr lang="en-US" dirty="0"/>
          </a:p>
        </p:txBody>
      </p:sp>
      <p:sp>
        <p:nvSpPr>
          <p:cNvPr id="4" name="Date Placeholder 3">
            <a:extLst>
              <a:ext uri="{FF2B5EF4-FFF2-40B4-BE49-F238E27FC236}">
                <a16:creationId xmlns:a16="http://schemas.microsoft.com/office/drawing/2014/main" id="{C4B892FF-A983-8130-9CFB-D3BAACC252D9}"/>
              </a:ext>
            </a:extLst>
          </p:cNvPr>
          <p:cNvSpPr>
            <a:spLocks noGrp="1"/>
          </p:cNvSpPr>
          <p:nvPr>
            <p:ph type="dt" sz="half" idx="10"/>
          </p:nvPr>
        </p:nvSpPr>
        <p:spPr/>
        <p:txBody>
          <a:bodyPr/>
          <a:lstStyle/>
          <a:p>
            <a:r>
              <a:rPr lang="en-US"/>
              <a:t>PY 2025-2026</a:t>
            </a:r>
          </a:p>
        </p:txBody>
      </p:sp>
      <p:sp>
        <p:nvSpPr>
          <p:cNvPr id="5" name="Slide Number Placeholder 4">
            <a:extLst>
              <a:ext uri="{FF2B5EF4-FFF2-40B4-BE49-F238E27FC236}">
                <a16:creationId xmlns:a16="http://schemas.microsoft.com/office/drawing/2014/main" id="{2C41DED4-C525-0445-3A07-BD12298A2B40}"/>
              </a:ext>
            </a:extLst>
          </p:cNvPr>
          <p:cNvSpPr>
            <a:spLocks noGrp="1"/>
          </p:cNvSpPr>
          <p:nvPr>
            <p:ph type="sldNum" sz="quarter" idx="12"/>
          </p:nvPr>
        </p:nvSpPr>
        <p:spPr/>
        <p:txBody>
          <a:bodyPr/>
          <a:lstStyle/>
          <a:p>
            <a:fld id="{FB66DC3B-F1AC-40D4-8656-891001478902}" type="slidenum">
              <a:rPr lang="en-US" smtClean="0"/>
              <a:pPr/>
              <a:t>40</a:t>
            </a:fld>
            <a:endParaRPr lang="en-US"/>
          </a:p>
        </p:txBody>
      </p:sp>
      <p:sp>
        <p:nvSpPr>
          <p:cNvPr id="3" name="Title 2">
            <a:extLst>
              <a:ext uri="{FF2B5EF4-FFF2-40B4-BE49-F238E27FC236}">
                <a16:creationId xmlns:a16="http://schemas.microsoft.com/office/drawing/2014/main" id="{0A624C37-3B0A-AB17-4713-82D337E11A34}"/>
              </a:ext>
            </a:extLst>
          </p:cNvPr>
          <p:cNvSpPr>
            <a:spLocks noGrp="1"/>
          </p:cNvSpPr>
          <p:nvPr>
            <p:ph type="title"/>
          </p:nvPr>
        </p:nvSpPr>
        <p:spPr/>
        <p:txBody>
          <a:bodyPr/>
          <a:lstStyle/>
          <a:p>
            <a:endParaRPr lang="en-US"/>
          </a:p>
        </p:txBody>
      </p:sp>
      <p:sp>
        <p:nvSpPr>
          <p:cNvPr id="12" name="Title 8">
            <a:extLst>
              <a:ext uri="{FF2B5EF4-FFF2-40B4-BE49-F238E27FC236}">
                <a16:creationId xmlns:a16="http://schemas.microsoft.com/office/drawing/2014/main" id="{E00F89DC-C02B-7FF4-C6C8-5C4342AF98A4}"/>
              </a:ext>
            </a:extLst>
          </p:cNvPr>
          <p:cNvSpPr txBox="1">
            <a:spLocks/>
          </p:cNvSpPr>
          <p:nvPr/>
        </p:nvSpPr>
        <p:spPr>
          <a:xfrm>
            <a:off x="4314" y="681037"/>
            <a:ext cx="12183371" cy="1009651"/>
          </a:xfrm>
          <a:prstGeom prst="rect">
            <a:avLst/>
          </a:prstGeom>
          <a:solidFill>
            <a:schemeClr val="accent2">
              <a:lumMod val="75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yriad Pro" panose="020B0503030403020204" pitchFamily="34" charset="0"/>
                <a:ea typeface="+mj-ea"/>
                <a:cs typeface="+mj-cs"/>
              </a:defRPr>
            </a:lvl1pPr>
          </a:lstStyle>
          <a:p>
            <a:pPr algn="ctr"/>
            <a:r>
              <a:rPr lang="en-US">
                <a:solidFill>
                  <a:schemeClr val="bg1"/>
                </a:solidFill>
                <a:latin typeface="Myriad Pro"/>
              </a:rPr>
              <a:t>Tools to help students become familiar with tests </a:t>
            </a:r>
          </a:p>
        </p:txBody>
      </p:sp>
    </p:spTree>
    <p:extLst>
      <p:ext uri="{BB962C8B-B14F-4D97-AF65-F5344CB8AC3E}">
        <p14:creationId xmlns:p14="http://schemas.microsoft.com/office/powerpoint/2010/main" val="8196837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AC287-1B1F-D8A5-5446-2E7A0C19C8F8}"/>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70E17E01-6DBA-A407-0E70-284E91D44C9C}"/>
              </a:ext>
            </a:extLst>
          </p:cNvPr>
          <p:cNvSpPr txBox="1"/>
          <p:nvPr/>
        </p:nvSpPr>
        <p:spPr>
          <a:xfrm>
            <a:off x="6096000" y="2286001"/>
            <a:ext cx="6095999" cy="4131900"/>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750" dirty="0">
                <a:ea typeface="Calibri"/>
                <a:cs typeface="Calibri"/>
              </a:rPr>
              <a:t>T</a:t>
            </a:r>
          </a:p>
          <a:p>
            <a:pPr algn="ctr"/>
            <a:r>
              <a:rPr lang="en-US" sz="1750" dirty="0">
                <a:ea typeface="Calibri"/>
                <a:cs typeface="Calibri"/>
              </a:rPr>
              <a:t>T</a:t>
            </a:r>
          </a:p>
          <a:p>
            <a:pPr algn="ctr"/>
            <a:r>
              <a:rPr lang="en-US" sz="1750" dirty="0">
                <a:ea typeface="Calibri"/>
                <a:cs typeface="Calibri"/>
              </a:rPr>
              <a:t>T</a:t>
            </a:r>
          </a:p>
          <a:p>
            <a:pPr algn="ctr"/>
            <a:r>
              <a:rPr lang="en-US" sz="1750" dirty="0">
                <a:ea typeface="Calibri"/>
                <a:cs typeface="Calibri"/>
              </a:rPr>
              <a:t>T</a:t>
            </a:r>
          </a:p>
          <a:p>
            <a:pPr algn="ctr"/>
            <a:r>
              <a:rPr lang="en-US" sz="1750" dirty="0">
                <a:ea typeface="Calibri"/>
                <a:cs typeface="Calibri"/>
              </a:rPr>
              <a:t>T</a:t>
            </a:r>
          </a:p>
          <a:p>
            <a:pPr algn="ctr"/>
            <a:r>
              <a:rPr lang="en-US" sz="1750" dirty="0">
                <a:ea typeface="Calibri"/>
                <a:cs typeface="Calibri"/>
              </a:rPr>
              <a:t>T</a:t>
            </a:r>
          </a:p>
          <a:p>
            <a:pPr algn="ctr"/>
            <a:r>
              <a:rPr lang="en-US" sz="1750" dirty="0">
                <a:ea typeface="Calibri"/>
                <a:cs typeface="Calibri"/>
              </a:rPr>
              <a:t>T</a:t>
            </a:r>
          </a:p>
          <a:p>
            <a:pPr algn="ctr"/>
            <a:r>
              <a:rPr lang="en-US" sz="1750" dirty="0">
                <a:ea typeface="Calibri"/>
                <a:cs typeface="Calibri"/>
              </a:rPr>
              <a:t>T</a:t>
            </a:r>
          </a:p>
          <a:p>
            <a:pPr algn="ctr"/>
            <a:r>
              <a:rPr lang="en-US" sz="1750" dirty="0">
                <a:ea typeface="Calibri"/>
                <a:cs typeface="Calibri"/>
              </a:rPr>
              <a:t>T</a:t>
            </a:r>
          </a:p>
          <a:p>
            <a:pPr algn="ctr"/>
            <a:r>
              <a:rPr lang="en-US" sz="1750" dirty="0">
                <a:solidFill>
                  <a:schemeClr val="bg1"/>
                </a:solidFill>
                <a:ea typeface="Calibri"/>
                <a:cs typeface="Calibri"/>
              </a:rPr>
              <a:t>T</a:t>
            </a:r>
          </a:p>
          <a:p>
            <a:pPr algn="ctr"/>
            <a:r>
              <a:rPr lang="en-US" sz="1750" dirty="0">
                <a:ea typeface="Calibri"/>
                <a:cs typeface="Calibri"/>
              </a:rPr>
              <a:t>T</a:t>
            </a:r>
          </a:p>
          <a:p>
            <a:pPr algn="ctr"/>
            <a:r>
              <a:rPr lang="en-US" sz="1750" dirty="0">
                <a:ea typeface="Calibri"/>
                <a:cs typeface="Calibri"/>
              </a:rPr>
              <a:t>T</a:t>
            </a:r>
          </a:p>
          <a:p>
            <a:pPr algn="ctr"/>
            <a:r>
              <a:rPr lang="en-US" sz="1750" dirty="0">
                <a:ea typeface="Calibri"/>
                <a:cs typeface="Calibri"/>
              </a:rPr>
              <a:t>T</a:t>
            </a:r>
          </a:p>
          <a:p>
            <a:pPr algn="ctr"/>
            <a:r>
              <a:rPr lang="en-US" sz="1750" dirty="0">
                <a:solidFill>
                  <a:schemeClr val="bg1"/>
                </a:solidFill>
                <a:ea typeface="Calibri"/>
                <a:cs typeface="Calibri"/>
              </a:rPr>
              <a:t>T</a:t>
            </a:r>
          </a:p>
          <a:p>
            <a:pPr algn="ctr"/>
            <a:r>
              <a:rPr lang="en-US" sz="1750" dirty="0">
                <a:solidFill>
                  <a:schemeClr val="bg1"/>
                </a:solidFill>
                <a:ea typeface="Calibri"/>
                <a:cs typeface="Calibri"/>
              </a:rPr>
              <a:t>t</a:t>
            </a:r>
          </a:p>
        </p:txBody>
      </p:sp>
      <p:sp>
        <p:nvSpPr>
          <p:cNvPr id="7" name="Text Placeholder 6">
            <a:extLst>
              <a:ext uri="{FF2B5EF4-FFF2-40B4-BE49-F238E27FC236}">
                <a16:creationId xmlns:a16="http://schemas.microsoft.com/office/drawing/2014/main" id="{53C4BEC9-04FC-7615-DBC6-DE2C904DA2B8}"/>
              </a:ext>
            </a:extLst>
          </p:cNvPr>
          <p:cNvSpPr>
            <a:spLocks noGrp="1"/>
          </p:cNvSpPr>
          <p:nvPr>
            <p:ph type="body" idx="1"/>
          </p:nvPr>
        </p:nvSpPr>
        <p:spPr>
          <a:xfrm>
            <a:off x="5903" y="1695540"/>
            <a:ext cx="6077935" cy="593875"/>
          </a:xfrm>
          <a:solidFill>
            <a:srgbClr val="92D050"/>
          </a:solidFill>
          <a:ln>
            <a:solidFill>
              <a:schemeClr val="accent5">
                <a:lumMod val="50000"/>
              </a:schemeClr>
            </a:solidFill>
          </a:ln>
        </p:spPr>
        <p:txBody>
          <a:bodyPr/>
          <a:lstStyle/>
          <a:p>
            <a:pPr algn="ctr"/>
            <a:r>
              <a:rPr lang="en-US" sz="3200">
                <a:solidFill>
                  <a:schemeClr val="bg1"/>
                </a:solidFill>
                <a:latin typeface="Arial"/>
                <a:cs typeface="Arial"/>
                <a:hlinkClick r:id="rId3">
                  <a:extLst>
                    <a:ext uri="{A12FA001-AC4F-418D-AE19-62706E023703}">
                      <ahyp:hlinkClr xmlns:ahyp="http://schemas.microsoft.com/office/drawing/2018/hyperlinkcolor" val="tx"/>
                    </a:ext>
                  </a:extLst>
                </a:hlinkClick>
              </a:rPr>
              <a:t>CASAS</a:t>
            </a:r>
            <a:r>
              <a:rPr lang="en-US">
                <a:latin typeface="Arial"/>
                <a:cs typeface="Arial"/>
              </a:rPr>
              <a:t> </a:t>
            </a:r>
            <a:r>
              <a:rPr lang="en-US">
                <a:solidFill>
                  <a:schemeClr val="bg1"/>
                </a:solidFill>
                <a:latin typeface="Arial"/>
                <a:cs typeface="Arial"/>
              </a:rPr>
              <a:t>- Sample Test Items </a:t>
            </a:r>
            <a:endParaRPr lang="en-US">
              <a:solidFill>
                <a:schemeClr val="bg1"/>
              </a:solidFill>
            </a:endParaRPr>
          </a:p>
        </p:txBody>
      </p:sp>
      <p:pic>
        <p:nvPicPr>
          <p:cNvPr id="6" name="Content Placeholder 5" descr="A screenshot of a phone&#10;&#10;AI-generated content may be incorrect.">
            <a:extLst>
              <a:ext uri="{FF2B5EF4-FFF2-40B4-BE49-F238E27FC236}">
                <a16:creationId xmlns:a16="http://schemas.microsoft.com/office/drawing/2014/main" id="{2E8DDF08-8788-58A8-24BB-1D169862FAFB}"/>
              </a:ext>
            </a:extLst>
          </p:cNvPr>
          <p:cNvPicPr>
            <a:picLocks noGrp="1" noChangeAspect="1"/>
          </p:cNvPicPr>
          <p:nvPr>
            <p:ph sz="half" idx="2"/>
          </p:nvPr>
        </p:nvPicPr>
        <p:blipFill>
          <a:blip r:embed="rId4"/>
          <a:stretch>
            <a:fillRect/>
          </a:stretch>
        </p:blipFill>
        <p:spPr>
          <a:xfrm>
            <a:off x="348871" y="2558069"/>
            <a:ext cx="2100580" cy="3852955"/>
          </a:xfrm>
          <a:prstGeom prst="rect">
            <a:avLst/>
          </a:prstGeom>
          <a:solidFill>
            <a:prstClr val="white"/>
          </a:solidFill>
          <a:ln>
            <a:solidFill>
              <a:srgbClr val="3E8853">
                <a:lumMod val="50000"/>
              </a:srgbClr>
            </a:solidFill>
          </a:ln>
        </p:spPr>
      </p:pic>
      <p:sp>
        <p:nvSpPr>
          <p:cNvPr id="9" name="Text Placeholder 8">
            <a:extLst>
              <a:ext uri="{FF2B5EF4-FFF2-40B4-BE49-F238E27FC236}">
                <a16:creationId xmlns:a16="http://schemas.microsoft.com/office/drawing/2014/main" id="{1E6E0371-D9C1-397C-B4DA-47E1A1625EBC}"/>
              </a:ext>
            </a:extLst>
          </p:cNvPr>
          <p:cNvSpPr>
            <a:spLocks noGrp="1"/>
          </p:cNvSpPr>
          <p:nvPr>
            <p:ph type="body" sz="quarter" idx="3"/>
          </p:nvPr>
        </p:nvSpPr>
        <p:spPr>
          <a:xfrm>
            <a:off x="6100314" y="1695540"/>
            <a:ext cx="6088959" cy="593875"/>
          </a:xfrm>
          <a:solidFill>
            <a:srgbClr val="92D050"/>
          </a:solidFill>
          <a:ln>
            <a:solidFill>
              <a:schemeClr val="accent5">
                <a:lumMod val="50000"/>
              </a:schemeClr>
            </a:solidFill>
          </a:ln>
        </p:spPr>
        <p:txBody>
          <a:bodyPr>
            <a:normAutofit/>
          </a:bodyPr>
          <a:lstStyle/>
          <a:p>
            <a:pPr algn="ctr"/>
            <a:r>
              <a:rPr lang="en-US" sz="3200">
                <a:solidFill>
                  <a:schemeClr val="bg1"/>
                </a:solidFill>
                <a:latin typeface="Arial"/>
                <a:cs typeface="Arial"/>
                <a:hlinkClick r:id="rId5">
                  <a:extLst>
                    <a:ext uri="{A12FA001-AC4F-418D-AE19-62706E023703}">
                      <ahyp:hlinkClr xmlns:ahyp="http://schemas.microsoft.com/office/drawing/2018/hyperlinkcolor" val="tx"/>
                    </a:ext>
                  </a:extLst>
                </a:hlinkClick>
              </a:rPr>
              <a:t>TABE</a:t>
            </a:r>
            <a:endParaRPr lang="en-US" sz="3200">
              <a:solidFill>
                <a:schemeClr val="bg1"/>
              </a:solidFill>
              <a:hlinkClick r:id="rId5">
                <a:extLst>
                  <a:ext uri="{A12FA001-AC4F-418D-AE19-62706E023703}">
                    <ahyp:hlinkClr xmlns:ahyp="http://schemas.microsoft.com/office/drawing/2018/hyperlinkcolor" val="tx"/>
                  </a:ext>
                </a:extLst>
              </a:hlinkClick>
            </a:endParaRPr>
          </a:p>
        </p:txBody>
      </p:sp>
      <p:sp>
        <p:nvSpPr>
          <p:cNvPr id="4" name="Date Placeholder 3">
            <a:extLst>
              <a:ext uri="{FF2B5EF4-FFF2-40B4-BE49-F238E27FC236}">
                <a16:creationId xmlns:a16="http://schemas.microsoft.com/office/drawing/2014/main" id="{9261D46E-F997-C385-3F9E-06D99A944C5E}"/>
              </a:ext>
            </a:extLst>
          </p:cNvPr>
          <p:cNvSpPr>
            <a:spLocks noGrp="1"/>
          </p:cNvSpPr>
          <p:nvPr>
            <p:ph type="dt" sz="half" idx="10"/>
          </p:nvPr>
        </p:nvSpPr>
        <p:spPr/>
        <p:txBody>
          <a:bodyPr/>
          <a:lstStyle/>
          <a:p>
            <a:r>
              <a:rPr lang="en-US"/>
              <a:t>PY 2025-2026</a:t>
            </a:r>
          </a:p>
        </p:txBody>
      </p:sp>
      <p:sp>
        <p:nvSpPr>
          <p:cNvPr id="5" name="Slide Number Placeholder 4">
            <a:extLst>
              <a:ext uri="{FF2B5EF4-FFF2-40B4-BE49-F238E27FC236}">
                <a16:creationId xmlns:a16="http://schemas.microsoft.com/office/drawing/2014/main" id="{B250E4DD-4193-BD3F-C5C9-E65C22C089B2}"/>
              </a:ext>
            </a:extLst>
          </p:cNvPr>
          <p:cNvSpPr>
            <a:spLocks noGrp="1"/>
          </p:cNvSpPr>
          <p:nvPr>
            <p:ph type="sldNum" sz="quarter" idx="12"/>
          </p:nvPr>
        </p:nvSpPr>
        <p:spPr/>
        <p:txBody>
          <a:bodyPr/>
          <a:lstStyle/>
          <a:p>
            <a:fld id="{FB66DC3B-F1AC-40D4-8656-891001478902}" type="slidenum">
              <a:rPr lang="en-US" smtClean="0"/>
              <a:pPr/>
              <a:t>41</a:t>
            </a:fld>
            <a:endParaRPr lang="en-US"/>
          </a:p>
        </p:txBody>
      </p:sp>
      <p:sp>
        <p:nvSpPr>
          <p:cNvPr id="3" name="Title 2">
            <a:extLst>
              <a:ext uri="{FF2B5EF4-FFF2-40B4-BE49-F238E27FC236}">
                <a16:creationId xmlns:a16="http://schemas.microsoft.com/office/drawing/2014/main" id="{34F54A87-DC6A-3E5D-549E-4CC4F3493B38}"/>
              </a:ext>
            </a:extLst>
          </p:cNvPr>
          <p:cNvSpPr>
            <a:spLocks noGrp="1"/>
          </p:cNvSpPr>
          <p:nvPr>
            <p:ph type="title"/>
          </p:nvPr>
        </p:nvSpPr>
        <p:spPr/>
        <p:txBody>
          <a:bodyPr/>
          <a:lstStyle/>
          <a:p>
            <a:endParaRPr lang="en-US"/>
          </a:p>
        </p:txBody>
      </p:sp>
      <p:sp>
        <p:nvSpPr>
          <p:cNvPr id="12" name="Title 8">
            <a:extLst>
              <a:ext uri="{FF2B5EF4-FFF2-40B4-BE49-F238E27FC236}">
                <a16:creationId xmlns:a16="http://schemas.microsoft.com/office/drawing/2014/main" id="{729C1937-7ACA-DD6B-92C9-CDDA607F431C}"/>
              </a:ext>
            </a:extLst>
          </p:cNvPr>
          <p:cNvSpPr txBox="1">
            <a:spLocks/>
          </p:cNvSpPr>
          <p:nvPr/>
        </p:nvSpPr>
        <p:spPr>
          <a:xfrm>
            <a:off x="4314" y="681037"/>
            <a:ext cx="12183371" cy="1009651"/>
          </a:xfrm>
          <a:prstGeom prst="rect">
            <a:avLst/>
          </a:prstGeom>
          <a:solidFill>
            <a:schemeClr val="accent2">
              <a:lumMod val="75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yriad Pro" panose="020B0503030403020204" pitchFamily="34" charset="0"/>
                <a:ea typeface="+mj-ea"/>
                <a:cs typeface="+mj-cs"/>
              </a:defRPr>
            </a:lvl1pPr>
          </a:lstStyle>
          <a:p>
            <a:pPr algn="ctr"/>
            <a:r>
              <a:rPr lang="en-US">
                <a:solidFill>
                  <a:schemeClr val="bg1"/>
                </a:solidFill>
                <a:latin typeface="Calibri"/>
                <a:ea typeface="Calibri"/>
                <a:cs typeface="Calibri"/>
              </a:rPr>
              <a:t>Tools to help students become familiar with tests</a:t>
            </a:r>
            <a:r>
              <a:rPr lang="en-US">
                <a:solidFill>
                  <a:schemeClr val="bg1"/>
                </a:solidFill>
                <a:latin typeface="Myriad Pro"/>
              </a:rPr>
              <a:t> </a:t>
            </a:r>
          </a:p>
        </p:txBody>
      </p:sp>
      <p:pic>
        <p:nvPicPr>
          <p:cNvPr id="8" name="Picture 7" descr="A person using a computer&#10;&#10;AI-generated content may be incorrect.">
            <a:extLst>
              <a:ext uri="{FF2B5EF4-FFF2-40B4-BE49-F238E27FC236}">
                <a16:creationId xmlns:a16="http://schemas.microsoft.com/office/drawing/2014/main" id="{8EBE0FCD-9F0F-3304-FB83-A9336F73EA65}"/>
              </a:ext>
            </a:extLst>
          </p:cNvPr>
          <p:cNvPicPr>
            <a:picLocks noChangeAspect="1"/>
          </p:cNvPicPr>
          <p:nvPr/>
        </p:nvPicPr>
        <p:blipFill>
          <a:blip r:embed="rId6"/>
          <a:stretch>
            <a:fillRect/>
          </a:stretch>
        </p:blipFill>
        <p:spPr>
          <a:xfrm>
            <a:off x="3509433" y="2563283"/>
            <a:ext cx="1722967" cy="4292600"/>
          </a:xfrm>
          <a:prstGeom prst="rect">
            <a:avLst/>
          </a:prstGeom>
          <a:ln w="12700">
            <a:solidFill>
              <a:schemeClr val="tx1"/>
            </a:solidFill>
          </a:ln>
        </p:spPr>
      </p:pic>
      <p:sp>
        <p:nvSpPr>
          <p:cNvPr id="10" name="TextBox 9">
            <a:extLst>
              <a:ext uri="{FF2B5EF4-FFF2-40B4-BE49-F238E27FC236}">
                <a16:creationId xmlns:a16="http://schemas.microsoft.com/office/drawing/2014/main" id="{643492ED-B1F2-8795-C7B5-0CC0EFDF3B2F}"/>
              </a:ext>
            </a:extLst>
          </p:cNvPr>
          <p:cNvSpPr txBox="1"/>
          <p:nvPr/>
        </p:nvSpPr>
        <p:spPr>
          <a:xfrm>
            <a:off x="121920" y="2286000"/>
            <a:ext cx="29233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ea typeface="Calibri"/>
                <a:cs typeface="Calibri"/>
              </a:rPr>
              <a:t>Online – eTests Sampler</a:t>
            </a:r>
            <a:endParaRPr lang="en-US" b="1"/>
          </a:p>
        </p:txBody>
      </p:sp>
      <p:sp>
        <p:nvSpPr>
          <p:cNvPr id="11" name="TextBox 10">
            <a:extLst>
              <a:ext uri="{FF2B5EF4-FFF2-40B4-BE49-F238E27FC236}">
                <a16:creationId xmlns:a16="http://schemas.microsoft.com/office/drawing/2014/main" id="{CC4665DD-0DF0-62A4-3A0A-44F87988F564}"/>
              </a:ext>
            </a:extLst>
          </p:cNvPr>
          <p:cNvSpPr txBox="1"/>
          <p:nvPr/>
        </p:nvSpPr>
        <p:spPr>
          <a:xfrm>
            <a:off x="3048000" y="2286000"/>
            <a:ext cx="278341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Calibri"/>
                <a:cs typeface="Calibri"/>
              </a:rPr>
              <a:t>Printable Paper Test Items</a:t>
            </a:r>
          </a:p>
        </p:txBody>
      </p:sp>
      <p:pic>
        <p:nvPicPr>
          <p:cNvPr id="16" name="Content Placeholder 15" descr="A blue and white background&#10;&#10;AI-generated content may be incorrect.">
            <a:extLst>
              <a:ext uri="{FF2B5EF4-FFF2-40B4-BE49-F238E27FC236}">
                <a16:creationId xmlns:a16="http://schemas.microsoft.com/office/drawing/2014/main" id="{21862AA7-35D2-9C0F-3927-CDF83A8F3B6D}"/>
              </a:ext>
            </a:extLst>
          </p:cNvPr>
          <p:cNvPicPr>
            <a:picLocks noGrp="1" noChangeAspect="1"/>
          </p:cNvPicPr>
          <p:nvPr>
            <p:ph sz="quarter" idx="4"/>
          </p:nvPr>
        </p:nvPicPr>
        <p:blipFill>
          <a:blip r:embed="rId7"/>
          <a:stretch>
            <a:fillRect/>
          </a:stretch>
        </p:blipFill>
        <p:spPr>
          <a:xfrm>
            <a:off x="6151033" y="2375211"/>
            <a:ext cx="5976938" cy="1806483"/>
          </a:xfrm>
          <a:prstGeom prst="rect">
            <a:avLst/>
          </a:prstGeom>
        </p:spPr>
      </p:pic>
      <p:pic>
        <p:nvPicPr>
          <p:cNvPr id="17" name="Picture 16" descr="A black and white text&#10;&#10;AI-generated content may be incorrect.">
            <a:extLst>
              <a:ext uri="{FF2B5EF4-FFF2-40B4-BE49-F238E27FC236}">
                <a16:creationId xmlns:a16="http://schemas.microsoft.com/office/drawing/2014/main" id="{2C5C689E-656B-1D76-3401-ED5054F1ABCC}"/>
              </a:ext>
            </a:extLst>
          </p:cNvPr>
          <p:cNvPicPr>
            <a:picLocks noChangeAspect="1"/>
          </p:cNvPicPr>
          <p:nvPr/>
        </p:nvPicPr>
        <p:blipFill>
          <a:blip r:embed="rId8"/>
          <a:stretch>
            <a:fillRect/>
          </a:stretch>
        </p:blipFill>
        <p:spPr>
          <a:xfrm>
            <a:off x="6817621" y="4185750"/>
            <a:ext cx="4533900" cy="542925"/>
          </a:xfrm>
          <a:prstGeom prst="rect">
            <a:avLst/>
          </a:prstGeom>
        </p:spPr>
      </p:pic>
      <p:pic>
        <p:nvPicPr>
          <p:cNvPr id="18" name="Picture 17" descr="A close up of text&#10;&#10;AI-generated content may be incorrect.">
            <a:extLst>
              <a:ext uri="{FF2B5EF4-FFF2-40B4-BE49-F238E27FC236}">
                <a16:creationId xmlns:a16="http://schemas.microsoft.com/office/drawing/2014/main" id="{47EAD02C-31FE-829D-69A6-969B75BB674F}"/>
              </a:ext>
            </a:extLst>
          </p:cNvPr>
          <p:cNvPicPr>
            <a:picLocks noChangeAspect="1"/>
          </p:cNvPicPr>
          <p:nvPr/>
        </p:nvPicPr>
        <p:blipFill>
          <a:blip r:embed="rId9"/>
          <a:stretch>
            <a:fillRect/>
          </a:stretch>
        </p:blipFill>
        <p:spPr>
          <a:xfrm>
            <a:off x="6155511" y="4609775"/>
            <a:ext cx="2133600" cy="1168400"/>
          </a:xfrm>
          <a:prstGeom prst="rect">
            <a:avLst/>
          </a:prstGeom>
        </p:spPr>
      </p:pic>
      <p:pic>
        <p:nvPicPr>
          <p:cNvPr id="19" name="Picture 18" descr="A screenshot of a computer screen&#10;&#10;AI-generated content may be incorrect.">
            <a:extLst>
              <a:ext uri="{FF2B5EF4-FFF2-40B4-BE49-F238E27FC236}">
                <a16:creationId xmlns:a16="http://schemas.microsoft.com/office/drawing/2014/main" id="{A1E2F8E6-9E1F-D003-38E7-F5BF29A43471}"/>
              </a:ext>
            </a:extLst>
          </p:cNvPr>
          <p:cNvPicPr>
            <a:picLocks noChangeAspect="1"/>
          </p:cNvPicPr>
          <p:nvPr/>
        </p:nvPicPr>
        <p:blipFill>
          <a:blip r:embed="rId10"/>
          <a:stretch>
            <a:fillRect/>
          </a:stretch>
        </p:blipFill>
        <p:spPr>
          <a:xfrm>
            <a:off x="8048259" y="4889215"/>
            <a:ext cx="2184970" cy="1063788"/>
          </a:xfrm>
          <a:prstGeom prst="rect">
            <a:avLst/>
          </a:prstGeom>
        </p:spPr>
      </p:pic>
      <p:pic>
        <p:nvPicPr>
          <p:cNvPr id="14" name="Picture 13">
            <a:extLst>
              <a:ext uri="{FF2B5EF4-FFF2-40B4-BE49-F238E27FC236}">
                <a16:creationId xmlns:a16="http://schemas.microsoft.com/office/drawing/2014/main" id="{3695125D-7905-CDAB-D06E-FD9440E1CF81}"/>
              </a:ext>
            </a:extLst>
          </p:cNvPr>
          <p:cNvPicPr>
            <a:picLocks noChangeAspect="1"/>
          </p:cNvPicPr>
          <p:nvPr/>
        </p:nvPicPr>
        <p:blipFill>
          <a:blip r:embed="rId11"/>
          <a:stretch>
            <a:fillRect/>
          </a:stretch>
        </p:blipFill>
        <p:spPr>
          <a:xfrm>
            <a:off x="9871319" y="5164991"/>
            <a:ext cx="2169747" cy="1227017"/>
          </a:xfrm>
          <a:prstGeom prst="rect">
            <a:avLst/>
          </a:prstGeom>
        </p:spPr>
      </p:pic>
      <p:cxnSp>
        <p:nvCxnSpPr>
          <p:cNvPr id="15" name="Straight Arrow Connector 14">
            <a:extLst>
              <a:ext uri="{FF2B5EF4-FFF2-40B4-BE49-F238E27FC236}">
                <a16:creationId xmlns:a16="http://schemas.microsoft.com/office/drawing/2014/main" id="{3D8C81A4-94E1-8952-C124-E0D95A64B354}"/>
              </a:ext>
            </a:extLst>
          </p:cNvPr>
          <p:cNvCxnSpPr/>
          <p:nvPr/>
        </p:nvCxnSpPr>
        <p:spPr>
          <a:xfrm flipV="1">
            <a:off x="6096000" y="4254499"/>
            <a:ext cx="6093881" cy="21167"/>
          </a:xfrm>
          <a:prstGeom prst="straightConnector1">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0009554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E800E-0946-1281-A089-240C1D9E2207}"/>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43680F59-878F-AEB3-A3B3-8F0431053CC3}"/>
              </a:ext>
            </a:extLst>
          </p:cNvPr>
          <p:cNvSpPr>
            <a:spLocks noGrp="1"/>
          </p:cNvSpPr>
          <p:nvPr>
            <p:ph type="body" idx="1"/>
          </p:nvPr>
        </p:nvSpPr>
        <p:spPr>
          <a:xfrm>
            <a:off x="5903" y="1695540"/>
            <a:ext cx="6077935" cy="593875"/>
          </a:xfrm>
          <a:solidFill>
            <a:srgbClr val="92D050"/>
          </a:solidFill>
          <a:ln>
            <a:solidFill>
              <a:schemeClr val="accent5">
                <a:lumMod val="50000"/>
              </a:schemeClr>
            </a:solidFill>
          </a:ln>
        </p:spPr>
        <p:txBody>
          <a:bodyPr/>
          <a:lstStyle/>
          <a:p>
            <a:pPr algn="ctr"/>
            <a:r>
              <a:rPr lang="en-US" sz="3200">
                <a:solidFill>
                  <a:schemeClr val="bg1"/>
                </a:solidFill>
                <a:latin typeface="Arial"/>
                <a:cs typeface="Arial"/>
              </a:rPr>
              <a:t>CASAS</a:t>
            </a:r>
            <a:r>
              <a:rPr lang="en-US">
                <a:latin typeface="Arial"/>
                <a:cs typeface="Arial"/>
              </a:rPr>
              <a:t> </a:t>
            </a:r>
            <a:endParaRPr lang="en-US"/>
          </a:p>
        </p:txBody>
      </p:sp>
      <p:sp>
        <p:nvSpPr>
          <p:cNvPr id="8" name="Content Placeholder 7">
            <a:extLst>
              <a:ext uri="{FF2B5EF4-FFF2-40B4-BE49-F238E27FC236}">
                <a16:creationId xmlns:a16="http://schemas.microsoft.com/office/drawing/2014/main" id="{72DC35DA-6E6B-823E-9E53-BE70D01A272B}"/>
              </a:ext>
            </a:extLst>
          </p:cNvPr>
          <p:cNvSpPr>
            <a:spLocks noGrp="1"/>
          </p:cNvSpPr>
          <p:nvPr>
            <p:ph sz="half" idx="2"/>
          </p:nvPr>
        </p:nvSpPr>
        <p:spPr>
          <a:xfrm>
            <a:off x="5902" y="2289415"/>
            <a:ext cx="6077936" cy="4115909"/>
          </a:xfrm>
          <a:solidFill>
            <a:schemeClr val="bg1"/>
          </a:solidFill>
          <a:ln>
            <a:solidFill>
              <a:schemeClr val="accent5">
                <a:lumMod val="50000"/>
              </a:schemeClr>
            </a:solidFill>
          </a:ln>
        </p:spPr>
        <p:txBody>
          <a:bodyPr vert="horz" lIns="91440" tIns="45720" rIns="91440" bIns="45720" rtlCol="0" anchor="t">
            <a:normAutofit fontScale="92500"/>
          </a:bodyPr>
          <a:lstStyle/>
          <a:p>
            <a:r>
              <a:rPr lang="en-US" dirty="0">
                <a:latin typeface="Arial"/>
                <a:cs typeface="Arial"/>
              </a:rPr>
              <a:t>CASAS </a:t>
            </a:r>
            <a:r>
              <a:rPr lang="en-US" dirty="0" err="1">
                <a:latin typeface="Arial"/>
                <a:cs typeface="Arial"/>
              </a:rPr>
              <a:t>eTests</a:t>
            </a:r>
            <a:r>
              <a:rPr lang="en-US" dirty="0">
                <a:latin typeface="Arial"/>
                <a:cs typeface="Arial"/>
              </a:rPr>
              <a:t> – online testing automatically scored, test results/reports are immediately available in </a:t>
            </a:r>
            <a:r>
              <a:rPr lang="en-US" dirty="0" err="1">
                <a:latin typeface="Arial"/>
                <a:cs typeface="Arial"/>
              </a:rPr>
              <a:t>TOPSpro</a:t>
            </a:r>
            <a:r>
              <a:rPr lang="en-US" dirty="0">
                <a:latin typeface="Arial"/>
                <a:cs typeface="Arial"/>
              </a:rPr>
              <a:t> Enterprise (TE)</a:t>
            </a:r>
          </a:p>
          <a:p>
            <a:r>
              <a:rPr lang="en-US" dirty="0">
                <a:latin typeface="Arial"/>
                <a:cs typeface="Arial"/>
              </a:rPr>
              <a:t>Scan official answer sheets using OMR scanner</a:t>
            </a:r>
          </a:p>
          <a:p>
            <a:r>
              <a:rPr lang="en-US" dirty="0">
                <a:latin typeface="Arial"/>
                <a:cs typeface="Arial"/>
              </a:rPr>
              <a:t>Manually enter student answers into TE</a:t>
            </a:r>
          </a:p>
          <a:p>
            <a:r>
              <a:rPr lang="en-US" dirty="0">
                <a:latin typeface="Arial"/>
                <a:cs typeface="Arial"/>
              </a:rPr>
              <a:t>Hand score using answer keys found in TAM</a:t>
            </a:r>
          </a:p>
        </p:txBody>
      </p:sp>
      <p:sp>
        <p:nvSpPr>
          <p:cNvPr id="9" name="Text Placeholder 8">
            <a:extLst>
              <a:ext uri="{FF2B5EF4-FFF2-40B4-BE49-F238E27FC236}">
                <a16:creationId xmlns:a16="http://schemas.microsoft.com/office/drawing/2014/main" id="{7B046459-8676-4BE7-B2F9-E8C9BB2E4B5D}"/>
              </a:ext>
            </a:extLst>
          </p:cNvPr>
          <p:cNvSpPr>
            <a:spLocks noGrp="1"/>
          </p:cNvSpPr>
          <p:nvPr>
            <p:ph type="body" sz="quarter" idx="3"/>
          </p:nvPr>
        </p:nvSpPr>
        <p:spPr>
          <a:xfrm>
            <a:off x="6100314" y="1695540"/>
            <a:ext cx="6088959" cy="593875"/>
          </a:xfrm>
          <a:solidFill>
            <a:srgbClr val="92D050"/>
          </a:solidFill>
          <a:ln>
            <a:solidFill>
              <a:schemeClr val="accent5">
                <a:lumMod val="50000"/>
              </a:schemeClr>
            </a:solidFill>
          </a:ln>
        </p:spPr>
        <p:txBody>
          <a:bodyPr>
            <a:normAutofit/>
          </a:bodyPr>
          <a:lstStyle/>
          <a:p>
            <a:pPr algn="ctr"/>
            <a:r>
              <a:rPr lang="en-US" sz="3200">
                <a:solidFill>
                  <a:schemeClr val="bg1"/>
                </a:solidFill>
                <a:latin typeface="Arial"/>
                <a:cs typeface="Arial"/>
              </a:rPr>
              <a:t>TABE</a:t>
            </a:r>
            <a:endParaRPr lang="en-US" sz="3200">
              <a:solidFill>
                <a:schemeClr val="bg1"/>
              </a:solidFill>
            </a:endParaRPr>
          </a:p>
        </p:txBody>
      </p:sp>
      <p:sp>
        <p:nvSpPr>
          <p:cNvPr id="10" name="Content Placeholder 9">
            <a:extLst>
              <a:ext uri="{FF2B5EF4-FFF2-40B4-BE49-F238E27FC236}">
                <a16:creationId xmlns:a16="http://schemas.microsoft.com/office/drawing/2014/main" id="{73E2CAAA-13D5-8336-5CE9-4DA8918B6C04}"/>
              </a:ext>
            </a:extLst>
          </p:cNvPr>
          <p:cNvSpPr>
            <a:spLocks noGrp="1"/>
          </p:cNvSpPr>
          <p:nvPr>
            <p:ph sz="quarter" idx="4"/>
          </p:nvPr>
        </p:nvSpPr>
        <p:spPr>
          <a:xfrm>
            <a:off x="6100314" y="2289417"/>
            <a:ext cx="6088960" cy="4130282"/>
          </a:xfrm>
          <a:ln>
            <a:solidFill>
              <a:schemeClr val="accent5">
                <a:lumMod val="50000"/>
              </a:schemeClr>
            </a:solidFill>
          </a:ln>
        </p:spPr>
        <p:txBody>
          <a:bodyPr vert="horz" lIns="91440" tIns="45720" rIns="91440" bIns="45720" rtlCol="0" anchor="t">
            <a:normAutofit fontScale="92500"/>
          </a:bodyPr>
          <a:lstStyle/>
          <a:p>
            <a:r>
              <a:rPr lang="en-US">
                <a:latin typeface="Arial"/>
                <a:cs typeface="Arial"/>
              </a:rPr>
              <a:t>TABE Online – online tests automatically scored, reports available in DRC Insight portal</a:t>
            </a:r>
            <a:endParaRPr lang="en-US"/>
          </a:p>
          <a:p>
            <a:r>
              <a:rPr lang="en-US">
                <a:latin typeface="Arial"/>
                <a:cs typeface="Arial"/>
              </a:rPr>
              <a:t>Scan official answer sheets using TWAIN compliant scanner</a:t>
            </a:r>
          </a:p>
          <a:p>
            <a:r>
              <a:rPr lang="en-US" err="1">
                <a:latin typeface="Arial"/>
                <a:cs typeface="Arial"/>
              </a:rPr>
              <a:t>Scoreze</a:t>
            </a:r>
            <a:r>
              <a:rPr lang="en-US">
                <a:latin typeface="Arial"/>
                <a:cs typeface="Arial"/>
              </a:rPr>
              <a:t> answer sheets</a:t>
            </a:r>
          </a:p>
          <a:p>
            <a:r>
              <a:rPr lang="en-US">
                <a:latin typeface="Arial"/>
                <a:cs typeface="Arial"/>
              </a:rPr>
              <a:t>No key for hand-scoring</a:t>
            </a:r>
            <a:endParaRPr lang="en-US"/>
          </a:p>
        </p:txBody>
      </p:sp>
      <p:sp>
        <p:nvSpPr>
          <p:cNvPr id="4" name="Date Placeholder 3">
            <a:extLst>
              <a:ext uri="{FF2B5EF4-FFF2-40B4-BE49-F238E27FC236}">
                <a16:creationId xmlns:a16="http://schemas.microsoft.com/office/drawing/2014/main" id="{A32C4AD0-9D33-6815-4A1F-87C15FD722CC}"/>
              </a:ext>
            </a:extLst>
          </p:cNvPr>
          <p:cNvSpPr>
            <a:spLocks noGrp="1"/>
          </p:cNvSpPr>
          <p:nvPr>
            <p:ph type="dt" sz="half" idx="10"/>
          </p:nvPr>
        </p:nvSpPr>
        <p:spPr/>
        <p:txBody>
          <a:bodyPr/>
          <a:lstStyle/>
          <a:p>
            <a:r>
              <a:rPr lang="en-US"/>
              <a:t>PY 2025-2026</a:t>
            </a:r>
          </a:p>
        </p:txBody>
      </p:sp>
      <p:sp>
        <p:nvSpPr>
          <p:cNvPr id="5" name="Slide Number Placeholder 4">
            <a:extLst>
              <a:ext uri="{FF2B5EF4-FFF2-40B4-BE49-F238E27FC236}">
                <a16:creationId xmlns:a16="http://schemas.microsoft.com/office/drawing/2014/main" id="{278C3022-4B28-FDEF-61FD-0257831B8F6B}"/>
              </a:ext>
            </a:extLst>
          </p:cNvPr>
          <p:cNvSpPr>
            <a:spLocks noGrp="1"/>
          </p:cNvSpPr>
          <p:nvPr>
            <p:ph type="sldNum" sz="quarter" idx="12"/>
          </p:nvPr>
        </p:nvSpPr>
        <p:spPr/>
        <p:txBody>
          <a:bodyPr/>
          <a:lstStyle/>
          <a:p>
            <a:fld id="{FB66DC3B-F1AC-40D4-8656-891001478902}" type="slidenum">
              <a:rPr lang="en-US" smtClean="0"/>
              <a:pPr/>
              <a:t>42</a:t>
            </a:fld>
            <a:endParaRPr lang="en-US"/>
          </a:p>
        </p:txBody>
      </p:sp>
      <p:sp>
        <p:nvSpPr>
          <p:cNvPr id="3" name="Title 2">
            <a:extLst>
              <a:ext uri="{FF2B5EF4-FFF2-40B4-BE49-F238E27FC236}">
                <a16:creationId xmlns:a16="http://schemas.microsoft.com/office/drawing/2014/main" id="{D839F6B5-6CEB-968C-E1AA-935F9DB18FF7}"/>
              </a:ext>
            </a:extLst>
          </p:cNvPr>
          <p:cNvSpPr>
            <a:spLocks noGrp="1"/>
          </p:cNvSpPr>
          <p:nvPr>
            <p:ph type="title"/>
          </p:nvPr>
        </p:nvSpPr>
        <p:spPr/>
        <p:txBody>
          <a:bodyPr/>
          <a:lstStyle/>
          <a:p>
            <a:endParaRPr lang="en-US"/>
          </a:p>
        </p:txBody>
      </p:sp>
      <p:sp>
        <p:nvSpPr>
          <p:cNvPr id="12" name="Title 8">
            <a:extLst>
              <a:ext uri="{FF2B5EF4-FFF2-40B4-BE49-F238E27FC236}">
                <a16:creationId xmlns:a16="http://schemas.microsoft.com/office/drawing/2014/main" id="{927A506C-3365-2F13-78C0-B70F87C5E709}"/>
              </a:ext>
            </a:extLst>
          </p:cNvPr>
          <p:cNvSpPr txBox="1">
            <a:spLocks/>
          </p:cNvSpPr>
          <p:nvPr/>
        </p:nvSpPr>
        <p:spPr>
          <a:xfrm>
            <a:off x="4314" y="681037"/>
            <a:ext cx="12183371" cy="1009651"/>
          </a:xfrm>
          <a:prstGeom prst="rect">
            <a:avLst/>
          </a:prstGeom>
          <a:solidFill>
            <a:schemeClr val="accent2">
              <a:lumMod val="75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yriad Pro" panose="020B0503030403020204" pitchFamily="34" charset="0"/>
                <a:ea typeface="+mj-ea"/>
                <a:cs typeface="+mj-cs"/>
              </a:defRPr>
            </a:lvl1pPr>
          </a:lstStyle>
          <a:p>
            <a:pPr algn="ctr"/>
            <a:r>
              <a:rPr lang="en-US">
                <a:solidFill>
                  <a:schemeClr val="bg1"/>
                </a:solidFill>
                <a:latin typeface="Calibri"/>
                <a:ea typeface="Calibri"/>
                <a:cs typeface="Calibri"/>
              </a:rPr>
              <a:t>What scoring options are available?</a:t>
            </a:r>
          </a:p>
        </p:txBody>
      </p:sp>
    </p:spTree>
    <p:extLst>
      <p:ext uri="{BB962C8B-B14F-4D97-AF65-F5344CB8AC3E}">
        <p14:creationId xmlns:p14="http://schemas.microsoft.com/office/powerpoint/2010/main" val="8282068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7EC4A-F89C-8B80-F019-C2C13D2FA43A}"/>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340FC3D6-BA5B-5B0D-EB66-02BC776346F7}"/>
              </a:ext>
            </a:extLst>
          </p:cNvPr>
          <p:cNvSpPr>
            <a:spLocks noGrp="1"/>
          </p:cNvSpPr>
          <p:nvPr>
            <p:ph type="body" idx="1"/>
          </p:nvPr>
        </p:nvSpPr>
        <p:spPr>
          <a:xfrm>
            <a:off x="5903" y="1695540"/>
            <a:ext cx="6077935" cy="593875"/>
          </a:xfrm>
          <a:solidFill>
            <a:srgbClr val="92D050"/>
          </a:solidFill>
          <a:ln>
            <a:solidFill>
              <a:schemeClr val="accent5">
                <a:lumMod val="50000"/>
              </a:schemeClr>
            </a:solidFill>
          </a:ln>
        </p:spPr>
        <p:txBody>
          <a:bodyPr/>
          <a:lstStyle/>
          <a:p>
            <a:pPr algn="ctr"/>
            <a:r>
              <a:rPr lang="en-US" sz="3200">
                <a:solidFill>
                  <a:schemeClr val="bg1"/>
                </a:solidFill>
                <a:latin typeface="Arial"/>
                <a:cs typeface="Arial"/>
                <a:hlinkClick r:id="rId2">
                  <a:extLst>
                    <a:ext uri="{A12FA001-AC4F-418D-AE19-62706E023703}">
                      <ahyp:hlinkClr xmlns:ahyp="http://schemas.microsoft.com/office/drawing/2018/hyperlinkcolor" val="tx"/>
                    </a:ext>
                  </a:extLst>
                </a:hlinkClick>
              </a:rPr>
              <a:t>CASAS</a:t>
            </a:r>
            <a:r>
              <a:rPr lang="en-US">
                <a:latin typeface="Arial"/>
                <a:cs typeface="Arial"/>
              </a:rPr>
              <a:t> </a:t>
            </a:r>
            <a:endParaRPr lang="en-US"/>
          </a:p>
        </p:txBody>
      </p:sp>
      <p:sp>
        <p:nvSpPr>
          <p:cNvPr id="8" name="Content Placeholder 7">
            <a:extLst>
              <a:ext uri="{FF2B5EF4-FFF2-40B4-BE49-F238E27FC236}">
                <a16:creationId xmlns:a16="http://schemas.microsoft.com/office/drawing/2014/main" id="{2268AA75-2874-AAFA-8313-0F95E95A6391}"/>
              </a:ext>
            </a:extLst>
          </p:cNvPr>
          <p:cNvSpPr>
            <a:spLocks noGrp="1"/>
          </p:cNvSpPr>
          <p:nvPr>
            <p:ph sz="half" idx="2"/>
          </p:nvPr>
        </p:nvSpPr>
        <p:spPr>
          <a:xfrm>
            <a:off x="5902" y="2289415"/>
            <a:ext cx="6077936" cy="4115909"/>
          </a:xfrm>
          <a:solidFill>
            <a:schemeClr val="bg1"/>
          </a:solidFill>
          <a:ln>
            <a:solidFill>
              <a:schemeClr val="accent5">
                <a:lumMod val="50000"/>
              </a:schemeClr>
            </a:solidFill>
          </a:ln>
        </p:spPr>
        <p:txBody>
          <a:bodyPr vert="horz" lIns="91440" tIns="45720" rIns="91440" bIns="45720" rtlCol="0" anchor="t">
            <a:noAutofit/>
          </a:bodyPr>
          <a:lstStyle/>
          <a:p>
            <a:pPr>
              <a:lnSpc>
                <a:spcPct val="120000"/>
              </a:lnSpc>
              <a:spcBef>
                <a:spcPts val="0"/>
              </a:spcBef>
            </a:pPr>
            <a:r>
              <a:rPr lang="en-US" sz="1800" dirty="0">
                <a:latin typeface="Calibri"/>
                <a:ea typeface="Calibri"/>
                <a:cs typeface="Arial"/>
              </a:rPr>
              <a:t>CASAS </a:t>
            </a:r>
            <a:r>
              <a:rPr lang="en-US" sz="1800" dirty="0" err="1">
                <a:latin typeface="Calibri"/>
                <a:ea typeface="Calibri"/>
                <a:cs typeface="Arial"/>
              </a:rPr>
              <a:t>eTests</a:t>
            </a:r>
            <a:r>
              <a:rPr lang="en-US" sz="1800" dirty="0">
                <a:latin typeface="Calibri"/>
                <a:ea typeface="Calibri"/>
                <a:cs typeface="Arial"/>
              </a:rPr>
              <a:t> Enhanced Accessibility features</a:t>
            </a:r>
            <a:endParaRPr lang="en-US" sz="1800" dirty="0">
              <a:latin typeface="Calibri"/>
              <a:ea typeface="Calibri"/>
            </a:endParaRPr>
          </a:p>
          <a:p>
            <a:pPr>
              <a:lnSpc>
                <a:spcPct val="120000"/>
              </a:lnSpc>
              <a:spcBef>
                <a:spcPts val="0"/>
              </a:spcBef>
            </a:pPr>
            <a:r>
              <a:rPr lang="en-US" sz="1800" dirty="0">
                <a:latin typeface="Calibri"/>
                <a:ea typeface="Calibri"/>
                <a:cs typeface="Arial"/>
              </a:rPr>
              <a:t>Partners with </a:t>
            </a:r>
            <a:r>
              <a:rPr lang="en-US" sz="1800" dirty="0">
                <a:latin typeface="Calibri"/>
                <a:ea typeface="Calibri"/>
                <a:cs typeface="Arial"/>
                <a:hlinkClick r:id="rId3"/>
              </a:rPr>
              <a:t>American Printing House for the Blind (APH)</a:t>
            </a:r>
            <a:endParaRPr lang="en-US" sz="1800" dirty="0">
              <a:latin typeface="Calibri"/>
              <a:ea typeface="Calibri"/>
              <a:cs typeface="Arial"/>
            </a:endParaRPr>
          </a:p>
          <a:p>
            <a:pPr>
              <a:lnSpc>
                <a:spcPct val="120000"/>
              </a:lnSpc>
              <a:spcBef>
                <a:spcPts val="0"/>
              </a:spcBef>
            </a:pPr>
            <a:r>
              <a:rPr lang="en-US" sz="1800" dirty="0">
                <a:latin typeface="Calibri"/>
                <a:ea typeface="Calibri"/>
                <a:cs typeface="Segoe UI"/>
              </a:rPr>
              <a:t>Alt text for display images and answer options </a:t>
            </a:r>
          </a:p>
          <a:p>
            <a:pPr>
              <a:lnSpc>
                <a:spcPct val="120000"/>
              </a:lnSpc>
              <a:spcBef>
                <a:spcPts val="0"/>
              </a:spcBef>
            </a:pPr>
            <a:r>
              <a:rPr lang="en-US" sz="1800" dirty="0">
                <a:latin typeface="Calibri"/>
                <a:ea typeface="Calibri"/>
                <a:cs typeface="Segoe UI"/>
              </a:rPr>
              <a:t>Large print options and tactile graphics booklets </a:t>
            </a:r>
            <a:endParaRPr lang="en-US" sz="1800" dirty="0">
              <a:latin typeface="Calibri"/>
              <a:ea typeface="Calibri"/>
            </a:endParaRPr>
          </a:p>
          <a:p>
            <a:pPr>
              <a:lnSpc>
                <a:spcPct val="120000"/>
              </a:lnSpc>
              <a:spcBef>
                <a:spcPts val="0"/>
              </a:spcBef>
            </a:pPr>
            <a:r>
              <a:rPr lang="en-US" sz="1800" dirty="0">
                <a:latin typeface="Calibri"/>
                <a:ea typeface="Calibri"/>
                <a:cs typeface="Segoe UI"/>
              </a:rPr>
              <a:t>Color combinations of background and text colors </a:t>
            </a:r>
          </a:p>
          <a:p>
            <a:pPr>
              <a:lnSpc>
                <a:spcPct val="100000"/>
              </a:lnSpc>
              <a:spcBef>
                <a:spcPts val="0"/>
              </a:spcBef>
            </a:pPr>
            <a:r>
              <a:rPr lang="en-US" sz="1800" dirty="0">
                <a:latin typeface="Calibri"/>
                <a:ea typeface="Calibri"/>
                <a:cs typeface="Segoe UI"/>
              </a:rPr>
              <a:t>Default Text size options that illustrate the differences in text size </a:t>
            </a:r>
          </a:p>
          <a:p>
            <a:pPr>
              <a:lnSpc>
                <a:spcPct val="100000"/>
              </a:lnSpc>
              <a:spcBef>
                <a:spcPts val="0"/>
              </a:spcBef>
            </a:pPr>
            <a:r>
              <a:rPr lang="en-US" sz="1800" dirty="0">
                <a:latin typeface="Calibri"/>
                <a:ea typeface="Calibri"/>
                <a:cs typeface="Segoe UI"/>
              </a:rPr>
              <a:t>A Preview Area that shows the text size and color combinations together</a:t>
            </a:r>
          </a:p>
          <a:p>
            <a:pPr>
              <a:lnSpc>
                <a:spcPct val="100000"/>
              </a:lnSpc>
              <a:spcBef>
                <a:spcPts val="0"/>
              </a:spcBef>
            </a:pPr>
            <a:r>
              <a:rPr lang="en-US" sz="1800" dirty="0">
                <a:latin typeface="Calibri"/>
                <a:ea typeface="Calibri"/>
                <a:cs typeface="Segoe UI"/>
              </a:rPr>
              <a:t>All accessibility features can be modified at the testing station, or in the Management Console ahead of time </a:t>
            </a:r>
          </a:p>
          <a:p>
            <a:pPr>
              <a:lnSpc>
                <a:spcPct val="100000"/>
              </a:lnSpc>
              <a:spcBef>
                <a:spcPts val="0"/>
              </a:spcBef>
            </a:pPr>
            <a:r>
              <a:rPr lang="en-US" sz="1800" dirty="0">
                <a:latin typeface="Calibri"/>
                <a:ea typeface="Calibri"/>
                <a:cs typeface="Segoe UI"/>
              </a:rPr>
              <a:t>A new CASAS </a:t>
            </a:r>
            <a:r>
              <a:rPr lang="en-US" sz="1800" dirty="0" err="1">
                <a:latin typeface="Calibri"/>
                <a:ea typeface="Calibri"/>
                <a:cs typeface="Segoe UI"/>
              </a:rPr>
              <a:t>eTests</a:t>
            </a:r>
            <a:r>
              <a:rPr lang="en-US" sz="1800" dirty="0">
                <a:latin typeface="Calibri"/>
                <a:ea typeface="Calibri"/>
                <a:cs typeface="Segoe UI"/>
              </a:rPr>
              <a:t> Accommodations session- “untimed” for test takers with appropriate documentation</a:t>
            </a:r>
          </a:p>
        </p:txBody>
      </p:sp>
      <p:sp>
        <p:nvSpPr>
          <p:cNvPr id="9" name="Text Placeholder 8">
            <a:extLst>
              <a:ext uri="{FF2B5EF4-FFF2-40B4-BE49-F238E27FC236}">
                <a16:creationId xmlns:a16="http://schemas.microsoft.com/office/drawing/2014/main" id="{A3CC2C23-93D9-264D-1CBF-88B0217969DC}"/>
              </a:ext>
            </a:extLst>
          </p:cNvPr>
          <p:cNvSpPr>
            <a:spLocks noGrp="1"/>
          </p:cNvSpPr>
          <p:nvPr>
            <p:ph type="body" sz="quarter" idx="3"/>
          </p:nvPr>
        </p:nvSpPr>
        <p:spPr>
          <a:xfrm>
            <a:off x="6100314" y="1695540"/>
            <a:ext cx="6088959" cy="593875"/>
          </a:xfrm>
          <a:solidFill>
            <a:srgbClr val="92D050"/>
          </a:solidFill>
          <a:ln>
            <a:solidFill>
              <a:schemeClr val="accent5">
                <a:lumMod val="50000"/>
              </a:schemeClr>
            </a:solidFill>
          </a:ln>
        </p:spPr>
        <p:txBody>
          <a:bodyPr>
            <a:normAutofit/>
          </a:bodyPr>
          <a:lstStyle/>
          <a:p>
            <a:pPr algn="ctr"/>
            <a:r>
              <a:rPr lang="en-US" sz="3200">
                <a:solidFill>
                  <a:schemeClr val="bg1"/>
                </a:solidFill>
                <a:latin typeface="Arial"/>
                <a:cs typeface="Arial"/>
                <a:hlinkClick r:id="rId4">
                  <a:extLst>
                    <a:ext uri="{A12FA001-AC4F-418D-AE19-62706E023703}">
                      <ahyp:hlinkClr xmlns:ahyp="http://schemas.microsoft.com/office/drawing/2018/hyperlinkcolor" val="tx"/>
                    </a:ext>
                  </a:extLst>
                </a:hlinkClick>
              </a:rPr>
              <a:t>TABE</a:t>
            </a:r>
            <a:endParaRPr lang="en-US" sz="3200">
              <a:solidFill>
                <a:schemeClr val="bg1"/>
              </a:solidFill>
            </a:endParaRPr>
          </a:p>
        </p:txBody>
      </p:sp>
      <p:sp>
        <p:nvSpPr>
          <p:cNvPr id="10" name="Content Placeholder 9">
            <a:extLst>
              <a:ext uri="{FF2B5EF4-FFF2-40B4-BE49-F238E27FC236}">
                <a16:creationId xmlns:a16="http://schemas.microsoft.com/office/drawing/2014/main" id="{DB021E84-7E72-CC51-5847-705EC324D83B}"/>
              </a:ext>
            </a:extLst>
          </p:cNvPr>
          <p:cNvSpPr>
            <a:spLocks noGrp="1"/>
          </p:cNvSpPr>
          <p:nvPr>
            <p:ph sz="quarter" idx="4"/>
          </p:nvPr>
        </p:nvSpPr>
        <p:spPr>
          <a:xfrm>
            <a:off x="6100314" y="2289417"/>
            <a:ext cx="6088960" cy="4130282"/>
          </a:xfrm>
          <a:ln>
            <a:solidFill>
              <a:schemeClr val="accent5">
                <a:lumMod val="50000"/>
              </a:schemeClr>
            </a:solidFill>
          </a:ln>
        </p:spPr>
        <p:txBody>
          <a:bodyPr vert="horz" lIns="91440" tIns="45720" rIns="91440" bIns="45720" rtlCol="0" anchor="t">
            <a:normAutofit fontScale="92500" lnSpcReduction="20000"/>
          </a:bodyPr>
          <a:lstStyle/>
          <a:p>
            <a:pPr marL="0" indent="0">
              <a:buNone/>
            </a:pPr>
            <a:r>
              <a:rPr lang="en-US" sz="2000" b="1">
                <a:latin typeface="Calibri"/>
                <a:ea typeface="Calibri"/>
                <a:cs typeface="Arial"/>
              </a:rPr>
              <a:t>3 Categories of Accommodations:</a:t>
            </a:r>
          </a:p>
          <a:p>
            <a:pPr>
              <a:lnSpc>
                <a:spcPct val="120000"/>
              </a:lnSpc>
            </a:pPr>
            <a:r>
              <a:rPr lang="en-US" sz="2000">
                <a:latin typeface="Calibri"/>
                <a:ea typeface="Calibri"/>
                <a:cs typeface="Arial"/>
              </a:rPr>
              <a:t>Category 1 – Does not affect the interpretation of the scores</a:t>
            </a:r>
          </a:p>
          <a:p>
            <a:pPr marL="457200" lvl="1" indent="0">
              <a:lnSpc>
                <a:spcPct val="120000"/>
              </a:lnSpc>
              <a:buNone/>
            </a:pPr>
            <a:r>
              <a:rPr lang="en-US" sz="2000">
                <a:latin typeface="Calibri"/>
                <a:ea typeface="Calibri"/>
                <a:cs typeface="Arial"/>
              </a:rPr>
              <a:t>"take the test alone or in a study carrel"</a:t>
            </a:r>
          </a:p>
          <a:p>
            <a:pPr>
              <a:lnSpc>
                <a:spcPct val="120000"/>
              </a:lnSpc>
            </a:pPr>
            <a:r>
              <a:rPr lang="en-US" sz="2000">
                <a:latin typeface="Calibri"/>
                <a:ea typeface="Calibri"/>
                <a:cs typeface="Arial"/>
              </a:rPr>
              <a:t>Category 2 – May have an effect on student performance and should be considered when interpreting individual test scores</a:t>
            </a:r>
          </a:p>
          <a:p>
            <a:pPr marL="457200" lvl="1" indent="0">
              <a:lnSpc>
                <a:spcPct val="120000"/>
              </a:lnSpc>
              <a:buNone/>
            </a:pPr>
            <a:r>
              <a:rPr lang="en-US" sz="2000">
                <a:latin typeface="Calibri"/>
                <a:ea typeface="Calibri"/>
                <a:cs typeface="Arial"/>
              </a:rPr>
              <a:t>"use extra time for a timed test"</a:t>
            </a:r>
          </a:p>
          <a:p>
            <a:pPr>
              <a:lnSpc>
                <a:spcPct val="120000"/>
              </a:lnSpc>
            </a:pPr>
            <a:r>
              <a:rPr lang="en-US" sz="2000">
                <a:latin typeface="Calibri"/>
                <a:ea typeface="Calibri"/>
                <a:cs typeface="Arial"/>
              </a:rPr>
              <a:t>Category 3 – Likely to change what is being measured and have an effect that alters the interpretation of individual scores.</a:t>
            </a:r>
          </a:p>
          <a:p>
            <a:pPr marL="457200" lvl="1" indent="0">
              <a:lnSpc>
                <a:spcPct val="120000"/>
              </a:lnSpc>
              <a:buNone/>
            </a:pPr>
            <a:r>
              <a:rPr lang="en-US" sz="2000">
                <a:latin typeface="Calibri"/>
                <a:ea typeface="Calibri"/>
                <a:cs typeface="Arial"/>
              </a:rPr>
              <a:t>"use a calculator for a mathematics computation test"</a:t>
            </a:r>
          </a:p>
        </p:txBody>
      </p:sp>
      <p:sp>
        <p:nvSpPr>
          <p:cNvPr id="4" name="Date Placeholder 3">
            <a:extLst>
              <a:ext uri="{FF2B5EF4-FFF2-40B4-BE49-F238E27FC236}">
                <a16:creationId xmlns:a16="http://schemas.microsoft.com/office/drawing/2014/main" id="{90832234-EBF8-FF7C-59C5-283E8BBC3F58}"/>
              </a:ext>
            </a:extLst>
          </p:cNvPr>
          <p:cNvSpPr>
            <a:spLocks noGrp="1"/>
          </p:cNvSpPr>
          <p:nvPr>
            <p:ph type="dt" sz="half" idx="10"/>
          </p:nvPr>
        </p:nvSpPr>
        <p:spPr/>
        <p:txBody>
          <a:bodyPr/>
          <a:lstStyle/>
          <a:p>
            <a:r>
              <a:rPr lang="en-US"/>
              <a:t>PY 2025-2026</a:t>
            </a:r>
          </a:p>
        </p:txBody>
      </p:sp>
      <p:sp>
        <p:nvSpPr>
          <p:cNvPr id="5" name="Slide Number Placeholder 4">
            <a:extLst>
              <a:ext uri="{FF2B5EF4-FFF2-40B4-BE49-F238E27FC236}">
                <a16:creationId xmlns:a16="http://schemas.microsoft.com/office/drawing/2014/main" id="{245A7413-ECDC-01AD-AB31-C46C381927C6}"/>
              </a:ext>
            </a:extLst>
          </p:cNvPr>
          <p:cNvSpPr>
            <a:spLocks noGrp="1"/>
          </p:cNvSpPr>
          <p:nvPr>
            <p:ph type="sldNum" sz="quarter" idx="12"/>
          </p:nvPr>
        </p:nvSpPr>
        <p:spPr/>
        <p:txBody>
          <a:bodyPr/>
          <a:lstStyle/>
          <a:p>
            <a:fld id="{FB66DC3B-F1AC-40D4-8656-891001478902}" type="slidenum">
              <a:rPr lang="en-US" smtClean="0"/>
              <a:pPr/>
              <a:t>43</a:t>
            </a:fld>
            <a:endParaRPr lang="en-US"/>
          </a:p>
        </p:txBody>
      </p:sp>
      <p:sp>
        <p:nvSpPr>
          <p:cNvPr id="3" name="Title 2">
            <a:extLst>
              <a:ext uri="{FF2B5EF4-FFF2-40B4-BE49-F238E27FC236}">
                <a16:creationId xmlns:a16="http://schemas.microsoft.com/office/drawing/2014/main" id="{2DB1A064-97F8-A6B7-5E52-4647B6993A60}"/>
              </a:ext>
            </a:extLst>
          </p:cNvPr>
          <p:cNvSpPr>
            <a:spLocks noGrp="1"/>
          </p:cNvSpPr>
          <p:nvPr>
            <p:ph type="title"/>
          </p:nvPr>
        </p:nvSpPr>
        <p:spPr/>
        <p:txBody>
          <a:bodyPr/>
          <a:lstStyle/>
          <a:p>
            <a:endParaRPr lang="en-US"/>
          </a:p>
        </p:txBody>
      </p:sp>
      <p:sp>
        <p:nvSpPr>
          <p:cNvPr id="12" name="Title 8">
            <a:extLst>
              <a:ext uri="{FF2B5EF4-FFF2-40B4-BE49-F238E27FC236}">
                <a16:creationId xmlns:a16="http://schemas.microsoft.com/office/drawing/2014/main" id="{A67C39CA-CFEC-E87F-6F4D-11273481FD51}"/>
              </a:ext>
            </a:extLst>
          </p:cNvPr>
          <p:cNvSpPr txBox="1">
            <a:spLocks/>
          </p:cNvSpPr>
          <p:nvPr/>
        </p:nvSpPr>
        <p:spPr>
          <a:xfrm>
            <a:off x="4314" y="681037"/>
            <a:ext cx="12183371" cy="1009651"/>
          </a:xfrm>
          <a:prstGeom prst="rect">
            <a:avLst/>
          </a:prstGeom>
          <a:solidFill>
            <a:schemeClr val="accent2">
              <a:lumMod val="75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yriad Pro" panose="020B0503030403020204" pitchFamily="34" charset="0"/>
                <a:ea typeface="+mj-ea"/>
                <a:cs typeface="+mj-cs"/>
              </a:defRPr>
            </a:lvl1pPr>
          </a:lstStyle>
          <a:p>
            <a:pPr algn="ctr"/>
            <a:r>
              <a:rPr lang="en-US">
                <a:solidFill>
                  <a:schemeClr val="bg1"/>
                </a:solidFill>
                <a:latin typeface="Calibri"/>
                <a:ea typeface="Calibri"/>
                <a:cs typeface="Calibri"/>
              </a:rPr>
              <a:t>Testing Accommodations</a:t>
            </a:r>
          </a:p>
        </p:txBody>
      </p:sp>
    </p:spTree>
    <p:extLst>
      <p:ext uri="{BB962C8B-B14F-4D97-AF65-F5344CB8AC3E}">
        <p14:creationId xmlns:p14="http://schemas.microsoft.com/office/powerpoint/2010/main" val="5129133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89DA8-65B7-741D-EE4F-91FFD3C273BB}"/>
              </a:ext>
            </a:extLst>
          </p:cNvPr>
          <p:cNvSpPr>
            <a:spLocks noGrp="1"/>
          </p:cNvSpPr>
          <p:nvPr>
            <p:ph type="title"/>
          </p:nvPr>
        </p:nvSpPr>
        <p:spPr>
          <a:xfrm>
            <a:off x="2631" y="165297"/>
            <a:ext cx="10515600" cy="312834"/>
          </a:xfrm>
        </p:spPr>
        <p:txBody>
          <a:bodyPr/>
          <a:lstStyle/>
          <a:p>
            <a:r>
              <a:rPr lang="en-US" sz="2400">
                <a:latin typeface="Calibri"/>
                <a:ea typeface="Calibri"/>
                <a:cs typeface="Calibri"/>
                <a:hlinkClick r:id="rId2">
                  <a:extLst>
                    <a:ext uri="{A12FA001-AC4F-418D-AE19-62706E023703}">
                      <ahyp:hlinkClr xmlns:ahyp="http://schemas.microsoft.com/office/drawing/2018/hyperlinkcolor" val="tx"/>
                    </a:ext>
                  </a:extLst>
                </a:hlinkClick>
              </a:rPr>
              <a:t>CASAS Accommodations Materials</a:t>
            </a:r>
            <a:r>
              <a:rPr lang="en-US" sz="2400">
                <a:latin typeface="Calibri"/>
                <a:ea typeface="Calibri"/>
                <a:cs typeface="Calibri"/>
              </a:rPr>
              <a:t> for Test Takers with Visual Impairment/Blindness</a:t>
            </a:r>
          </a:p>
        </p:txBody>
      </p:sp>
      <p:sp>
        <p:nvSpPr>
          <p:cNvPr id="3" name="Date Placeholder 2">
            <a:extLst>
              <a:ext uri="{FF2B5EF4-FFF2-40B4-BE49-F238E27FC236}">
                <a16:creationId xmlns:a16="http://schemas.microsoft.com/office/drawing/2014/main" id="{59EB0E1D-1CE6-31A3-C166-55CD326F2B5C}"/>
              </a:ext>
            </a:extLst>
          </p:cNvPr>
          <p:cNvSpPr>
            <a:spLocks noGrp="1"/>
          </p:cNvSpPr>
          <p:nvPr>
            <p:ph type="dt" sz="half" idx="2"/>
          </p:nvPr>
        </p:nvSpPr>
        <p:spPr/>
        <p:txBody>
          <a:bodyPr/>
          <a:lstStyle/>
          <a:p>
            <a:r>
              <a:rPr lang="en-US"/>
              <a:t>PY 2025-2026</a:t>
            </a:r>
          </a:p>
        </p:txBody>
      </p:sp>
      <p:sp>
        <p:nvSpPr>
          <p:cNvPr id="4" name="Slide Number Placeholder 3">
            <a:extLst>
              <a:ext uri="{FF2B5EF4-FFF2-40B4-BE49-F238E27FC236}">
                <a16:creationId xmlns:a16="http://schemas.microsoft.com/office/drawing/2014/main" id="{C1DA74D5-43FE-CCFE-9E6C-3E62FC3AE5B4}"/>
              </a:ext>
            </a:extLst>
          </p:cNvPr>
          <p:cNvSpPr>
            <a:spLocks noGrp="1"/>
          </p:cNvSpPr>
          <p:nvPr>
            <p:ph type="sldNum" sz="quarter" idx="4"/>
          </p:nvPr>
        </p:nvSpPr>
        <p:spPr/>
        <p:txBody>
          <a:bodyPr/>
          <a:lstStyle/>
          <a:p>
            <a:fld id="{5EDC9809-19C2-4E25-86A8-0E34C42EC71C}" type="slidenum">
              <a:rPr lang="en-US" smtClean="0"/>
              <a:pPr/>
              <a:t>44</a:t>
            </a:fld>
            <a:endParaRPr lang="en-US"/>
          </a:p>
        </p:txBody>
      </p:sp>
      <p:sp>
        <p:nvSpPr>
          <p:cNvPr id="5" name="Content Placeholder 4">
            <a:extLst>
              <a:ext uri="{FF2B5EF4-FFF2-40B4-BE49-F238E27FC236}">
                <a16:creationId xmlns:a16="http://schemas.microsoft.com/office/drawing/2014/main" id="{0D638A82-4913-6A5A-589C-CE538E1EE7CA}"/>
              </a:ext>
            </a:extLst>
          </p:cNvPr>
          <p:cNvSpPr>
            <a:spLocks noGrp="1"/>
          </p:cNvSpPr>
          <p:nvPr>
            <p:ph idx="1"/>
          </p:nvPr>
        </p:nvSpPr>
        <p:spPr>
          <a:xfrm>
            <a:off x="642891" y="780362"/>
            <a:ext cx="10515600" cy="5558293"/>
          </a:xfrm>
        </p:spPr>
        <p:txBody>
          <a:bodyPr vert="horz" lIns="91440" tIns="45720" rIns="91440" bIns="45720" rtlCol="0" anchor="t">
            <a:normAutofit/>
          </a:bodyPr>
          <a:lstStyle/>
          <a:p>
            <a:pPr marL="0" indent="0">
              <a:buNone/>
            </a:pPr>
            <a:endParaRPr lang="en-US" sz="2400">
              <a:latin typeface="Arial"/>
              <a:cs typeface="Arial"/>
            </a:endParaRPr>
          </a:p>
          <a:p>
            <a:pPr marL="0" indent="0">
              <a:buNone/>
            </a:pPr>
            <a:endParaRPr lang="en-US" sz="2400">
              <a:latin typeface="Arial"/>
              <a:cs typeface="Arial"/>
            </a:endParaRPr>
          </a:p>
          <a:p>
            <a:pPr marL="0" indent="0">
              <a:buNone/>
            </a:pPr>
            <a:endParaRPr lang="en-US" sz="2400"/>
          </a:p>
          <a:p>
            <a:pPr marL="0" indent="0">
              <a:buNone/>
            </a:pPr>
            <a:endParaRPr lang="en-US" sz="2400"/>
          </a:p>
          <a:p>
            <a:pPr marL="0" indent="0">
              <a:buNone/>
            </a:pPr>
            <a:endParaRPr lang="en-US" sz="2400"/>
          </a:p>
        </p:txBody>
      </p:sp>
      <p:graphicFrame>
        <p:nvGraphicFramePr>
          <p:cNvPr id="7" name="Table 6">
            <a:extLst>
              <a:ext uri="{FF2B5EF4-FFF2-40B4-BE49-F238E27FC236}">
                <a16:creationId xmlns:a16="http://schemas.microsoft.com/office/drawing/2014/main" id="{6C31501C-B166-646B-DAEF-BF622F19EF6F}"/>
              </a:ext>
            </a:extLst>
          </p:cNvPr>
          <p:cNvGraphicFramePr>
            <a:graphicFrameLocks noGrp="1"/>
          </p:cNvGraphicFramePr>
          <p:nvPr>
            <p:extLst>
              <p:ext uri="{D42A27DB-BD31-4B8C-83A1-F6EECF244321}">
                <p14:modId xmlns:p14="http://schemas.microsoft.com/office/powerpoint/2010/main" val="2725152089"/>
              </p:ext>
            </p:extLst>
          </p:nvPr>
        </p:nvGraphicFramePr>
        <p:xfrm>
          <a:off x="1982372" y="663761"/>
          <a:ext cx="9703308" cy="5659114"/>
        </p:xfrm>
        <a:graphic>
          <a:graphicData uri="http://schemas.openxmlformats.org/drawingml/2006/table">
            <a:tbl>
              <a:tblPr firstRow="1" bandRow="1">
                <a:tableStyleId>{ED083AE6-46FA-4A59-8FB0-9F97EB10719F}</a:tableStyleId>
              </a:tblPr>
              <a:tblGrid>
                <a:gridCol w="3234436">
                  <a:extLst>
                    <a:ext uri="{9D8B030D-6E8A-4147-A177-3AD203B41FA5}">
                      <a16:colId xmlns:a16="http://schemas.microsoft.com/office/drawing/2014/main" val="3953428157"/>
                    </a:ext>
                  </a:extLst>
                </a:gridCol>
                <a:gridCol w="3234436">
                  <a:extLst>
                    <a:ext uri="{9D8B030D-6E8A-4147-A177-3AD203B41FA5}">
                      <a16:colId xmlns:a16="http://schemas.microsoft.com/office/drawing/2014/main" val="3083323489"/>
                    </a:ext>
                  </a:extLst>
                </a:gridCol>
                <a:gridCol w="3234436">
                  <a:extLst>
                    <a:ext uri="{9D8B030D-6E8A-4147-A177-3AD203B41FA5}">
                      <a16:colId xmlns:a16="http://schemas.microsoft.com/office/drawing/2014/main" val="633194725"/>
                    </a:ext>
                  </a:extLst>
                </a:gridCol>
              </a:tblGrid>
              <a:tr h="370840">
                <a:tc>
                  <a:txBody>
                    <a:bodyPr/>
                    <a:lstStyle/>
                    <a:p>
                      <a:r>
                        <a:rPr lang="en-US"/>
                        <a:t>Product</a:t>
                      </a:r>
                    </a:p>
                  </a:txBody>
                  <a:tcPr/>
                </a:tc>
                <a:tc>
                  <a:txBody>
                    <a:bodyPr/>
                    <a:lstStyle/>
                    <a:p>
                      <a:r>
                        <a:rPr lang="en-US"/>
                        <a:t>For use with CASAS Forms</a:t>
                      </a:r>
                    </a:p>
                  </a:txBody>
                  <a:tcPr/>
                </a:tc>
                <a:tc>
                  <a:txBody>
                    <a:bodyPr/>
                    <a:lstStyle/>
                    <a:p>
                      <a:r>
                        <a:rPr lang="en-US"/>
                        <a:t>Description</a:t>
                      </a:r>
                    </a:p>
                  </a:txBody>
                  <a:tcPr/>
                </a:tc>
                <a:extLst>
                  <a:ext uri="{0D108BD9-81ED-4DB2-BD59-A6C34878D82A}">
                    <a16:rowId xmlns:a16="http://schemas.microsoft.com/office/drawing/2014/main" val="2029695551"/>
                  </a:ext>
                </a:extLst>
              </a:tr>
              <a:tr h="370839">
                <a:tc>
                  <a:txBody>
                    <a:bodyPr/>
                    <a:lstStyle/>
                    <a:p>
                      <a:pPr lvl="0">
                        <a:buNone/>
                      </a:pPr>
                      <a:r>
                        <a:rPr lang="en-US" sz="1600"/>
                        <a:t>Screen Reader Software - </a:t>
                      </a:r>
                      <a:r>
                        <a:rPr lang="en-US" sz="1600" b="0" i="0" u="none" strike="noStrike" noProof="0">
                          <a:solidFill>
                            <a:srgbClr val="000000"/>
                          </a:solidFill>
                          <a:latin typeface="Calibri"/>
                        </a:rPr>
                        <a:t>CASAS </a:t>
                      </a:r>
                      <a:r>
                        <a:rPr lang="en-US" sz="1600" b="0" i="0" u="none" strike="noStrike" noProof="0" err="1">
                          <a:solidFill>
                            <a:srgbClr val="000000"/>
                          </a:solidFill>
                          <a:latin typeface="Calibri"/>
                        </a:rPr>
                        <a:t>eTests</a:t>
                      </a:r>
                      <a:r>
                        <a:rPr lang="en-US" sz="1600" b="0" i="0" u="none" strike="noStrike" noProof="0">
                          <a:solidFill>
                            <a:srgbClr val="000000"/>
                          </a:solidFill>
                          <a:latin typeface="Calibri"/>
                        </a:rPr>
                        <a:t> are compatible with screen reader software</a:t>
                      </a:r>
                      <a:endParaRPr lang="en-US" sz="1600"/>
                    </a:p>
                  </a:txBody>
                  <a:tcPr/>
                </a:tc>
                <a:tc>
                  <a:txBody>
                    <a:bodyPr/>
                    <a:lstStyle/>
                    <a:p>
                      <a:pPr lvl="0">
                        <a:buNone/>
                      </a:pPr>
                      <a:r>
                        <a:rPr lang="en-US" sz="1600" b="0" i="0" u="none" strike="noStrike" noProof="0">
                          <a:solidFill>
                            <a:srgbClr val="000000"/>
                          </a:solidFill>
                          <a:latin typeface="Calibri"/>
                        </a:rPr>
                        <a:t>All STEPS and GOALS 2</a:t>
                      </a:r>
                    </a:p>
                  </a:txBody>
                  <a:tcPr/>
                </a:tc>
                <a:tc>
                  <a:txBody>
                    <a:bodyPr/>
                    <a:lstStyle/>
                    <a:p>
                      <a:pPr lvl="0">
                        <a:buNone/>
                      </a:pPr>
                      <a:r>
                        <a:rPr lang="en-US" sz="1600"/>
                        <a:t>Test takers with visual impairment/blindness can listen to test directions, a description of prompts, test questions, and answer options</a:t>
                      </a:r>
                    </a:p>
                  </a:txBody>
                  <a:tcPr/>
                </a:tc>
                <a:extLst>
                  <a:ext uri="{0D108BD9-81ED-4DB2-BD59-A6C34878D82A}">
                    <a16:rowId xmlns:a16="http://schemas.microsoft.com/office/drawing/2014/main" val="1132614489"/>
                  </a:ext>
                </a:extLst>
              </a:tr>
              <a:tr h="370838">
                <a:tc>
                  <a:txBody>
                    <a:bodyPr/>
                    <a:lstStyle/>
                    <a:p>
                      <a:pPr lvl="0">
                        <a:buNone/>
                      </a:pPr>
                      <a:r>
                        <a:rPr lang="en-US" sz="1600"/>
                        <a:t>Reading STEPS TAM Supplement for Test Takers with Visual Impairment/Blindness</a:t>
                      </a:r>
                    </a:p>
                  </a:txBody>
                  <a:tcPr/>
                </a:tc>
                <a:tc>
                  <a:txBody>
                    <a:bodyPr/>
                    <a:lstStyle/>
                    <a:p>
                      <a:pPr lvl="0">
                        <a:buNone/>
                      </a:pPr>
                      <a:r>
                        <a:rPr lang="en-US" sz="1600" b="0" i="0" u="none" strike="noStrike" noProof="0">
                          <a:solidFill>
                            <a:srgbClr val="000000"/>
                          </a:solidFill>
                          <a:latin typeface="Calibri"/>
                        </a:rPr>
                        <a:t>Forms 619R and 621R-630R</a:t>
                      </a:r>
                    </a:p>
                  </a:txBody>
                  <a:tcPr/>
                </a:tc>
                <a:tc>
                  <a:txBody>
                    <a:bodyPr/>
                    <a:lstStyle/>
                    <a:p>
                      <a:pPr lvl="0">
                        <a:buNone/>
                      </a:pPr>
                      <a:r>
                        <a:rPr lang="en-US" sz="1600"/>
                        <a:t>Includes specific administration guidelines and materials for administration. Test form scripts for prompts, test questions, and answer options are included for Reader/Scribe.</a:t>
                      </a:r>
                    </a:p>
                  </a:txBody>
                  <a:tcPr/>
                </a:tc>
                <a:extLst>
                  <a:ext uri="{0D108BD9-81ED-4DB2-BD59-A6C34878D82A}">
                    <a16:rowId xmlns:a16="http://schemas.microsoft.com/office/drawing/2014/main" val="961565154"/>
                  </a:ext>
                </a:extLst>
              </a:tr>
              <a:tr h="370838">
                <a:tc>
                  <a:txBody>
                    <a:bodyPr/>
                    <a:lstStyle/>
                    <a:p>
                      <a:pPr lvl="0">
                        <a:buNone/>
                      </a:pPr>
                      <a:r>
                        <a:rPr lang="en-US" sz="1600"/>
                        <a:t>Listening STEPS TAM Supplement </a:t>
                      </a:r>
                    </a:p>
                  </a:txBody>
                  <a:tcPr/>
                </a:tc>
                <a:tc>
                  <a:txBody>
                    <a:bodyPr/>
                    <a:lstStyle/>
                    <a:p>
                      <a:pPr lvl="0">
                        <a:buNone/>
                      </a:pPr>
                      <a:r>
                        <a:rPr lang="en-US" sz="1600" b="0" i="0" u="none" strike="noStrike" noProof="0">
                          <a:solidFill>
                            <a:srgbClr val="000000"/>
                          </a:solidFill>
                          <a:latin typeface="Calibri"/>
                        </a:rPr>
                        <a:t>Forms 619L and 621L-630L</a:t>
                      </a:r>
                    </a:p>
                  </a:txBody>
                  <a:tcPr/>
                </a:tc>
                <a:tc>
                  <a:txBody>
                    <a:bodyPr/>
                    <a:lstStyle/>
                    <a:p>
                      <a:pPr lvl="0">
                        <a:buNone/>
                      </a:pPr>
                      <a:r>
                        <a:rPr lang="en-US" sz="1600"/>
                        <a:t>Same as above</a:t>
                      </a:r>
                    </a:p>
                  </a:txBody>
                  <a:tcPr/>
                </a:tc>
                <a:extLst>
                  <a:ext uri="{0D108BD9-81ED-4DB2-BD59-A6C34878D82A}">
                    <a16:rowId xmlns:a16="http://schemas.microsoft.com/office/drawing/2014/main" val="4270253948"/>
                  </a:ext>
                </a:extLst>
              </a:tr>
              <a:tr h="370838">
                <a:tc>
                  <a:txBody>
                    <a:bodyPr/>
                    <a:lstStyle/>
                    <a:p>
                      <a:pPr lvl="0">
                        <a:buNone/>
                      </a:pPr>
                      <a:r>
                        <a:rPr lang="en-US" sz="1600" b="0" i="0" u="none" strike="noStrike" noProof="0">
                          <a:solidFill>
                            <a:srgbClr val="000000"/>
                          </a:solidFill>
                          <a:latin typeface="Calibri"/>
                        </a:rPr>
                        <a:t>Reading GOALS 2 TAM Supplement </a:t>
                      </a:r>
                    </a:p>
                  </a:txBody>
                  <a:tcPr/>
                </a:tc>
                <a:tc>
                  <a:txBody>
                    <a:bodyPr/>
                    <a:lstStyle/>
                    <a:p>
                      <a:pPr lvl="0">
                        <a:buNone/>
                      </a:pPr>
                      <a:r>
                        <a:rPr lang="en-US" sz="1600" b="0" i="0" u="none" strike="noStrike" noProof="0">
                          <a:solidFill>
                            <a:srgbClr val="000000"/>
                          </a:solidFill>
                          <a:latin typeface="Calibri"/>
                        </a:rPr>
                        <a:t>Forms 919R and 921R-930R</a:t>
                      </a:r>
                      <a:endParaRPr lang="en-US" sz="1600"/>
                    </a:p>
                  </a:txBody>
                  <a:tcPr/>
                </a:tc>
                <a:tc>
                  <a:txBody>
                    <a:bodyPr/>
                    <a:lstStyle/>
                    <a:p>
                      <a:pPr lvl="0">
                        <a:buNone/>
                      </a:pPr>
                      <a:r>
                        <a:rPr lang="en-US" sz="1600" b="0" i="0" u="none" strike="noStrike" noProof="0">
                          <a:solidFill>
                            <a:srgbClr val="000000"/>
                          </a:solidFill>
                          <a:latin typeface="Calibri"/>
                        </a:rPr>
                        <a:t>Same as above</a:t>
                      </a:r>
                    </a:p>
                  </a:txBody>
                  <a:tcPr/>
                </a:tc>
                <a:extLst>
                  <a:ext uri="{0D108BD9-81ED-4DB2-BD59-A6C34878D82A}">
                    <a16:rowId xmlns:a16="http://schemas.microsoft.com/office/drawing/2014/main" val="456683290"/>
                  </a:ext>
                </a:extLst>
              </a:tr>
              <a:tr h="370838">
                <a:tc>
                  <a:txBody>
                    <a:bodyPr/>
                    <a:lstStyle/>
                    <a:p>
                      <a:pPr lvl="0">
                        <a:buNone/>
                      </a:pPr>
                      <a:r>
                        <a:rPr lang="en-US" sz="1600"/>
                        <a:t>Math GOALS 2 TAM Supplement</a:t>
                      </a:r>
                    </a:p>
                  </a:txBody>
                  <a:tcPr/>
                </a:tc>
                <a:tc>
                  <a:txBody>
                    <a:bodyPr/>
                    <a:lstStyle/>
                    <a:p>
                      <a:pPr lvl="0">
                        <a:buNone/>
                      </a:pPr>
                      <a:r>
                        <a:rPr lang="en-US" sz="1600" b="0" i="0" u="none" strike="noStrike" noProof="0">
                          <a:solidFill>
                            <a:srgbClr val="000000"/>
                          </a:solidFill>
                          <a:latin typeface="Calibri"/>
                        </a:rPr>
                        <a:t>Forms 919M and 921M-930M</a:t>
                      </a:r>
                    </a:p>
                  </a:txBody>
                  <a:tcPr/>
                </a:tc>
                <a:tc>
                  <a:txBody>
                    <a:bodyPr/>
                    <a:lstStyle/>
                    <a:p>
                      <a:pPr lvl="0">
                        <a:buNone/>
                      </a:pPr>
                      <a:r>
                        <a:rPr lang="en-US" sz="1600"/>
                        <a:t>Same as above</a:t>
                      </a:r>
                    </a:p>
                  </a:txBody>
                  <a:tcPr/>
                </a:tc>
                <a:extLst>
                  <a:ext uri="{0D108BD9-81ED-4DB2-BD59-A6C34878D82A}">
                    <a16:rowId xmlns:a16="http://schemas.microsoft.com/office/drawing/2014/main" val="505244562"/>
                  </a:ext>
                </a:extLst>
              </a:tr>
              <a:tr h="370838">
                <a:tc>
                  <a:txBody>
                    <a:bodyPr/>
                    <a:lstStyle/>
                    <a:p>
                      <a:pPr lvl="0">
                        <a:buNone/>
                      </a:pPr>
                      <a:r>
                        <a:rPr lang="en-US" sz="1600"/>
                        <a:t>Math GOALS 2 Tactile Graphics/Braille Supplement</a:t>
                      </a:r>
                    </a:p>
                  </a:txBody>
                  <a:tcPr/>
                </a:tc>
                <a:tc>
                  <a:txBody>
                    <a:bodyPr/>
                    <a:lstStyle/>
                    <a:p>
                      <a:pPr lvl="0">
                        <a:buNone/>
                      </a:pPr>
                      <a:r>
                        <a:rPr lang="en-US" sz="1600" b="0" i="0" u="none" strike="noStrike" noProof="0">
                          <a:solidFill>
                            <a:srgbClr val="000000"/>
                          </a:solidFill>
                          <a:latin typeface="Calibri"/>
                        </a:rPr>
                        <a:t>Sold together as a package with Math GOALS 2 TAM Supplement above</a:t>
                      </a:r>
                    </a:p>
                  </a:txBody>
                  <a:tcPr/>
                </a:tc>
                <a:tc>
                  <a:txBody>
                    <a:bodyPr/>
                    <a:lstStyle/>
                    <a:p>
                      <a:pPr lvl="0">
                        <a:buNone/>
                      </a:pPr>
                      <a:r>
                        <a:rPr lang="en-US" sz="1600"/>
                        <a:t>Includes tactile graphics for prompts and test question in braille for items that can be accessed for test takers. Conveys non-textual information such as maps, graphs, and diagrams.</a:t>
                      </a:r>
                    </a:p>
                  </a:txBody>
                  <a:tcPr/>
                </a:tc>
                <a:extLst>
                  <a:ext uri="{0D108BD9-81ED-4DB2-BD59-A6C34878D82A}">
                    <a16:rowId xmlns:a16="http://schemas.microsoft.com/office/drawing/2014/main" val="2890464950"/>
                  </a:ext>
                </a:extLst>
              </a:tr>
            </a:tbl>
          </a:graphicData>
        </a:graphic>
      </p:graphicFrame>
      <p:pic>
        <p:nvPicPr>
          <p:cNvPr id="8" name="Picture 7" descr="A close-up of a manual&#10;&#10;AI-generated content may be incorrect.">
            <a:extLst>
              <a:ext uri="{FF2B5EF4-FFF2-40B4-BE49-F238E27FC236}">
                <a16:creationId xmlns:a16="http://schemas.microsoft.com/office/drawing/2014/main" id="{0FC2835F-9689-D453-2D8C-1C9EEA2250F7}"/>
              </a:ext>
            </a:extLst>
          </p:cNvPr>
          <p:cNvPicPr>
            <a:picLocks noChangeAspect="1"/>
          </p:cNvPicPr>
          <p:nvPr/>
        </p:nvPicPr>
        <p:blipFill>
          <a:blip r:embed="rId3"/>
          <a:stretch>
            <a:fillRect/>
          </a:stretch>
        </p:blipFill>
        <p:spPr>
          <a:xfrm>
            <a:off x="212127" y="3674830"/>
            <a:ext cx="846260" cy="1130545"/>
          </a:xfrm>
          <a:prstGeom prst="rect">
            <a:avLst/>
          </a:prstGeom>
        </p:spPr>
      </p:pic>
      <p:pic>
        <p:nvPicPr>
          <p:cNvPr id="9" name="Picture 8" descr="A blue and black document with black text&#10;&#10;AI-generated content may be incorrect.">
            <a:extLst>
              <a:ext uri="{FF2B5EF4-FFF2-40B4-BE49-F238E27FC236}">
                <a16:creationId xmlns:a16="http://schemas.microsoft.com/office/drawing/2014/main" id="{7DC18D9A-C405-F600-05CD-D6E6C3B9F78B}"/>
              </a:ext>
            </a:extLst>
          </p:cNvPr>
          <p:cNvPicPr>
            <a:picLocks noChangeAspect="1"/>
          </p:cNvPicPr>
          <p:nvPr/>
        </p:nvPicPr>
        <p:blipFill>
          <a:blip r:embed="rId4"/>
          <a:stretch>
            <a:fillRect/>
          </a:stretch>
        </p:blipFill>
        <p:spPr>
          <a:xfrm>
            <a:off x="833906" y="3935797"/>
            <a:ext cx="856764" cy="1082677"/>
          </a:xfrm>
          <a:prstGeom prst="rect">
            <a:avLst/>
          </a:prstGeom>
        </p:spPr>
      </p:pic>
      <p:pic>
        <p:nvPicPr>
          <p:cNvPr id="10" name="Picture 9" descr="A pink card with text and images&#10;&#10;AI-generated content may be incorrect.">
            <a:extLst>
              <a:ext uri="{FF2B5EF4-FFF2-40B4-BE49-F238E27FC236}">
                <a16:creationId xmlns:a16="http://schemas.microsoft.com/office/drawing/2014/main" id="{AC3C59E8-A2D7-177D-E9F7-AE8E802C7FE6}"/>
              </a:ext>
            </a:extLst>
          </p:cNvPr>
          <p:cNvPicPr>
            <a:picLocks noChangeAspect="1"/>
          </p:cNvPicPr>
          <p:nvPr/>
        </p:nvPicPr>
        <p:blipFill>
          <a:blip r:embed="rId5"/>
          <a:stretch>
            <a:fillRect/>
          </a:stretch>
        </p:blipFill>
        <p:spPr>
          <a:xfrm>
            <a:off x="221640" y="2203571"/>
            <a:ext cx="846261" cy="1132011"/>
          </a:xfrm>
          <a:prstGeom prst="rect">
            <a:avLst/>
          </a:prstGeom>
        </p:spPr>
      </p:pic>
      <p:pic>
        <p:nvPicPr>
          <p:cNvPr id="11" name="Picture 10" descr="A close-up of a card&#10;&#10;AI-generated content may be incorrect.">
            <a:extLst>
              <a:ext uri="{FF2B5EF4-FFF2-40B4-BE49-F238E27FC236}">
                <a16:creationId xmlns:a16="http://schemas.microsoft.com/office/drawing/2014/main" id="{C8443064-95F2-1EB9-A453-967913ED8801}"/>
              </a:ext>
            </a:extLst>
          </p:cNvPr>
          <p:cNvPicPr>
            <a:picLocks noChangeAspect="1"/>
          </p:cNvPicPr>
          <p:nvPr/>
        </p:nvPicPr>
        <p:blipFill>
          <a:blip r:embed="rId6"/>
          <a:stretch>
            <a:fillRect/>
          </a:stretch>
        </p:blipFill>
        <p:spPr>
          <a:xfrm>
            <a:off x="842351" y="2521195"/>
            <a:ext cx="855298" cy="1151306"/>
          </a:xfrm>
          <a:prstGeom prst="rect">
            <a:avLst/>
          </a:prstGeom>
        </p:spPr>
      </p:pic>
      <p:pic>
        <p:nvPicPr>
          <p:cNvPr id="12" name="Picture 11" descr="Several white papers with black text&#10;&#10;AI-generated content may be incorrect.">
            <a:extLst>
              <a:ext uri="{FF2B5EF4-FFF2-40B4-BE49-F238E27FC236}">
                <a16:creationId xmlns:a16="http://schemas.microsoft.com/office/drawing/2014/main" id="{3C707A16-2096-1A12-BCB0-30ED77444E1E}"/>
              </a:ext>
            </a:extLst>
          </p:cNvPr>
          <p:cNvPicPr>
            <a:picLocks noChangeAspect="1"/>
          </p:cNvPicPr>
          <p:nvPr/>
        </p:nvPicPr>
        <p:blipFill>
          <a:blip r:embed="rId7"/>
          <a:stretch>
            <a:fillRect/>
          </a:stretch>
        </p:blipFill>
        <p:spPr>
          <a:xfrm>
            <a:off x="225598" y="5266065"/>
            <a:ext cx="1709860" cy="1003789"/>
          </a:xfrm>
          <a:prstGeom prst="rect">
            <a:avLst/>
          </a:prstGeom>
        </p:spPr>
      </p:pic>
    </p:spTree>
    <p:extLst>
      <p:ext uri="{BB962C8B-B14F-4D97-AF65-F5344CB8AC3E}">
        <p14:creationId xmlns:p14="http://schemas.microsoft.com/office/powerpoint/2010/main" val="32115275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DA086-A709-6E2D-279C-5BF7F2DCD0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1E6080-9CA2-6563-A07A-E010EDD2D158}"/>
              </a:ext>
            </a:extLst>
          </p:cNvPr>
          <p:cNvSpPr>
            <a:spLocks noGrp="1"/>
          </p:cNvSpPr>
          <p:nvPr>
            <p:ph type="title"/>
          </p:nvPr>
        </p:nvSpPr>
        <p:spPr/>
        <p:txBody>
          <a:bodyPr/>
          <a:lstStyle/>
          <a:p>
            <a:r>
              <a:rPr lang="en-US" sz="2800" dirty="0">
                <a:latin typeface="Calibri"/>
                <a:ea typeface="Calibri"/>
                <a:cs typeface="Calibri"/>
                <a:hlinkClick r:id="rId2">
                  <a:extLst>
                    <a:ext uri="{A12FA001-AC4F-418D-AE19-62706E023703}">
                      <ahyp:hlinkClr xmlns:ahyp="http://schemas.microsoft.com/office/drawing/2018/hyperlinkcolor" val="tx"/>
                    </a:ext>
                  </a:extLst>
                </a:hlinkClick>
              </a:rPr>
              <a:t>TABE Accommodations Materials and Classifying Table</a:t>
            </a:r>
          </a:p>
        </p:txBody>
      </p:sp>
      <p:sp>
        <p:nvSpPr>
          <p:cNvPr id="3" name="Date Placeholder 2">
            <a:extLst>
              <a:ext uri="{FF2B5EF4-FFF2-40B4-BE49-F238E27FC236}">
                <a16:creationId xmlns:a16="http://schemas.microsoft.com/office/drawing/2014/main" id="{8B9A5CAC-A55F-25C4-F100-C0ADD0402822}"/>
              </a:ext>
            </a:extLst>
          </p:cNvPr>
          <p:cNvSpPr>
            <a:spLocks noGrp="1"/>
          </p:cNvSpPr>
          <p:nvPr>
            <p:ph type="dt" sz="half" idx="2"/>
          </p:nvPr>
        </p:nvSpPr>
        <p:spPr/>
        <p:txBody>
          <a:bodyPr/>
          <a:lstStyle/>
          <a:p>
            <a:r>
              <a:rPr lang="en-US"/>
              <a:t>PY 2025-2026</a:t>
            </a:r>
          </a:p>
        </p:txBody>
      </p:sp>
      <p:sp>
        <p:nvSpPr>
          <p:cNvPr id="4" name="Slide Number Placeholder 3">
            <a:extLst>
              <a:ext uri="{FF2B5EF4-FFF2-40B4-BE49-F238E27FC236}">
                <a16:creationId xmlns:a16="http://schemas.microsoft.com/office/drawing/2014/main" id="{EE66CFED-7DFB-8C4B-D226-EEE993EB206A}"/>
              </a:ext>
            </a:extLst>
          </p:cNvPr>
          <p:cNvSpPr>
            <a:spLocks noGrp="1"/>
          </p:cNvSpPr>
          <p:nvPr>
            <p:ph type="sldNum" sz="quarter" idx="4"/>
          </p:nvPr>
        </p:nvSpPr>
        <p:spPr/>
        <p:txBody>
          <a:bodyPr/>
          <a:lstStyle/>
          <a:p>
            <a:fld id="{5EDC9809-19C2-4E25-86A8-0E34C42EC71C}" type="slidenum">
              <a:rPr lang="en-US" smtClean="0"/>
              <a:pPr/>
              <a:t>45</a:t>
            </a:fld>
            <a:endParaRPr lang="en-US"/>
          </a:p>
        </p:txBody>
      </p:sp>
      <p:pic>
        <p:nvPicPr>
          <p:cNvPr id="6" name="Content Placeholder 5">
            <a:extLst>
              <a:ext uri="{FF2B5EF4-FFF2-40B4-BE49-F238E27FC236}">
                <a16:creationId xmlns:a16="http://schemas.microsoft.com/office/drawing/2014/main" id="{F5D4F54B-238E-8822-8F81-0D3F77F67827}"/>
              </a:ext>
            </a:extLst>
          </p:cNvPr>
          <p:cNvPicPr>
            <a:picLocks noGrp="1" noChangeAspect="1"/>
          </p:cNvPicPr>
          <p:nvPr>
            <p:ph idx="1"/>
          </p:nvPr>
        </p:nvPicPr>
        <p:blipFill>
          <a:blip r:embed="rId3"/>
          <a:stretch>
            <a:fillRect/>
          </a:stretch>
        </p:blipFill>
        <p:spPr>
          <a:xfrm>
            <a:off x="282894" y="2022278"/>
            <a:ext cx="5784362" cy="4414472"/>
          </a:xfrm>
          <a:prstGeom prst="rect">
            <a:avLst/>
          </a:prstGeom>
        </p:spPr>
      </p:pic>
      <p:pic>
        <p:nvPicPr>
          <p:cNvPr id="7" name="Picture 6" descr="A white rectangular table with black text&#10;&#10;AI-generated content may be incorrect.">
            <a:extLst>
              <a:ext uri="{FF2B5EF4-FFF2-40B4-BE49-F238E27FC236}">
                <a16:creationId xmlns:a16="http://schemas.microsoft.com/office/drawing/2014/main" id="{FA4CFD5B-A913-93F1-7E14-693ABB940036}"/>
              </a:ext>
            </a:extLst>
          </p:cNvPr>
          <p:cNvPicPr>
            <a:picLocks noChangeAspect="1"/>
          </p:cNvPicPr>
          <p:nvPr/>
        </p:nvPicPr>
        <p:blipFill>
          <a:blip r:embed="rId4"/>
          <a:stretch>
            <a:fillRect/>
          </a:stretch>
        </p:blipFill>
        <p:spPr>
          <a:xfrm>
            <a:off x="6095510" y="2016125"/>
            <a:ext cx="5940670" cy="2884366"/>
          </a:xfrm>
          <a:prstGeom prst="rect">
            <a:avLst/>
          </a:prstGeom>
        </p:spPr>
      </p:pic>
      <p:pic>
        <p:nvPicPr>
          <p:cNvPr id="8" name="Picture 7" descr="A white paper with black text&#10;&#10;AI-generated content may be incorrect.">
            <a:extLst>
              <a:ext uri="{FF2B5EF4-FFF2-40B4-BE49-F238E27FC236}">
                <a16:creationId xmlns:a16="http://schemas.microsoft.com/office/drawing/2014/main" id="{2A9DCF37-7888-DB04-E474-F824886FB86D}"/>
              </a:ext>
            </a:extLst>
          </p:cNvPr>
          <p:cNvPicPr>
            <a:picLocks noChangeAspect="1"/>
          </p:cNvPicPr>
          <p:nvPr/>
        </p:nvPicPr>
        <p:blipFill>
          <a:blip r:embed="rId5"/>
          <a:stretch>
            <a:fillRect/>
          </a:stretch>
        </p:blipFill>
        <p:spPr>
          <a:xfrm>
            <a:off x="6095511" y="4884657"/>
            <a:ext cx="5940670" cy="1561368"/>
          </a:xfrm>
          <a:prstGeom prst="rect">
            <a:avLst/>
          </a:prstGeom>
        </p:spPr>
      </p:pic>
      <p:graphicFrame>
        <p:nvGraphicFramePr>
          <p:cNvPr id="11" name="Table 10">
            <a:extLst>
              <a:ext uri="{FF2B5EF4-FFF2-40B4-BE49-F238E27FC236}">
                <a16:creationId xmlns:a16="http://schemas.microsoft.com/office/drawing/2014/main" id="{AD5E1FCE-CF70-8B8F-7A5B-3CDFCC8BD5E1}"/>
              </a:ext>
            </a:extLst>
          </p:cNvPr>
          <p:cNvGraphicFramePr>
            <a:graphicFrameLocks noGrp="1"/>
          </p:cNvGraphicFramePr>
          <p:nvPr>
            <p:extLst>
              <p:ext uri="{D42A27DB-BD31-4B8C-83A1-F6EECF244321}">
                <p14:modId xmlns:p14="http://schemas.microsoft.com/office/powerpoint/2010/main" val="3964032586"/>
              </p:ext>
            </p:extLst>
          </p:nvPr>
        </p:nvGraphicFramePr>
        <p:xfrm>
          <a:off x="306916" y="751416"/>
          <a:ext cx="11661212" cy="1112517"/>
        </p:xfrm>
        <a:graphic>
          <a:graphicData uri="http://schemas.openxmlformats.org/drawingml/2006/table">
            <a:tbl>
              <a:tblPr firstRow="1" bandRow="1">
                <a:tableStyleId>{5A111915-BE36-4E01-A7E5-04B1672EAD32}</a:tableStyleId>
              </a:tblPr>
              <a:tblGrid>
                <a:gridCol w="5830606">
                  <a:extLst>
                    <a:ext uri="{9D8B030D-6E8A-4147-A177-3AD203B41FA5}">
                      <a16:colId xmlns:a16="http://schemas.microsoft.com/office/drawing/2014/main" val="719109176"/>
                    </a:ext>
                  </a:extLst>
                </a:gridCol>
                <a:gridCol w="5830606">
                  <a:extLst>
                    <a:ext uri="{9D8B030D-6E8A-4147-A177-3AD203B41FA5}">
                      <a16:colId xmlns:a16="http://schemas.microsoft.com/office/drawing/2014/main" val="2976702954"/>
                    </a:ext>
                  </a:extLst>
                </a:gridCol>
              </a:tblGrid>
              <a:tr h="370840">
                <a:tc gridSpan="2">
                  <a:txBody>
                    <a:bodyPr/>
                    <a:lstStyle/>
                    <a:p>
                      <a:r>
                        <a:rPr lang="en-US">
                          <a:solidFill>
                            <a:srgbClr val="FFFFFF"/>
                          </a:solidFill>
                        </a:rPr>
                        <a:t>TABE is available in:</a:t>
                      </a:r>
                    </a:p>
                  </a:txBody>
                  <a:tcPr/>
                </a:tc>
                <a:tc hMerge="1">
                  <a:txBody>
                    <a:bodyPr/>
                    <a:lstStyle/>
                    <a:p>
                      <a:endParaRPr lang="en-US"/>
                    </a:p>
                  </a:txBody>
                  <a:tcPr marL="0" marR="0" marT="0" marB="0" horzOverflow="overflow"/>
                </a:tc>
                <a:extLst>
                  <a:ext uri="{0D108BD9-81ED-4DB2-BD59-A6C34878D82A}">
                    <a16:rowId xmlns:a16="http://schemas.microsoft.com/office/drawing/2014/main" val="832096610"/>
                  </a:ext>
                </a:extLst>
              </a:tr>
              <a:tr h="370839">
                <a:tc>
                  <a:txBody>
                    <a:bodyPr/>
                    <a:lstStyle/>
                    <a:p>
                      <a:pPr marL="285750" lvl="0" indent="-285750">
                        <a:buFont typeface="Wingdings"/>
                        <a:buChar char="ü"/>
                      </a:pPr>
                      <a:r>
                        <a:rPr lang="en-US" sz="1600" u="none" strike="noStrike" noProof="0">
                          <a:solidFill>
                            <a:srgbClr val="000000"/>
                          </a:solidFill>
                        </a:rPr>
                        <a:t>Large-print test booklets/Large-print answer documents</a:t>
                      </a:r>
                    </a:p>
                  </a:txBody>
                  <a:tcPr/>
                </a:tc>
                <a:tc>
                  <a:txBody>
                    <a:bodyPr/>
                    <a:lstStyle/>
                    <a:p>
                      <a:pPr marL="285750" marR="0" lvl="0" indent="-285750" algn="l">
                        <a:lnSpc>
                          <a:spcPct val="90000"/>
                        </a:lnSpc>
                        <a:spcBef>
                          <a:spcPts val="1000"/>
                        </a:spcBef>
                        <a:spcAft>
                          <a:spcPts val="0"/>
                        </a:spcAft>
                        <a:buClr>
                          <a:srgbClr val="000000"/>
                        </a:buClr>
                        <a:buFont typeface="Wingdings,Sans-Serif"/>
                        <a:buChar char="ü"/>
                      </a:pPr>
                      <a:r>
                        <a:rPr lang="en-US" sz="1600" u="none" strike="noStrike" noProof="0">
                          <a:solidFill>
                            <a:srgbClr val="000000"/>
                          </a:solidFill>
                        </a:rPr>
                        <a:t>Audio CD format (SPRING 2025)</a:t>
                      </a:r>
                    </a:p>
                  </a:txBody>
                  <a:tcPr/>
                </a:tc>
                <a:extLst>
                  <a:ext uri="{0D108BD9-81ED-4DB2-BD59-A6C34878D82A}">
                    <a16:rowId xmlns:a16="http://schemas.microsoft.com/office/drawing/2014/main" val="1427022964"/>
                  </a:ext>
                </a:extLst>
              </a:tr>
              <a:tr h="370838">
                <a:tc>
                  <a:txBody>
                    <a:bodyPr/>
                    <a:lstStyle/>
                    <a:p>
                      <a:pPr marL="285750" marR="0" lvl="0" indent="-285750" algn="l">
                        <a:lnSpc>
                          <a:spcPct val="90000"/>
                        </a:lnSpc>
                        <a:spcBef>
                          <a:spcPts val="1000"/>
                        </a:spcBef>
                        <a:spcAft>
                          <a:spcPts val="0"/>
                        </a:spcAft>
                        <a:buClr>
                          <a:srgbClr val="000000"/>
                        </a:buClr>
                        <a:buFont typeface="Wingdings,Sans-Serif"/>
                        <a:buChar char="ü"/>
                      </a:pPr>
                      <a:r>
                        <a:rPr lang="en-US" sz="1600" u="none" strike="noStrike" noProof="0">
                          <a:solidFill>
                            <a:srgbClr val="000000"/>
                          </a:solidFill>
                        </a:rPr>
                        <a:t>Braille (SPRING 2025)</a:t>
                      </a:r>
                    </a:p>
                  </a:txBody>
                  <a:tcPr/>
                </a:tc>
                <a:tc>
                  <a:txBody>
                    <a:bodyPr/>
                    <a:lstStyle/>
                    <a:p>
                      <a:pPr marL="285750" marR="0" lvl="0" indent="-285750" algn="l">
                        <a:lnSpc>
                          <a:spcPct val="90000"/>
                        </a:lnSpc>
                        <a:spcBef>
                          <a:spcPts val="1000"/>
                        </a:spcBef>
                        <a:spcAft>
                          <a:spcPts val="0"/>
                        </a:spcAft>
                        <a:buClr>
                          <a:srgbClr val="000000"/>
                        </a:buClr>
                        <a:buFont typeface="Wingdings,Sans-Serif"/>
                        <a:buChar char="ü"/>
                      </a:pPr>
                      <a:r>
                        <a:rPr lang="en-US" sz="1600" u="none" strike="noStrike" noProof="0">
                          <a:solidFill>
                            <a:srgbClr val="000000"/>
                          </a:solidFill>
                        </a:rPr>
                        <a:t>Text-to-Speech tool available in DRC INSIGHT/CBT</a:t>
                      </a:r>
                    </a:p>
                  </a:txBody>
                  <a:tcPr/>
                </a:tc>
                <a:extLst>
                  <a:ext uri="{0D108BD9-81ED-4DB2-BD59-A6C34878D82A}">
                    <a16:rowId xmlns:a16="http://schemas.microsoft.com/office/drawing/2014/main" val="3091484914"/>
                  </a:ext>
                </a:extLst>
              </a:tr>
            </a:tbl>
          </a:graphicData>
        </a:graphic>
      </p:graphicFrame>
    </p:spTree>
    <p:extLst>
      <p:ext uri="{BB962C8B-B14F-4D97-AF65-F5344CB8AC3E}">
        <p14:creationId xmlns:p14="http://schemas.microsoft.com/office/powerpoint/2010/main" val="15704850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EE8BC-B59C-D038-167E-6D66294F2B37}"/>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152A536C-C421-9FC8-8959-D3E438879659}"/>
              </a:ext>
            </a:extLst>
          </p:cNvPr>
          <p:cNvSpPr>
            <a:spLocks noGrp="1"/>
          </p:cNvSpPr>
          <p:nvPr>
            <p:ph type="body" idx="1"/>
          </p:nvPr>
        </p:nvSpPr>
        <p:spPr>
          <a:xfrm>
            <a:off x="5903" y="1695540"/>
            <a:ext cx="6077935" cy="593875"/>
          </a:xfrm>
          <a:solidFill>
            <a:srgbClr val="92D050"/>
          </a:solidFill>
          <a:ln>
            <a:solidFill>
              <a:schemeClr val="accent5">
                <a:lumMod val="50000"/>
              </a:schemeClr>
            </a:solidFill>
          </a:ln>
        </p:spPr>
        <p:txBody>
          <a:bodyPr/>
          <a:lstStyle/>
          <a:p>
            <a:pPr algn="ctr"/>
            <a:r>
              <a:rPr lang="en-US" sz="3200">
                <a:solidFill>
                  <a:schemeClr val="bg1"/>
                </a:solidFill>
                <a:latin typeface="Arial"/>
                <a:cs typeface="Arial"/>
              </a:rPr>
              <a:t>CASAS</a:t>
            </a:r>
            <a:r>
              <a:rPr lang="en-US">
                <a:latin typeface="Arial"/>
                <a:cs typeface="Arial"/>
              </a:rPr>
              <a:t> </a:t>
            </a:r>
            <a:endParaRPr lang="en-US"/>
          </a:p>
        </p:txBody>
      </p:sp>
      <p:sp>
        <p:nvSpPr>
          <p:cNvPr id="8" name="Content Placeholder 7">
            <a:extLst>
              <a:ext uri="{FF2B5EF4-FFF2-40B4-BE49-F238E27FC236}">
                <a16:creationId xmlns:a16="http://schemas.microsoft.com/office/drawing/2014/main" id="{40357E8D-69C7-7243-B395-38346EE47D6F}"/>
              </a:ext>
            </a:extLst>
          </p:cNvPr>
          <p:cNvSpPr>
            <a:spLocks noGrp="1"/>
          </p:cNvSpPr>
          <p:nvPr>
            <p:ph sz="half" idx="2"/>
          </p:nvPr>
        </p:nvSpPr>
        <p:spPr>
          <a:xfrm>
            <a:off x="5902" y="2289415"/>
            <a:ext cx="6077936" cy="4115909"/>
          </a:xfrm>
          <a:solidFill>
            <a:schemeClr val="bg1"/>
          </a:solidFill>
          <a:ln>
            <a:solidFill>
              <a:schemeClr val="accent5">
                <a:lumMod val="50000"/>
              </a:schemeClr>
            </a:solidFill>
          </a:ln>
        </p:spPr>
        <p:txBody>
          <a:bodyPr vert="horz" lIns="91440" tIns="45720" rIns="91440" bIns="45720" rtlCol="0" anchor="t">
            <a:normAutofit/>
          </a:bodyPr>
          <a:lstStyle/>
          <a:p>
            <a:r>
              <a:rPr lang="en-US">
                <a:latin typeface="Arial"/>
                <a:cs typeface="Arial"/>
                <a:hlinkClick r:id="rId2"/>
              </a:rPr>
              <a:t>Complimentary Online Training</a:t>
            </a:r>
            <a:endParaRPr lang="en-US">
              <a:latin typeface="Arial"/>
              <a:cs typeface="Arial"/>
              <a:hlinkClick r:id="rId3"/>
            </a:endParaRPr>
          </a:p>
          <a:p>
            <a:pPr lvl="1">
              <a:buFont typeface="Courier New" panose="020B0604020202020204" pitchFamily="34" charset="0"/>
              <a:buChar char="o"/>
            </a:pPr>
            <a:r>
              <a:rPr lang="en-US">
                <a:latin typeface="Arial"/>
                <a:cs typeface="Arial"/>
              </a:rPr>
              <a:t>Training modules organized based on responsibilities</a:t>
            </a:r>
          </a:p>
          <a:p>
            <a:pPr lvl="1">
              <a:buFont typeface="Courier New" panose="020B0604020202020204" pitchFamily="34" charset="0"/>
              <a:buChar char="o"/>
            </a:pPr>
            <a:r>
              <a:rPr lang="en-US">
                <a:latin typeface="Arial"/>
                <a:cs typeface="Arial"/>
              </a:rPr>
              <a:t>Organized by test administration type – Paper, CASAS eTests, Remote</a:t>
            </a:r>
          </a:p>
          <a:p>
            <a:pPr lvl="1">
              <a:buFont typeface="Courier New" panose="020B0604020202020204" pitchFamily="34" charset="0"/>
              <a:buChar char="o"/>
            </a:pPr>
            <a:r>
              <a:rPr lang="en-US">
                <a:latin typeface="Arial"/>
                <a:cs typeface="Arial"/>
              </a:rPr>
              <a:t>Administrators, coordinators, data managers, proctors, remote testing, educators, workforce partners, business and industry, citizenship</a:t>
            </a:r>
          </a:p>
          <a:p>
            <a:pPr lvl="1">
              <a:buFont typeface="Courier New" panose="020B0604020202020204" pitchFamily="34" charset="0"/>
              <a:buChar char="o"/>
            </a:pPr>
            <a:r>
              <a:rPr lang="en-US">
                <a:latin typeface="Arial"/>
                <a:cs typeface="Arial"/>
              </a:rPr>
              <a:t>Certificates available</a:t>
            </a:r>
          </a:p>
        </p:txBody>
      </p:sp>
      <p:sp>
        <p:nvSpPr>
          <p:cNvPr id="9" name="Text Placeholder 8">
            <a:extLst>
              <a:ext uri="{FF2B5EF4-FFF2-40B4-BE49-F238E27FC236}">
                <a16:creationId xmlns:a16="http://schemas.microsoft.com/office/drawing/2014/main" id="{4DA1ED51-A514-7424-1F9A-D8EC1757EF07}"/>
              </a:ext>
            </a:extLst>
          </p:cNvPr>
          <p:cNvSpPr>
            <a:spLocks noGrp="1"/>
          </p:cNvSpPr>
          <p:nvPr>
            <p:ph type="body" sz="quarter" idx="3"/>
          </p:nvPr>
        </p:nvSpPr>
        <p:spPr>
          <a:xfrm>
            <a:off x="6100314" y="1695540"/>
            <a:ext cx="6088959" cy="593875"/>
          </a:xfrm>
          <a:solidFill>
            <a:srgbClr val="92D050"/>
          </a:solidFill>
          <a:ln>
            <a:solidFill>
              <a:schemeClr val="accent5">
                <a:lumMod val="50000"/>
              </a:schemeClr>
            </a:solidFill>
          </a:ln>
        </p:spPr>
        <p:txBody>
          <a:bodyPr>
            <a:normAutofit/>
          </a:bodyPr>
          <a:lstStyle/>
          <a:p>
            <a:pPr algn="ctr"/>
            <a:r>
              <a:rPr lang="en-US" sz="3200">
                <a:solidFill>
                  <a:schemeClr val="bg1"/>
                </a:solidFill>
                <a:latin typeface="Arial"/>
                <a:cs typeface="Arial"/>
              </a:rPr>
              <a:t>TABE</a:t>
            </a:r>
            <a:endParaRPr lang="en-US" sz="3200">
              <a:solidFill>
                <a:schemeClr val="bg1"/>
              </a:solidFill>
            </a:endParaRPr>
          </a:p>
        </p:txBody>
      </p:sp>
      <p:sp>
        <p:nvSpPr>
          <p:cNvPr id="10" name="Content Placeholder 9">
            <a:extLst>
              <a:ext uri="{FF2B5EF4-FFF2-40B4-BE49-F238E27FC236}">
                <a16:creationId xmlns:a16="http://schemas.microsoft.com/office/drawing/2014/main" id="{8E723C56-158A-2184-62B3-0E627BBCEB56}"/>
              </a:ext>
            </a:extLst>
          </p:cNvPr>
          <p:cNvSpPr>
            <a:spLocks noGrp="1"/>
          </p:cNvSpPr>
          <p:nvPr>
            <p:ph sz="quarter" idx="4"/>
          </p:nvPr>
        </p:nvSpPr>
        <p:spPr>
          <a:xfrm>
            <a:off x="6100314" y="2289417"/>
            <a:ext cx="6088960" cy="4130282"/>
          </a:xfrm>
          <a:ln>
            <a:solidFill>
              <a:schemeClr val="accent5">
                <a:lumMod val="50000"/>
              </a:schemeClr>
            </a:solidFill>
          </a:ln>
        </p:spPr>
        <p:txBody>
          <a:bodyPr vert="horz" lIns="91440" tIns="45720" rIns="91440" bIns="45720" rtlCol="0" anchor="t">
            <a:normAutofit/>
          </a:bodyPr>
          <a:lstStyle/>
          <a:p>
            <a:r>
              <a:rPr lang="en-US">
                <a:latin typeface="Arial"/>
                <a:cs typeface="Arial"/>
                <a:hlinkClick r:id="rId4"/>
              </a:rPr>
              <a:t>Complimentary TABE Administration Certification</a:t>
            </a:r>
          </a:p>
          <a:p>
            <a:pPr lvl="1">
              <a:buFont typeface="Courier New" panose="020B0604020202020204" pitchFamily="34" charset="0"/>
              <a:buChar char="o"/>
            </a:pPr>
            <a:r>
              <a:rPr lang="en-US">
                <a:latin typeface="Arial"/>
                <a:cs typeface="Arial"/>
              </a:rPr>
              <a:t>Certification Part 1: TABE 13&amp;14 Overview</a:t>
            </a:r>
          </a:p>
          <a:p>
            <a:pPr lvl="1">
              <a:buFont typeface="Courier New" panose="020B0604020202020204" pitchFamily="34" charset="0"/>
              <a:buChar char="o"/>
            </a:pPr>
            <a:r>
              <a:rPr lang="en-US">
                <a:latin typeface="Arial"/>
                <a:cs typeface="Arial"/>
              </a:rPr>
              <a:t>Certification Part 2: Common Security and Administration Guidelines for TABE 13&amp;14 and CLAS-E C&amp;D</a:t>
            </a:r>
          </a:p>
          <a:p>
            <a:pPr lvl="1">
              <a:buFont typeface="Courier New" panose="020B0604020202020204" pitchFamily="34" charset="0"/>
              <a:buChar char="o"/>
            </a:pPr>
            <a:r>
              <a:rPr lang="en-US">
                <a:latin typeface="Arial"/>
                <a:cs typeface="Arial"/>
              </a:rPr>
              <a:t>Certification Part 3: TABE CLAS-E C&amp;D Overview</a:t>
            </a:r>
          </a:p>
          <a:p>
            <a:pPr lvl="1">
              <a:buFont typeface="Courier New" panose="020B0604020202020204" pitchFamily="34" charset="0"/>
              <a:buChar char="o"/>
            </a:pPr>
            <a:r>
              <a:rPr lang="en-US">
                <a:latin typeface="Arial"/>
                <a:cs typeface="Arial"/>
              </a:rPr>
              <a:t>Certificates available with 80% correct on certification test</a:t>
            </a:r>
            <a:endParaRPr lang="en-US"/>
          </a:p>
        </p:txBody>
      </p:sp>
      <p:sp>
        <p:nvSpPr>
          <p:cNvPr id="4" name="Date Placeholder 3">
            <a:extLst>
              <a:ext uri="{FF2B5EF4-FFF2-40B4-BE49-F238E27FC236}">
                <a16:creationId xmlns:a16="http://schemas.microsoft.com/office/drawing/2014/main" id="{0C36CA20-D7D7-6FF0-8239-8B0AFC133541}"/>
              </a:ext>
            </a:extLst>
          </p:cNvPr>
          <p:cNvSpPr>
            <a:spLocks noGrp="1"/>
          </p:cNvSpPr>
          <p:nvPr>
            <p:ph type="dt" sz="half" idx="10"/>
          </p:nvPr>
        </p:nvSpPr>
        <p:spPr/>
        <p:txBody>
          <a:bodyPr/>
          <a:lstStyle/>
          <a:p>
            <a:r>
              <a:rPr lang="en-US"/>
              <a:t>PY 2025-2026</a:t>
            </a:r>
          </a:p>
        </p:txBody>
      </p:sp>
      <p:sp>
        <p:nvSpPr>
          <p:cNvPr id="5" name="Slide Number Placeholder 4">
            <a:extLst>
              <a:ext uri="{FF2B5EF4-FFF2-40B4-BE49-F238E27FC236}">
                <a16:creationId xmlns:a16="http://schemas.microsoft.com/office/drawing/2014/main" id="{4EDBAD39-7047-6401-EBCB-5D1273B08C6D}"/>
              </a:ext>
            </a:extLst>
          </p:cNvPr>
          <p:cNvSpPr>
            <a:spLocks noGrp="1"/>
          </p:cNvSpPr>
          <p:nvPr>
            <p:ph type="sldNum" sz="quarter" idx="12"/>
          </p:nvPr>
        </p:nvSpPr>
        <p:spPr/>
        <p:txBody>
          <a:bodyPr/>
          <a:lstStyle/>
          <a:p>
            <a:fld id="{FB66DC3B-F1AC-40D4-8656-891001478902}" type="slidenum">
              <a:rPr lang="en-US" smtClean="0"/>
              <a:pPr/>
              <a:t>46</a:t>
            </a:fld>
            <a:endParaRPr lang="en-US"/>
          </a:p>
        </p:txBody>
      </p:sp>
      <p:sp>
        <p:nvSpPr>
          <p:cNvPr id="3" name="Title 2">
            <a:extLst>
              <a:ext uri="{FF2B5EF4-FFF2-40B4-BE49-F238E27FC236}">
                <a16:creationId xmlns:a16="http://schemas.microsoft.com/office/drawing/2014/main" id="{76850374-77A1-9485-EBF6-CA14847A9DA6}"/>
              </a:ext>
            </a:extLst>
          </p:cNvPr>
          <p:cNvSpPr>
            <a:spLocks noGrp="1"/>
          </p:cNvSpPr>
          <p:nvPr>
            <p:ph type="title"/>
          </p:nvPr>
        </p:nvSpPr>
        <p:spPr/>
        <p:txBody>
          <a:bodyPr/>
          <a:lstStyle/>
          <a:p>
            <a:endParaRPr lang="en-US"/>
          </a:p>
        </p:txBody>
      </p:sp>
      <p:sp>
        <p:nvSpPr>
          <p:cNvPr id="12" name="Title 8">
            <a:extLst>
              <a:ext uri="{FF2B5EF4-FFF2-40B4-BE49-F238E27FC236}">
                <a16:creationId xmlns:a16="http://schemas.microsoft.com/office/drawing/2014/main" id="{1010A687-EDB4-9F03-E5CA-EDCE69DE95B1}"/>
              </a:ext>
            </a:extLst>
          </p:cNvPr>
          <p:cNvSpPr txBox="1">
            <a:spLocks/>
          </p:cNvSpPr>
          <p:nvPr/>
        </p:nvSpPr>
        <p:spPr>
          <a:xfrm>
            <a:off x="4314" y="681037"/>
            <a:ext cx="12183371" cy="1009651"/>
          </a:xfrm>
          <a:prstGeom prst="rect">
            <a:avLst/>
          </a:prstGeom>
          <a:solidFill>
            <a:schemeClr val="accent2">
              <a:lumMod val="75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yriad Pro" panose="020B0503030403020204" pitchFamily="34" charset="0"/>
                <a:ea typeface="+mj-ea"/>
                <a:cs typeface="+mj-cs"/>
              </a:defRPr>
            </a:lvl1pPr>
          </a:lstStyle>
          <a:p>
            <a:pPr algn="ctr"/>
            <a:r>
              <a:rPr lang="en-US">
                <a:solidFill>
                  <a:schemeClr val="bg1"/>
                </a:solidFill>
                <a:latin typeface="Calibri"/>
                <a:ea typeface="Calibri"/>
                <a:cs typeface="Calibri"/>
              </a:rPr>
              <a:t>Test Administration Training Online</a:t>
            </a:r>
          </a:p>
        </p:txBody>
      </p:sp>
    </p:spTree>
    <p:extLst>
      <p:ext uri="{BB962C8B-B14F-4D97-AF65-F5344CB8AC3E}">
        <p14:creationId xmlns:p14="http://schemas.microsoft.com/office/powerpoint/2010/main" val="21833213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4F395-11BA-6223-C309-94C552AC5F22}"/>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5102B54A-F4A2-398F-763B-59E8A787502D}"/>
              </a:ext>
            </a:extLst>
          </p:cNvPr>
          <p:cNvSpPr>
            <a:spLocks noGrp="1"/>
          </p:cNvSpPr>
          <p:nvPr>
            <p:ph type="dt" sz="half" idx="10"/>
          </p:nvPr>
        </p:nvSpPr>
        <p:spPr>
          <a:xfrm>
            <a:off x="234820" y="6477653"/>
            <a:ext cx="1407368" cy="365125"/>
          </a:xfrm>
        </p:spPr>
        <p:txBody>
          <a:bodyPr anchor="ctr">
            <a:normAutofit/>
          </a:bodyPr>
          <a:lstStyle/>
          <a:p>
            <a:pPr>
              <a:spcAft>
                <a:spcPts val="600"/>
              </a:spcAft>
            </a:pPr>
            <a:r>
              <a:rPr lang="en-US"/>
              <a:t>PY 2025-2026</a:t>
            </a:r>
          </a:p>
        </p:txBody>
      </p:sp>
      <p:sp>
        <p:nvSpPr>
          <p:cNvPr id="3" name="Slide Number Placeholder 2">
            <a:extLst>
              <a:ext uri="{FF2B5EF4-FFF2-40B4-BE49-F238E27FC236}">
                <a16:creationId xmlns:a16="http://schemas.microsoft.com/office/drawing/2014/main" id="{53D76480-4868-0A9B-8A65-DC5F08453F4A}"/>
              </a:ext>
            </a:extLst>
          </p:cNvPr>
          <p:cNvSpPr>
            <a:spLocks noGrp="1"/>
          </p:cNvSpPr>
          <p:nvPr>
            <p:ph type="sldNum" sz="quarter" idx="12"/>
          </p:nvPr>
        </p:nvSpPr>
        <p:spPr>
          <a:xfrm>
            <a:off x="11271380" y="6477653"/>
            <a:ext cx="782215" cy="365125"/>
          </a:xfrm>
        </p:spPr>
        <p:txBody>
          <a:bodyPr anchor="ctr">
            <a:normAutofit/>
          </a:bodyPr>
          <a:lstStyle/>
          <a:p>
            <a:pPr>
              <a:spcAft>
                <a:spcPts val="600"/>
              </a:spcAft>
            </a:pPr>
            <a:fld id="{5EDC9809-19C2-4E25-86A8-0E34C42EC71C}" type="slidenum">
              <a:rPr lang="en-US" smtClean="0"/>
              <a:pPr>
                <a:spcAft>
                  <a:spcPts val="600"/>
                </a:spcAft>
              </a:pPr>
              <a:t>47</a:t>
            </a:fld>
            <a:endParaRPr lang="en-US"/>
          </a:p>
        </p:txBody>
      </p:sp>
      <p:pic>
        <p:nvPicPr>
          <p:cNvPr id="2" name="Picture 1" descr="A screen shot of a computer&#10;&#10;AI-generated content may be incorrect.">
            <a:extLst>
              <a:ext uri="{FF2B5EF4-FFF2-40B4-BE49-F238E27FC236}">
                <a16:creationId xmlns:a16="http://schemas.microsoft.com/office/drawing/2014/main" id="{49F37661-1A8D-6569-FF57-E2C24FF61FDD}"/>
              </a:ext>
            </a:extLst>
          </p:cNvPr>
          <p:cNvPicPr>
            <a:picLocks noChangeAspect="1"/>
          </p:cNvPicPr>
          <p:nvPr/>
        </p:nvPicPr>
        <p:blipFill>
          <a:blip r:embed="rId3"/>
          <a:stretch>
            <a:fillRect/>
          </a:stretch>
        </p:blipFill>
        <p:spPr>
          <a:xfrm>
            <a:off x="146539" y="669540"/>
            <a:ext cx="11635153" cy="6085535"/>
          </a:xfrm>
          <a:prstGeom prst="rect">
            <a:avLst/>
          </a:prstGeom>
        </p:spPr>
      </p:pic>
      <p:sp>
        <p:nvSpPr>
          <p:cNvPr id="9" name="TextBox 8">
            <a:extLst>
              <a:ext uri="{FF2B5EF4-FFF2-40B4-BE49-F238E27FC236}">
                <a16:creationId xmlns:a16="http://schemas.microsoft.com/office/drawing/2014/main" id="{B7524E8A-8BBF-92EE-701A-746FE31E8A8C}"/>
              </a:ext>
            </a:extLst>
          </p:cNvPr>
          <p:cNvSpPr txBox="1"/>
          <p:nvPr/>
        </p:nvSpPr>
        <p:spPr>
          <a:xfrm>
            <a:off x="142631" y="74246"/>
            <a:ext cx="1028504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bg1"/>
                </a:solidFill>
                <a:latin typeface="Calibri"/>
                <a:ea typeface="Calibri"/>
                <a:cs typeface="Calibri"/>
                <a:hlinkClick r:id="rId4">
                  <a:extLst>
                    <a:ext uri="{A12FA001-AC4F-418D-AE19-62706E023703}">
                      <ahyp:hlinkClr xmlns:ahyp="http://schemas.microsoft.com/office/drawing/2018/hyperlinkcolor" val="tx"/>
                    </a:ext>
                  </a:extLst>
                </a:hlinkClick>
              </a:rPr>
              <a:t>CASAS Administration Training Online</a:t>
            </a:r>
            <a:endParaRPr lang="en-US" sz="3200">
              <a:solidFill>
                <a:schemeClr val="bg1"/>
              </a:solidFill>
              <a:latin typeface="Calibri"/>
              <a:ea typeface="Calibri"/>
              <a:cs typeface="Calibri"/>
              <a:hlinkClick r:id="" action="ppaction://noaction">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0395725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290E5D9-8166-0139-95F1-F2F29E7BE58E}"/>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F3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7748451-7EA8-014D-DC8A-D3BE71422F74}"/>
              </a:ext>
            </a:extLst>
          </p:cNvPr>
          <p:cNvSpPr txBox="1"/>
          <p:nvPr/>
        </p:nvSpPr>
        <p:spPr>
          <a:xfrm>
            <a:off x="464234" y="1936780"/>
            <a:ext cx="3094276" cy="2931524"/>
          </a:xfrm>
          <a:prstGeom prst="ellipse">
            <a:avLst/>
          </a:prstGeom>
          <a:solidFill>
            <a:srgbClr val="262626"/>
          </a:solidFill>
          <a:ln w="174625" cmpd="thinThick">
            <a:solidFill>
              <a:srgbClr val="262626"/>
            </a:solidFill>
          </a:ln>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ctr">
              <a:lnSpc>
                <a:spcPct val="90000"/>
              </a:lnSpc>
              <a:spcBef>
                <a:spcPct val="0"/>
              </a:spcBef>
              <a:spcAft>
                <a:spcPts val="600"/>
              </a:spcAft>
            </a:pPr>
            <a:r>
              <a:rPr lang="en-US" sz="2600" b="1" kern="1200">
                <a:solidFill>
                  <a:srgbClr val="FFFFFF"/>
                </a:solidFill>
                <a:latin typeface="+mj-lt"/>
                <a:ea typeface="+mj-ea"/>
                <a:cs typeface="+mj-cs"/>
              </a:rPr>
              <a:t>TABE Administration Training Online</a:t>
            </a:r>
            <a:endParaRPr lang="en-US" sz="2600" b="1" kern="1200">
              <a:solidFill>
                <a:srgbClr val="FFFFFF"/>
              </a:solidFill>
              <a:latin typeface="+mj-lt"/>
              <a:ea typeface="Calibri Light"/>
              <a:cs typeface="Calibri Light"/>
            </a:endParaRPr>
          </a:p>
        </p:txBody>
      </p:sp>
      <p:sp>
        <p:nvSpPr>
          <p:cNvPr id="5" name="Date Placeholder 4">
            <a:extLst>
              <a:ext uri="{FF2B5EF4-FFF2-40B4-BE49-F238E27FC236}">
                <a16:creationId xmlns:a16="http://schemas.microsoft.com/office/drawing/2014/main" id="{42D0C9BC-A7E1-2A73-C414-82FAB63ADF09}"/>
              </a:ext>
            </a:extLst>
          </p:cNvPr>
          <p:cNvSpPr>
            <a:spLocks noGrp="1"/>
          </p:cNvSpPr>
          <p:nvPr>
            <p:ph type="dt" sz="half" idx="10"/>
          </p:nvPr>
        </p:nvSpPr>
        <p:spPr>
          <a:xfrm>
            <a:off x="413657" y="6356350"/>
            <a:ext cx="1480457" cy="365125"/>
          </a:xfrm>
        </p:spPr>
        <p:txBody>
          <a:bodyPr vert="horz" lIns="91440" tIns="45720" rIns="91440" bIns="45720" rtlCol="0" anchor="ctr">
            <a:normAutofit/>
          </a:bodyPr>
          <a:lstStyle/>
          <a:p>
            <a:pPr>
              <a:spcAft>
                <a:spcPts val="600"/>
              </a:spcAft>
            </a:pPr>
            <a:r>
              <a:rPr lang="en-US">
                <a:solidFill>
                  <a:srgbClr val="FFFFFF"/>
                </a:solidFill>
                <a:latin typeface="+mn-lt"/>
              </a:rPr>
              <a:t>PY 2025-2026</a:t>
            </a:r>
          </a:p>
        </p:txBody>
      </p:sp>
      <p:sp>
        <p:nvSpPr>
          <p:cNvPr id="3" name="Slide Number Placeholder 2">
            <a:extLst>
              <a:ext uri="{FF2B5EF4-FFF2-40B4-BE49-F238E27FC236}">
                <a16:creationId xmlns:a16="http://schemas.microsoft.com/office/drawing/2014/main" id="{3D7A1950-1946-3399-6A24-853299378F57}"/>
              </a:ext>
            </a:extLst>
          </p:cNvPr>
          <p:cNvSpPr>
            <a:spLocks noGrp="1"/>
          </p:cNvSpPr>
          <p:nvPr>
            <p:ph type="sldNum" sz="quarter" idx="12"/>
          </p:nvPr>
        </p:nvSpPr>
        <p:spPr>
          <a:xfrm>
            <a:off x="11310257" y="6356350"/>
            <a:ext cx="560009" cy="365125"/>
          </a:xfrm>
        </p:spPr>
        <p:txBody>
          <a:bodyPr vert="horz" lIns="91440" tIns="45720" rIns="91440" bIns="45720" rtlCol="0" anchor="ctr">
            <a:normAutofit/>
          </a:bodyPr>
          <a:lstStyle/>
          <a:p>
            <a:pPr>
              <a:spcAft>
                <a:spcPts val="600"/>
              </a:spcAft>
            </a:pPr>
            <a:fld id="{5EDC9809-19C2-4E25-86A8-0E34C42EC71C}" type="slidenum">
              <a:rPr lang="en-US">
                <a:solidFill>
                  <a:srgbClr val="898989"/>
                </a:solidFill>
                <a:latin typeface="+mn-lt"/>
              </a:rPr>
              <a:pPr>
                <a:spcAft>
                  <a:spcPts val="600"/>
                </a:spcAft>
              </a:pPr>
              <a:t>48</a:t>
            </a:fld>
            <a:endParaRPr lang="en-US">
              <a:solidFill>
                <a:srgbClr val="898989"/>
              </a:solidFill>
              <a:latin typeface="+mn-lt"/>
            </a:endParaRPr>
          </a:p>
        </p:txBody>
      </p:sp>
      <p:sp>
        <p:nvSpPr>
          <p:cNvPr id="6" name="TextBox 5">
            <a:extLst>
              <a:ext uri="{FF2B5EF4-FFF2-40B4-BE49-F238E27FC236}">
                <a16:creationId xmlns:a16="http://schemas.microsoft.com/office/drawing/2014/main" id="{0390CD0A-2F92-6A60-D84D-94EDF010B304}"/>
              </a:ext>
            </a:extLst>
          </p:cNvPr>
          <p:cNvSpPr txBox="1"/>
          <p:nvPr/>
        </p:nvSpPr>
        <p:spPr>
          <a:xfrm>
            <a:off x="3767666" y="52917"/>
            <a:ext cx="8106833" cy="67403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ea typeface="Calibri"/>
                <a:cs typeface="Calibri"/>
                <a:hlinkClick r:id="rId3"/>
              </a:rPr>
              <a:t>TABE Administrator Certification</a:t>
            </a:r>
            <a:endParaRPr lang="en-US" sz="2400" b="1">
              <a:ea typeface="Calibri"/>
              <a:cs typeface="Calibri"/>
            </a:endParaRPr>
          </a:p>
          <a:p>
            <a:endParaRPr lang="en-US" sz="2000" b="1">
              <a:ea typeface="Calibri"/>
              <a:cs typeface="Calibri"/>
            </a:endParaRPr>
          </a:p>
          <a:p>
            <a:r>
              <a:rPr lang="en-US">
                <a:ea typeface="Calibri"/>
                <a:cs typeface="Calibri"/>
              </a:rPr>
              <a:t>TABE Administrator Certification is a free online training for programs interested in having their staff certified as TABE Test Administrators. TABE Certification consists of three unique, hour-long presentations, each of which is followed by a test. Upon successfully completing the training and passing the tests participants will be certified to handle, score, and proctor TABE and TABE CLAS-E tests. Participants can elect to print their Certificate of Completion, save it for late use, or have it emailed to them.</a:t>
            </a:r>
          </a:p>
          <a:p>
            <a:endParaRPr lang="en-US">
              <a:ea typeface="Calibri"/>
              <a:cs typeface="Calibri"/>
            </a:endParaRPr>
          </a:p>
          <a:p>
            <a:r>
              <a:rPr lang="en-US" b="1">
                <a:ea typeface="Calibri"/>
                <a:cs typeface="Calibri"/>
              </a:rPr>
              <a:t>Upon completion certificate holders can:</a:t>
            </a:r>
          </a:p>
          <a:p>
            <a:pPr marL="342900" indent="-342900">
              <a:buFont typeface="Arial"/>
              <a:buChar char="•"/>
            </a:pPr>
            <a:r>
              <a:rPr lang="en-US">
                <a:ea typeface="Calibri"/>
                <a:cs typeface="Calibri"/>
              </a:rPr>
              <a:t>Understand and follow general TABE and TABE CLAS-E best practices</a:t>
            </a:r>
          </a:p>
          <a:p>
            <a:pPr marL="342900" indent="-342900">
              <a:buFont typeface="Arial"/>
              <a:buChar char="•"/>
            </a:pPr>
            <a:r>
              <a:rPr lang="en-US">
                <a:ea typeface="Calibri"/>
                <a:cs typeface="Calibri"/>
              </a:rPr>
              <a:t>Implement correct forms and levels</a:t>
            </a:r>
          </a:p>
          <a:p>
            <a:pPr marL="342900" indent="-342900">
              <a:buFont typeface="Arial"/>
              <a:buChar char="•"/>
            </a:pPr>
            <a:r>
              <a:rPr lang="en-US">
                <a:ea typeface="Calibri"/>
                <a:cs typeface="Calibri"/>
              </a:rPr>
              <a:t>Securely administer and handle test resources</a:t>
            </a:r>
          </a:p>
          <a:p>
            <a:pPr marL="342900" indent="-342900">
              <a:buFont typeface="Arial"/>
              <a:buChar char="•"/>
            </a:pPr>
            <a:r>
              <a:rPr lang="en-US">
                <a:ea typeface="Calibri"/>
                <a:cs typeface="Calibri"/>
              </a:rPr>
              <a:t>Follow student privacy protocols</a:t>
            </a:r>
          </a:p>
          <a:p>
            <a:pPr marL="342900" indent="-342900">
              <a:buFont typeface="Arial"/>
              <a:buChar char="•"/>
            </a:pPr>
            <a:r>
              <a:rPr lang="en-US">
                <a:ea typeface="Calibri"/>
                <a:cs typeface="Calibri"/>
              </a:rPr>
              <a:t>Score and interpret the TABE and TABE CLAS-E test results</a:t>
            </a:r>
          </a:p>
          <a:p>
            <a:pPr marL="342900" indent="-342900">
              <a:buFont typeface="Arial"/>
              <a:buChar char="•"/>
            </a:pPr>
            <a:endParaRPr lang="en-US">
              <a:ea typeface="Calibri"/>
              <a:cs typeface="Calibri"/>
            </a:endParaRPr>
          </a:p>
          <a:p>
            <a:r>
              <a:rPr lang="en-US" b="1">
                <a:ea typeface="Calibri"/>
                <a:cs typeface="Calibri"/>
              </a:rPr>
              <a:t>To access the Training modules please click on the separate links below:</a:t>
            </a:r>
          </a:p>
          <a:p>
            <a:endParaRPr lang="en-US">
              <a:ea typeface="Calibri"/>
              <a:cs typeface="Calibri"/>
            </a:endParaRPr>
          </a:p>
          <a:p>
            <a:pPr>
              <a:spcAft>
                <a:spcPts val="600"/>
              </a:spcAft>
            </a:pPr>
            <a:r>
              <a:rPr lang="en-US">
                <a:ea typeface="Calibri"/>
                <a:cs typeface="Calibri"/>
                <a:hlinkClick r:id="rId4"/>
              </a:rPr>
              <a:t>Certification Part 1: TABE 13&amp;14 Overview</a:t>
            </a:r>
          </a:p>
          <a:p>
            <a:pPr>
              <a:spcAft>
                <a:spcPts val="600"/>
              </a:spcAft>
            </a:pPr>
            <a:r>
              <a:rPr lang="en-US">
                <a:ea typeface="Calibri"/>
                <a:cs typeface="Calibri"/>
                <a:hlinkClick r:id="rId5"/>
              </a:rPr>
              <a:t>Certification Part 2: Common Security and Administration Guidelines for TABE 13&amp;14 and CLAS-E C&amp;D</a:t>
            </a:r>
          </a:p>
          <a:p>
            <a:r>
              <a:rPr lang="en-US">
                <a:ea typeface="Calibri"/>
                <a:cs typeface="Calibri"/>
                <a:hlinkClick r:id="rId6"/>
              </a:rPr>
              <a:t>Certification Part 3: TABE CLAS-E C&amp;D Overview</a:t>
            </a:r>
          </a:p>
        </p:txBody>
      </p:sp>
    </p:spTree>
    <p:extLst>
      <p:ext uri="{BB962C8B-B14F-4D97-AF65-F5344CB8AC3E}">
        <p14:creationId xmlns:p14="http://schemas.microsoft.com/office/powerpoint/2010/main" val="28292693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443DE-5826-18F1-AF42-A8533EC4E1DD}"/>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CAE21092-0EF5-AEF4-9012-ECD75F3C523A}"/>
              </a:ext>
            </a:extLst>
          </p:cNvPr>
          <p:cNvSpPr>
            <a:spLocks noGrp="1"/>
          </p:cNvSpPr>
          <p:nvPr>
            <p:ph type="body" idx="1"/>
          </p:nvPr>
        </p:nvSpPr>
        <p:spPr>
          <a:xfrm>
            <a:off x="5903" y="1695540"/>
            <a:ext cx="6077935" cy="593875"/>
          </a:xfrm>
          <a:solidFill>
            <a:srgbClr val="92D050"/>
          </a:solidFill>
          <a:ln>
            <a:solidFill>
              <a:schemeClr val="accent5">
                <a:lumMod val="50000"/>
              </a:schemeClr>
            </a:solidFill>
          </a:ln>
        </p:spPr>
        <p:txBody>
          <a:bodyPr>
            <a:normAutofit fontScale="70000" lnSpcReduction="20000"/>
          </a:bodyPr>
          <a:lstStyle/>
          <a:p>
            <a:pPr algn="ctr"/>
            <a:r>
              <a:rPr lang="en-US" sz="3200">
                <a:solidFill>
                  <a:schemeClr val="bg1"/>
                </a:solidFill>
                <a:latin typeface="Arial"/>
                <a:cs typeface="Arial"/>
              </a:rPr>
              <a:t>CASAS – Content Standards, Competencies, and Task Area</a:t>
            </a:r>
            <a:r>
              <a:rPr lang="en-US">
                <a:latin typeface="Arial"/>
                <a:cs typeface="Arial"/>
              </a:rPr>
              <a:t> </a:t>
            </a:r>
            <a:endParaRPr lang="en-US"/>
          </a:p>
        </p:txBody>
      </p:sp>
      <p:sp>
        <p:nvSpPr>
          <p:cNvPr id="8" name="Content Placeholder 7">
            <a:extLst>
              <a:ext uri="{FF2B5EF4-FFF2-40B4-BE49-F238E27FC236}">
                <a16:creationId xmlns:a16="http://schemas.microsoft.com/office/drawing/2014/main" id="{B8C94966-8FBC-FC0A-B74D-B1C2A84DD636}"/>
              </a:ext>
            </a:extLst>
          </p:cNvPr>
          <p:cNvSpPr>
            <a:spLocks noGrp="1"/>
          </p:cNvSpPr>
          <p:nvPr>
            <p:ph sz="half" idx="2"/>
          </p:nvPr>
        </p:nvSpPr>
        <p:spPr>
          <a:xfrm>
            <a:off x="5902" y="2289415"/>
            <a:ext cx="6077936" cy="4115909"/>
          </a:xfrm>
          <a:solidFill>
            <a:schemeClr val="bg1"/>
          </a:solidFill>
          <a:ln>
            <a:solidFill>
              <a:schemeClr val="accent5">
                <a:lumMod val="50000"/>
              </a:schemeClr>
            </a:solidFill>
          </a:ln>
        </p:spPr>
        <p:txBody>
          <a:bodyPr vert="horz" lIns="91440" tIns="45720" rIns="91440" bIns="45720" rtlCol="0" anchor="t">
            <a:normAutofit/>
          </a:bodyPr>
          <a:lstStyle/>
          <a:p>
            <a:r>
              <a:rPr lang="en-US" sz="2000" dirty="0">
                <a:latin typeface="Arial"/>
                <a:cs typeface="Arial"/>
              </a:rPr>
              <a:t>GOALS 2 Reading – Vocabulary, Details, Main Idea, Inference and Point of View</a:t>
            </a:r>
          </a:p>
          <a:p>
            <a:r>
              <a:rPr lang="en-US" sz="2000" dirty="0">
                <a:latin typeface="Arial"/>
                <a:cs typeface="Arial"/>
              </a:rPr>
              <a:t>GOALS 2 Math - Number Sense and Operations, Algebraic Thinking, Geometry and Measurement, and Data Analysis, Statistics and Probability</a:t>
            </a:r>
          </a:p>
          <a:p>
            <a:r>
              <a:rPr lang="en-US" sz="2000" dirty="0">
                <a:latin typeface="Arial"/>
                <a:cs typeface="Arial"/>
              </a:rPr>
              <a:t>STEPS Reading – High-frequency Vocabulary (Pictures), High-frequency Vocabulary (Text), Numbers, Vocabulary, Details, Main Idea, Inference, and Point of View</a:t>
            </a:r>
          </a:p>
          <a:p>
            <a:r>
              <a:rPr lang="en-US" sz="2000" dirty="0">
                <a:latin typeface="Arial"/>
                <a:cs typeface="Arial"/>
              </a:rPr>
              <a:t>STEPS Listening – Dialogue, Vocabulary, Details, Main Idea, and Summary</a:t>
            </a:r>
          </a:p>
          <a:p>
            <a:endParaRPr lang="en-US" sz="2000">
              <a:latin typeface="Arial"/>
              <a:cs typeface="Arial"/>
            </a:endParaRPr>
          </a:p>
        </p:txBody>
      </p:sp>
      <p:sp>
        <p:nvSpPr>
          <p:cNvPr id="9" name="Text Placeholder 8">
            <a:extLst>
              <a:ext uri="{FF2B5EF4-FFF2-40B4-BE49-F238E27FC236}">
                <a16:creationId xmlns:a16="http://schemas.microsoft.com/office/drawing/2014/main" id="{DF0D0ADF-12E8-4E61-80AA-8D7F102CD836}"/>
              </a:ext>
            </a:extLst>
          </p:cNvPr>
          <p:cNvSpPr>
            <a:spLocks noGrp="1"/>
          </p:cNvSpPr>
          <p:nvPr>
            <p:ph type="body" sz="quarter" idx="3"/>
          </p:nvPr>
        </p:nvSpPr>
        <p:spPr>
          <a:xfrm>
            <a:off x="6100314" y="1695540"/>
            <a:ext cx="6088959" cy="593875"/>
          </a:xfrm>
          <a:solidFill>
            <a:srgbClr val="92D050"/>
          </a:solidFill>
          <a:ln>
            <a:solidFill>
              <a:schemeClr val="accent5">
                <a:lumMod val="50000"/>
              </a:schemeClr>
            </a:solidFill>
          </a:ln>
        </p:spPr>
        <p:txBody>
          <a:bodyPr>
            <a:normAutofit fontScale="70000" lnSpcReduction="20000"/>
          </a:bodyPr>
          <a:lstStyle/>
          <a:p>
            <a:pPr algn="ctr"/>
            <a:r>
              <a:rPr lang="en-US" sz="3200">
                <a:solidFill>
                  <a:schemeClr val="bg1"/>
                </a:solidFill>
                <a:latin typeface="Arial"/>
                <a:cs typeface="Arial"/>
              </a:rPr>
              <a:t>TABE – Content Standards</a:t>
            </a:r>
            <a:endParaRPr lang="en-US" sz="3200">
              <a:solidFill>
                <a:schemeClr val="bg1"/>
              </a:solidFill>
            </a:endParaRPr>
          </a:p>
        </p:txBody>
      </p:sp>
      <p:sp>
        <p:nvSpPr>
          <p:cNvPr id="10" name="Content Placeholder 9">
            <a:extLst>
              <a:ext uri="{FF2B5EF4-FFF2-40B4-BE49-F238E27FC236}">
                <a16:creationId xmlns:a16="http://schemas.microsoft.com/office/drawing/2014/main" id="{FC095DF3-A392-F9A5-A6D6-4FBF87D890D4}"/>
              </a:ext>
            </a:extLst>
          </p:cNvPr>
          <p:cNvSpPr>
            <a:spLocks noGrp="1"/>
          </p:cNvSpPr>
          <p:nvPr>
            <p:ph sz="quarter" idx="4"/>
          </p:nvPr>
        </p:nvSpPr>
        <p:spPr>
          <a:xfrm>
            <a:off x="6100314" y="2289417"/>
            <a:ext cx="6088960" cy="4130282"/>
          </a:xfrm>
          <a:ln>
            <a:solidFill>
              <a:schemeClr val="accent5">
                <a:lumMod val="50000"/>
              </a:schemeClr>
            </a:solidFill>
          </a:ln>
        </p:spPr>
        <p:txBody>
          <a:bodyPr vert="horz" lIns="91440" tIns="45720" rIns="91440" bIns="45720" rtlCol="0" anchor="t">
            <a:normAutofit/>
          </a:bodyPr>
          <a:lstStyle/>
          <a:p>
            <a:r>
              <a:rPr lang="en-US" sz="2000">
                <a:latin typeface="Arial"/>
                <a:cs typeface="Arial"/>
              </a:rPr>
              <a:t>Reading – Reading Foundational Skills, Key Ideas and Details, Craft and Structure, Vocabulary Acquisition and Use, Integration of Knowledge and Ideas</a:t>
            </a:r>
          </a:p>
          <a:p>
            <a:r>
              <a:rPr lang="en-US" sz="2000">
                <a:latin typeface="Arial"/>
                <a:cs typeface="Arial"/>
              </a:rPr>
              <a:t>Math – Numbers and Operations, Algebraic Concepts, Geometry, Measurement, Data and Probability</a:t>
            </a:r>
          </a:p>
          <a:p>
            <a:r>
              <a:rPr lang="en-US" sz="2000">
                <a:latin typeface="Arial"/>
                <a:cs typeface="Arial"/>
              </a:rPr>
              <a:t>Language – Conventions of Standard English, Text Types and Purposes, Knowledge of Language and Vocabulary</a:t>
            </a:r>
          </a:p>
        </p:txBody>
      </p:sp>
      <p:sp>
        <p:nvSpPr>
          <p:cNvPr id="4" name="Date Placeholder 3">
            <a:extLst>
              <a:ext uri="{FF2B5EF4-FFF2-40B4-BE49-F238E27FC236}">
                <a16:creationId xmlns:a16="http://schemas.microsoft.com/office/drawing/2014/main" id="{7E71E4B0-2A08-6666-3764-6C0C4CBC6D8C}"/>
              </a:ext>
            </a:extLst>
          </p:cNvPr>
          <p:cNvSpPr>
            <a:spLocks noGrp="1"/>
          </p:cNvSpPr>
          <p:nvPr>
            <p:ph type="dt" sz="half" idx="10"/>
          </p:nvPr>
        </p:nvSpPr>
        <p:spPr/>
        <p:txBody>
          <a:bodyPr/>
          <a:lstStyle/>
          <a:p>
            <a:r>
              <a:rPr lang="en-US"/>
              <a:t>PY 2025-2026</a:t>
            </a:r>
          </a:p>
        </p:txBody>
      </p:sp>
      <p:sp>
        <p:nvSpPr>
          <p:cNvPr id="5" name="Slide Number Placeholder 4">
            <a:extLst>
              <a:ext uri="{FF2B5EF4-FFF2-40B4-BE49-F238E27FC236}">
                <a16:creationId xmlns:a16="http://schemas.microsoft.com/office/drawing/2014/main" id="{6C96ABCD-FCA9-BA5F-D807-F9BB8686EC67}"/>
              </a:ext>
            </a:extLst>
          </p:cNvPr>
          <p:cNvSpPr>
            <a:spLocks noGrp="1"/>
          </p:cNvSpPr>
          <p:nvPr>
            <p:ph type="sldNum" sz="quarter" idx="12"/>
          </p:nvPr>
        </p:nvSpPr>
        <p:spPr/>
        <p:txBody>
          <a:bodyPr/>
          <a:lstStyle/>
          <a:p>
            <a:fld id="{FB66DC3B-F1AC-40D4-8656-891001478902}" type="slidenum">
              <a:rPr lang="en-US" smtClean="0"/>
              <a:pPr/>
              <a:t>49</a:t>
            </a:fld>
            <a:endParaRPr lang="en-US"/>
          </a:p>
        </p:txBody>
      </p:sp>
      <p:sp>
        <p:nvSpPr>
          <p:cNvPr id="3" name="Title 2">
            <a:extLst>
              <a:ext uri="{FF2B5EF4-FFF2-40B4-BE49-F238E27FC236}">
                <a16:creationId xmlns:a16="http://schemas.microsoft.com/office/drawing/2014/main" id="{C7C13792-A010-F02C-E67C-B96A3C75255B}"/>
              </a:ext>
            </a:extLst>
          </p:cNvPr>
          <p:cNvSpPr>
            <a:spLocks noGrp="1"/>
          </p:cNvSpPr>
          <p:nvPr>
            <p:ph type="title"/>
          </p:nvPr>
        </p:nvSpPr>
        <p:spPr/>
        <p:txBody>
          <a:bodyPr/>
          <a:lstStyle/>
          <a:p>
            <a:endParaRPr lang="en-US"/>
          </a:p>
        </p:txBody>
      </p:sp>
      <p:sp>
        <p:nvSpPr>
          <p:cNvPr id="12" name="Title 8">
            <a:extLst>
              <a:ext uri="{FF2B5EF4-FFF2-40B4-BE49-F238E27FC236}">
                <a16:creationId xmlns:a16="http://schemas.microsoft.com/office/drawing/2014/main" id="{B96FFDC2-E5B5-DAE2-B4E8-68663754444C}"/>
              </a:ext>
            </a:extLst>
          </p:cNvPr>
          <p:cNvSpPr txBox="1">
            <a:spLocks/>
          </p:cNvSpPr>
          <p:nvPr/>
        </p:nvSpPr>
        <p:spPr>
          <a:xfrm>
            <a:off x="4314" y="681037"/>
            <a:ext cx="12183371" cy="1009651"/>
          </a:xfrm>
          <a:prstGeom prst="rect">
            <a:avLst/>
          </a:prstGeom>
          <a:solidFill>
            <a:schemeClr val="accent2">
              <a:lumMod val="75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yriad Pro" panose="020B0503030403020204" pitchFamily="34" charset="0"/>
                <a:ea typeface="+mj-ea"/>
                <a:cs typeface="+mj-cs"/>
              </a:defRPr>
            </a:lvl1pPr>
          </a:lstStyle>
          <a:p>
            <a:pPr algn="ctr"/>
            <a:r>
              <a:rPr lang="en-US">
                <a:solidFill>
                  <a:schemeClr val="bg1"/>
                </a:solidFill>
                <a:latin typeface="Calibri"/>
                <a:ea typeface="Calibri"/>
                <a:cs typeface="Calibri"/>
              </a:rPr>
              <a:t>Blueprints</a:t>
            </a:r>
            <a:r>
              <a:rPr lang="en-US">
                <a:solidFill>
                  <a:schemeClr val="bg1"/>
                </a:solidFill>
                <a:latin typeface="Myriad Pro"/>
              </a:rPr>
              <a:t> </a:t>
            </a:r>
            <a:endParaRPr lang="en-US">
              <a:solidFill>
                <a:schemeClr val="bg1"/>
              </a:solidFill>
            </a:endParaRPr>
          </a:p>
        </p:txBody>
      </p:sp>
    </p:spTree>
    <p:extLst>
      <p:ext uri="{BB962C8B-B14F-4D97-AF65-F5344CB8AC3E}">
        <p14:creationId xmlns:p14="http://schemas.microsoft.com/office/powerpoint/2010/main" val="1454721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360E2C9-C0FA-B9F3-B76D-D93E5D14842E}"/>
              </a:ext>
            </a:extLst>
          </p:cNvPr>
          <p:cNvSpPr>
            <a:spLocks noGrp="1"/>
          </p:cNvSpPr>
          <p:nvPr>
            <p:ph type="title"/>
          </p:nvPr>
        </p:nvSpPr>
        <p:spPr>
          <a:xfrm>
            <a:off x="1028700" y="1967266"/>
            <a:ext cx="2628900" cy="2547257"/>
          </a:xfrm>
          <a:noFill/>
        </p:spPr>
        <p:txBody>
          <a:bodyPr vert="horz" lIns="91440" tIns="45720" rIns="91440" bIns="45720" rtlCol="0" anchor="ctr">
            <a:normAutofit fontScale="90000"/>
          </a:bodyPr>
          <a:lstStyle/>
          <a:p>
            <a:pPr algn="ctr"/>
            <a:r>
              <a:rPr lang="en-US" sz="3600" kern="1200">
                <a:solidFill>
                  <a:srgbClr val="FFFFFF"/>
                </a:solidFill>
                <a:latin typeface="+mj-lt"/>
                <a:ea typeface="+mj-ea"/>
                <a:cs typeface="+mj-cs"/>
              </a:rPr>
              <a:t>What do you want to know? </a:t>
            </a:r>
            <a:br>
              <a:rPr lang="en-US" sz="3600" kern="1200">
                <a:solidFill>
                  <a:srgbClr val="FFFFFF"/>
                </a:solidFill>
                <a:latin typeface="+mj-lt"/>
                <a:ea typeface="+mj-ea"/>
                <a:cs typeface="+mj-cs"/>
              </a:rPr>
            </a:br>
            <a:br>
              <a:rPr lang="en-US" sz="3600" kern="1200">
                <a:solidFill>
                  <a:srgbClr val="FFFFFF"/>
                </a:solidFill>
                <a:latin typeface="+mj-lt"/>
                <a:ea typeface="+mj-ea"/>
                <a:cs typeface="+mj-cs"/>
              </a:rPr>
            </a:br>
            <a:r>
              <a:rPr lang="en-US" sz="3600" kern="1200">
                <a:solidFill>
                  <a:srgbClr val="FFFFFF"/>
                </a:solidFill>
                <a:latin typeface="+mj-lt"/>
                <a:ea typeface="+mj-ea"/>
                <a:cs typeface="+mj-cs"/>
              </a:rPr>
              <a:t>Tell us!</a:t>
            </a:r>
          </a:p>
        </p:txBody>
      </p:sp>
      <p:pic>
        <p:nvPicPr>
          <p:cNvPr id="9" name="Content Placeholder 8">
            <a:extLst>
              <a:ext uri="{FF2B5EF4-FFF2-40B4-BE49-F238E27FC236}">
                <a16:creationId xmlns:a16="http://schemas.microsoft.com/office/drawing/2014/main" id="{02CE6E65-FA24-DA77-C9A1-96209010A056}"/>
              </a:ext>
            </a:extLst>
          </p:cNvPr>
          <p:cNvPicPr>
            <a:picLocks noGrp="1" noChangeAspect="1"/>
          </p:cNvPicPr>
          <p:nvPr>
            <p:ph idx="1"/>
          </p:nvPr>
        </p:nvPicPr>
        <p:blipFill>
          <a:blip r:embed="rId3"/>
          <a:stretch>
            <a:fillRect/>
          </a:stretch>
        </p:blipFill>
        <p:spPr>
          <a:xfrm>
            <a:off x="4777316" y="969832"/>
            <a:ext cx="6780700" cy="4916007"/>
          </a:xfrm>
          <a:prstGeom prst="rect">
            <a:avLst/>
          </a:prstGeom>
        </p:spPr>
      </p:pic>
      <p:sp>
        <p:nvSpPr>
          <p:cNvPr id="5" name="Slide Number Placeholder 4">
            <a:extLst>
              <a:ext uri="{FF2B5EF4-FFF2-40B4-BE49-F238E27FC236}">
                <a16:creationId xmlns:a16="http://schemas.microsoft.com/office/drawing/2014/main" id="{654EB734-C99A-581E-DAF4-83F5A5AED692}"/>
              </a:ext>
            </a:extLst>
          </p:cNvPr>
          <p:cNvSpPr>
            <a:spLocks noGrp="1"/>
          </p:cNvSpPr>
          <p:nvPr>
            <p:ph type="sldNum" sz="quarter" idx="4"/>
          </p:nvPr>
        </p:nvSpPr>
        <p:spPr>
          <a:xfrm>
            <a:off x="11034184" y="6356350"/>
            <a:ext cx="514349" cy="365125"/>
          </a:xfrm>
        </p:spPr>
        <p:txBody>
          <a:bodyPr vert="horz" lIns="91440" tIns="45720" rIns="91440" bIns="45720" rtlCol="0" anchor="ctr">
            <a:normAutofit/>
          </a:bodyPr>
          <a:lstStyle/>
          <a:p>
            <a:pPr>
              <a:spcAft>
                <a:spcPts val="600"/>
              </a:spcAft>
            </a:pPr>
            <a:fld id="{E5EEEA21-4EF5-4F0A-8D18-9C982644C62A}" type="slidenum">
              <a:rPr lang="en-US" sz="1200">
                <a:solidFill>
                  <a:schemeClr val="tx1">
                    <a:alpha val="80000"/>
                  </a:schemeClr>
                </a:solidFill>
                <a:latin typeface="+mn-lt"/>
                <a:cs typeface="+mn-cs"/>
              </a:rPr>
              <a:pPr>
                <a:spcAft>
                  <a:spcPts val="600"/>
                </a:spcAft>
              </a:pPr>
              <a:t>5</a:t>
            </a:fld>
            <a:endParaRPr lang="en-US" sz="1200">
              <a:solidFill>
                <a:schemeClr val="tx1">
                  <a:alpha val="80000"/>
                </a:schemeClr>
              </a:solidFill>
              <a:latin typeface="+mn-lt"/>
              <a:cs typeface="+mn-cs"/>
            </a:endParaRPr>
          </a:p>
        </p:txBody>
      </p:sp>
      <p:sp>
        <p:nvSpPr>
          <p:cNvPr id="2" name="Date Placeholder 1">
            <a:extLst>
              <a:ext uri="{FF2B5EF4-FFF2-40B4-BE49-F238E27FC236}">
                <a16:creationId xmlns:a16="http://schemas.microsoft.com/office/drawing/2014/main" id="{CC974A6E-DEFE-68BD-BB68-D4028F435B77}"/>
              </a:ext>
            </a:extLst>
          </p:cNvPr>
          <p:cNvSpPr>
            <a:spLocks noGrp="1"/>
          </p:cNvSpPr>
          <p:nvPr>
            <p:ph type="dt" sz="half" idx="2"/>
          </p:nvPr>
        </p:nvSpPr>
        <p:spPr/>
        <p:txBody>
          <a:bodyPr/>
          <a:lstStyle/>
          <a:p>
            <a:r>
              <a:rPr lang="en-US"/>
              <a:t>PY 2025-2026</a:t>
            </a:r>
          </a:p>
        </p:txBody>
      </p:sp>
    </p:spTree>
    <p:extLst>
      <p:ext uri="{BB962C8B-B14F-4D97-AF65-F5344CB8AC3E}">
        <p14:creationId xmlns:p14="http://schemas.microsoft.com/office/powerpoint/2010/main" val="583182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3881E-9C48-4165-9C78-78C1B5681F89}"/>
            </a:ext>
          </a:extLst>
        </p:cNvPr>
        <p:cNvGrpSpPr/>
        <p:nvPr/>
      </p:nvGrpSpPr>
      <p:grpSpPr>
        <a:xfrm>
          <a:off x="0" y="0"/>
          <a:ext cx="0" cy="0"/>
          <a:chOff x="0" y="0"/>
          <a:chExt cx="0" cy="0"/>
        </a:xfrm>
      </p:grpSpPr>
      <p:pic>
        <p:nvPicPr>
          <p:cNvPr id="3" name="Picture 2" descr="A chart with a pie chart and text&#10;&#10;AI-generated content may be incorrect.">
            <a:extLst>
              <a:ext uri="{FF2B5EF4-FFF2-40B4-BE49-F238E27FC236}">
                <a16:creationId xmlns:a16="http://schemas.microsoft.com/office/drawing/2014/main" id="{A36C91A8-5D90-C0BF-B583-D3192046783F}"/>
              </a:ext>
            </a:extLst>
          </p:cNvPr>
          <p:cNvPicPr>
            <a:picLocks noChangeAspect="1"/>
          </p:cNvPicPr>
          <p:nvPr/>
        </p:nvPicPr>
        <p:blipFill>
          <a:blip r:embed="rId2"/>
          <a:stretch>
            <a:fillRect/>
          </a:stretch>
        </p:blipFill>
        <p:spPr>
          <a:xfrm>
            <a:off x="3856119" y="2117439"/>
            <a:ext cx="4625049" cy="4536200"/>
          </a:xfrm>
          <a:prstGeom prst="rect">
            <a:avLst/>
          </a:prstGeom>
          <a:ln w="12700">
            <a:solidFill>
              <a:srgbClr val="002060"/>
            </a:solidFill>
          </a:ln>
        </p:spPr>
      </p:pic>
      <p:sp>
        <p:nvSpPr>
          <p:cNvPr id="9" name="Text Placeholder 8">
            <a:extLst>
              <a:ext uri="{FF2B5EF4-FFF2-40B4-BE49-F238E27FC236}">
                <a16:creationId xmlns:a16="http://schemas.microsoft.com/office/drawing/2014/main" id="{811BBCF0-72AF-CB95-8711-B444341F3728}"/>
              </a:ext>
            </a:extLst>
          </p:cNvPr>
          <p:cNvSpPr>
            <a:spLocks noGrp="1"/>
          </p:cNvSpPr>
          <p:nvPr>
            <p:ph type="body" sz="quarter" idx="3"/>
          </p:nvPr>
        </p:nvSpPr>
        <p:spPr>
          <a:xfrm>
            <a:off x="127263" y="1355144"/>
            <a:ext cx="4403707" cy="315913"/>
          </a:xfrm>
        </p:spPr>
        <p:txBody>
          <a:bodyPr>
            <a:noAutofit/>
          </a:bodyPr>
          <a:lstStyle/>
          <a:p>
            <a:r>
              <a:rPr lang="en-US" sz="2000" b="0">
                <a:latin typeface="Arial"/>
                <a:cs typeface="Arial"/>
              </a:rPr>
              <a:t>STEPS Reading Content Standards</a:t>
            </a:r>
            <a:endParaRPr lang="en-US" sz="2000" b="0"/>
          </a:p>
        </p:txBody>
      </p:sp>
      <p:sp>
        <p:nvSpPr>
          <p:cNvPr id="4" name="Date Placeholder 3">
            <a:extLst>
              <a:ext uri="{FF2B5EF4-FFF2-40B4-BE49-F238E27FC236}">
                <a16:creationId xmlns:a16="http://schemas.microsoft.com/office/drawing/2014/main" id="{FA849CCC-A63D-6BC2-3FB7-10FA23C5E1A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rPr>
              <a:t>PY 2025-2026</a:t>
            </a:r>
          </a:p>
        </p:txBody>
      </p:sp>
      <p:sp>
        <p:nvSpPr>
          <p:cNvPr id="5" name="Slide Number Placeholder 4">
            <a:extLst>
              <a:ext uri="{FF2B5EF4-FFF2-40B4-BE49-F238E27FC236}">
                <a16:creationId xmlns:a16="http://schemas.microsoft.com/office/drawing/2014/main" id="{FFC64BE4-A598-9F0A-CD8F-A47AA0CB86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66DC3B-F1AC-40D4-8656-891001478902}" type="slidenum">
              <a:rPr kumimoji="0" lang="en-US"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pic>
        <p:nvPicPr>
          <p:cNvPr id="2" name="Picture 1" descr="A chart with a pie chart and a diagram&#10;&#10;AI-generated content may be incorrect.">
            <a:extLst>
              <a:ext uri="{FF2B5EF4-FFF2-40B4-BE49-F238E27FC236}">
                <a16:creationId xmlns:a16="http://schemas.microsoft.com/office/drawing/2014/main" id="{905F7343-0D6B-046A-116F-6E7448C20C26}"/>
              </a:ext>
            </a:extLst>
          </p:cNvPr>
          <p:cNvPicPr>
            <a:picLocks noChangeAspect="1"/>
          </p:cNvPicPr>
          <p:nvPr/>
        </p:nvPicPr>
        <p:blipFill>
          <a:blip r:embed="rId3"/>
          <a:stretch>
            <a:fillRect/>
          </a:stretch>
        </p:blipFill>
        <p:spPr>
          <a:xfrm>
            <a:off x="14728" y="1671057"/>
            <a:ext cx="3841391" cy="4767385"/>
          </a:xfrm>
          <a:prstGeom prst="rect">
            <a:avLst/>
          </a:prstGeom>
          <a:ln w="12700">
            <a:solidFill>
              <a:srgbClr val="002060"/>
            </a:solidFill>
          </a:ln>
        </p:spPr>
      </p:pic>
      <p:sp>
        <p:nvSpPr>
          <p:cNvPr id="12" name="Text Placeholder 8">
            <a:extLst>
              <a:ext uri="{FF2B5EF4-FFF2-40B4-BE49-F238E27FC236}">
                <a16:creationId xmlns:a16="http://schemas.microsoft.com/office/drawing/2014/main" id="{79C34248-4D48-5DEC-B539-22519A2EEE2A}"/>
              </a:ext>
            </a:extLst>
          </p:cNvPr>
          <p:cNvSpPr txBox="1">
            <a:spLocks/>
          </p:cNvSpPr>
          <p:nvPr/>
        </p:nvSpPr>
        <p:spPr>
          <a:xfrm>
            <a:off x="4156199" y="1723373"/>
            <a:ext cx="4277978" cy="394066"/>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000" b="0">
                <a:latin typeface="Arial"/>
                <a:cs typeface="Arial"/>
              </a:rPr>
              <a:t>STEPS Listening Competencies</a:t>
            </a:r>
            <a:endParaRPr lang="en-US" sz="2000"/>
          </a:p>
        </p:txBody>
      </p:sp>
      <p:sp>
        <p:nvSpPr>
          <p:cNvPr id="14" name="Text Placeholder 8">
            <a:extLst>
              <a:ext uri="{FF2B5EF4-FFF2-40B4-BE49-F238E27FC236}">
                <a16:creationId xmlns:a16="http://schemas.microsoft.com/office/drawing/2014/main" id="{500B8A6B-FF45-A513-D072-569C551DCE60}"/>
              </a:ext>
            </a:extLst>
          </p:cNvPr>
          <p:cNvSpPr txBox="1">
            <a:spLocks/>
          </p:cNvSpPr>
          <p:nvPr/>
        </p:nvSpPr>
        <p:spPr>
          <a:xfrm>
            <a:off x="8434177" y="720823"/>
            <a:ext cx="3669764" cy="394066"/>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000" b="0">
                <a:latin typeface="Arial"/>
                <a:cs typeface="Arial"/>
              </a:rPr>
              <a:t>STEPS Reading Task Areas</a:t>
            </a:r>
            <a:endParaRPr lang="en-US" sz="2000"/>
          </a:p>
        </p:txBody>
      </p:sp>
      <p:sp>
        <p:nvSpPr>
          <p:cNvPr id="15" name="TextBox 14">
            <a:extLst>
              <a:ext uri="{FF2B5EF4-FFF2-40B4-BE49-F238E27FC236}">
                <a16:creationId xmlns:a16="http://schemas.microsoft.com/office/drawing/2014/main" id="{177B274D-858C-AC0A-00AF-AA4DB5BC9081}"/>
              </a:ext>
            </a:extLst>
          </p:cNvPr>
          <p:cNvSpPr txBox="1"/>
          <p:nvPr/>
        </p:nvSpPr>
        <p:spPr>
          <a:xfrm>
            <a:off x="394839" y="814"/>
            <a:ext cx="966909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bg1"/>
                </a:solidFill>
                <a:ea typeface="Calibri"/>
                <a:cs typeface="Calibri"/>
              </a:rPr>
              <a:t>CASAS Blueprints* – Show content coverage at various levels</a:t>
            </a:r>
          </a:p>
        </p:txBody>
      </p:sp>
      <p:sp>
        <p:nvSpPr>
          <p:cNvPr id="6" name="TextBox 5">
            <a:extLst>
              <a:ext uri="{FF2B5EF4-FFF2-40B4-BE49-F238E27FC236}">
                <a16:creationId xmlns:a16="http://schemas.microsoft.com/office/drawing/2014/main" id="{8792B9BD-A23B-39CC-F4C3-5F0AD029D14E}"/>
              </a:ext>
            </a:extLst>
          </p:cNvPr>
          <p:cNvSpPr txBox="1"/>
          <p:nvPr/>
        </p:nvSpPr>
        <p:spPr>
          <a:xfrm>
            <a:off x="1642188" y="651486"/>
            <a:ext cx="6105631" cy="400110"/>
          </a:xfrm>
          <a:prstGeom prst="rect">
            <a:avLst/>
          </a:prstGeom>
          <a:noFill/>
        </p:spPr>
        <p:txBody>
          <a:bodyPr wrap="square" rtlCol="0">
            <a:spAutoFit/>
          </a:bodyPr>
          <a:lstStyle/>
          <a:p>
            <a:r>
              <a:rPr lang="en-US"/>
              <a:t>*</a:t>
            </a:r>
            <a:r>
              <a:rPr lang="en-US" sz="2000"/>
              <a:t>Available for both </a:t>
            </a:r>
          </a:p>
        </p:txBody>
      </p:sp>
      <p:pic>
        <p:nvPicPr>
          <p:cNvPr id="10" name="Picture 9" descr="A logo with red and blue squares&#10;&#10;Description automatically generated">
            <a:extLst>
              <a:ext uri="{FF2B5EF4-FFF2-40B4-BE49-F238E27FC236}">
                <a16:creationId xmlns:a16="http://schemas.microsoft.com/office/drawing/2014/main" id="{686AD6A5-AE2F-0B48-3AAF-2963BDB4B836}"/>
              </a:ext>
            </a:extLst>
          </p:cNvPr>
          <p:cNvPicPr>
            <a:picLocks noChangeAspect="1"/>
          </p:cNvPicPr>
          <p:nvPr/>
        </p:nvPicPr>
        <p:blipFill>
          <a:blip r:embed="rId4"/>
          <a:stretch>
            <a:fillRect/>
          </a:stretch>
        </p:blipFill>
        <p:spPr>
          <a:xfrm>
            <a:off x="3771599" y="669097"/>
            <a:ext cx="1518742" cy="497518"/>
          </a:xfrm>
          <a:prstGeom prst="rect">
            <a:avLst/>
          </a:prstGeom>
        </p:spPr>
      </p:pic>
      <p:pic>
        <p:nvPicPr>
          <p:cNvPr id="11" name="Picture 10" descr="A logo with green and blue letters&#10;&#10;AI-generated content may be incorrect.">
            <a:extLst>
              <a:ext uri="{FF2B5EF4-FFF2-40B4-BE49-F238E27FC236}">
                <a16:creationId xmlns:a16="http://schemas.microsoft.com/office/drawing/2014/main" id="{1120F9F6-7BCA-9732-1CFB-B1347EA37246}"/>
              </a:ext>
            </a:extLst>
          </p:cNvPr>
          <p:cNvPicPr>
            <a:picLocks noChangeAspect="1"/>
          </p:cNvPicPr>
          <p:nvPr/>
        </p:nvPicPr>
        <p:blipFill>
          <a:blip r:embed="rId5"/>
          <a:stretch>
            <a:fillRect/>
          </a:stretch>
        </p:blipFill>
        <p:spPr>
          <a:xfrm>
            <a:off x="5772236" y="645288"/>
            <a:ext cx="1975583" cy="616682"/>
          </a:xfrm>
          <a:prstGeom prst="rect">
            <a:avLst/>
          </a:prstGeom>
        </p:spPr>
      </p:pic>
      <p:sp>
        <p:nvSpPr>
          <p:cNvPr id="16" name="TextBox 15">
            <a:extLst>
              <a:ext uri="{FF2B5EF4-FFF2-40B4-BE49-F238E27FC236}">
                <a16:creationId xmlns:a16="http://schemas.microsoft.com/office/drawing/2014/main" id="{36A3A4FC-936F-0EE9-86F5-9F0318E64042}"/>
              </a:ext>
            </a:extLst>
          </p:cNvPr>
          <p:cNvSpPr txBox="1"/>
          <p:nvPr/>
        </p:nvSpPr>
        <p:spPr>
          <a:xfrm>
            <a:off x="5249829" y="651486"/>
            <a:ext cx="820894" cy="400110"/>
          </a:xfrm>
          <a:prstGeom prst="rect">
            <a:avLst/>
          </a:prstGeom>
          <a:noFill/>
        </p:spPr>
        <p:txBody>
          <a:bodyPr wrap="square" rtlCol="0">
            <a:spAutoFit/>
          </a:bodyPr>
          <a:lstStyle/>
          <a:p>
            <a:r>
              <a:rPr lang="en-US" sz="2000"/>
              <a:t>and</a:t>
            </a:r>
          </a:p>
        </p:txBody>
      </p:sp>
      <p:pic>
        <p:nvPicPr>
          <p:cNvPr id="13" name="Picture 12" descr="A chart with numbers and a pie chart&#10;&#10;AI-generated content may be incorrect.">
            <a:extLst>
              <a:ext uri="{FF2B5EF4-FFF2-40B4-BE49-F238E27FC236}">
                <a16:creationId xmlns:a16="http://schemas.microsoft.com/office/drawing/2014/main" id="{71AE150F-8295-9506-AC0A-F544C5B99199}"/>
              </a:ext>
            </a:extLst>
          </p:cNvPr>
          <p:cNvPicPr>
            <a:picLocks noChangeAspect="1"/>
          </p:cNvPicPr>
          <p:nvPr/>
        </p:nvPicPr>
        <p:blipFill>
          <a:blip r:embed="rId6"/>
          <a:stretch>
            <a:fillRect/>
          </a:stretch>
        </p:blipFill>
        <p:spPr>
          <a:xfrm>
            <a:off x="8138611" y="1051596"/>
            <a:ext cx="4023702" cy="3318852"/>
          </a:xfrm>
          <a:prstGeom prst="rect">
            <a:avLst/>
          </a:prstGeom>
          <a:ln w="12700">
            <a:solidFill>
              <a:srgbClr val="002060"/>
            </a:solidFill>
          </a:ln>
        </p:spPr>
      </p:pic>
    </p:spTree>
    <p:extLst>
      <p:ext uri="{BB962C8B-B14F-4D97-AF65-F5344CB8AC3E}">
        <p14:creationId xmlns:p14="http://schemas.microsoft.com/office/powerpoint/2010/main" val="38547749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D8858-AEB6-AF3C-C18F-0879EF2550BA}"/>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C91BCB18-CA25-7975-0209-F867A9F581D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rPr>
              <a:t>PY 2025-2026</a:t>
            </a:r>
          </a:p>
        </p:txBody>
      </p:sp>
      <p:sp>
        <p:nvSpPr>
          <p:cNvPr id="5" name="Slide Number Placeholder 4">
            <a:extLst>
              <a:ext uri="{FF2B5EF4-FFF2-40B4-BE49-F238E27FC236}">
                <a16:creationId xmlns:a16="http://schemas.microsoft.com/office/drawing/2014/main" id="{2CDE6B39-4BC6-B0C6-4D4C-9B30221557F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66DC3B-F1AC-40D4-8656-891001478902}" type="slidenum">
              <a:rPr kumimoji="0" lang="en-US"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15" name="TextBox 14">
            <a:extLst>
              <a:ext uri="{FF2B5EF4-FFF2-40B4-BE49-F238E27FC236}">
                <a16:creationId xmlns:a16="http://schemas.microsoft.com/office/drawing/2014/main" id="{39171104-6400-2D38-605F-8D214DDABF09}"/>
              </a:ext>
            </a:extLst>
          </p:cNvPr>
          <p:cNvSpPr txBox="1"/>
          <p:nvPr/>
        </p:nvSpPr>
        <p:spPr>
          <a:xfrm>
            <a:off x="394839" y="814"/>
            <a:ext cx="966909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bg1"/>
                </a:solidFill>
                <a:ea typeface="Calibri"/>
                <a:cs typeface="Calibri"/>
              </a:rPr>
              <a:t>TABE Blueprints – Show content coverage at various levels</a:t>
            </a:r>
          </a:p>
        </p:txBody>
      </p:sp>
      <p:pic>
        <p:nvPicPr>
          <p:cNvPr id="8" name="Picture 7" descr="A chart with a pie chart&#10;&#10;AI-generated content may be incorrect.">
            <a:extLst>
              <a:ext uri="{FF2B5EF4-FFF2-40B4-BE49-F238E27FC236}">
                <a16:creationId xmlns:a16="http://schemas.microsoft.com/office/drawing/2014/main" id="{292791BB-B89E-D62B-26BB-C242B1F0F6F9}"/>
              </a:ext>
            </a:extLst>
          </p:cNvPr>
          <p:cNvPicPr>
            <a:picLocks noChangeAspect="1"/>
          </p:cNvPicPr>
          <p:nvPr/>
        </p:nvPicPr>
        <p:blipFill>
          <a:blip r:embed="rId2"/>
          <a:stretch>
            <a:fillRect/>
          </a:stretch>
        </p:blipFill>
        <p:spPr>
          <a:xfrm>
            <a:off x="182304" y="644768"/>
            <a:ext cx="4021778" cy="5285155"/>
          </a:xfrm>
          <a:prstGeom prst="rect">
            <a:avLst/>
          </a:prstGeom>
          <a:ln w="12700">
            <a:solidFill>
              <a:schemeClr val="tx1"/>
            </a:solidFill>
          </a:ln>
        </p:spPr>
      </p:pic>
      <p:pic>
        <p:nvPicPr>
          <p:cNvPr id="10" name="Picture 9" descr="A diagram of a pie chart&#10;&#10;AI-generated content may be incorrect.">
            <a:extLst>
              <a:ext uri="{FF2B5EF4-FFF2-40B4-BE49-F238E27FC236}">
                <a16:creationId xmlns:a16="http://schemas.microsoft.com/office/drawing/2014/main" id="{C901B4DB-A97C-CAF9-DEA2-57109A26794D}"/>
              </a:ext>
            </a:extLst>
          </p:cNvPr>
          <p:cNvPicPr>
            <a:picLocks noChangeAspect="1"/>
          </p:cNvPicPr>
          <p:nvPr/>
        </p:nvPicPr>
        <p:blipFill>
          <a:blip r:embed="rId3"/>
          <a:stretch>
            <a:fillRect/>
          </a:stretch>
        </p:blipFill>
        <p:spPr>
          <a:xfrm>
            <a:off x="4241968" y="1172370"/>
            <a:ext cx="4024815" cy="5119078"/>
          </a:xfrm>
          <a:prstGeom prst="rect">
            <a:avLst/>
          </a:prstGeom>
          <a:ln w="12700">
            <a:solidFill>
              <a:schemeClr val="tx1"/>
            </a:solidFill>
          </a:ln>
        </p:spPr>
      </p:pic>
      <p:pic>
        <p:nvPicPr>
          <p:cNvPr id="11" name="Picture 10" descr="A diagram of a language&#10;&#10;AI-generated content may be incorrect.">
            <a:extLst>
              <a:ext uri="{FF2B5EF4-FFF2-40B4-BE49-F238E27FC236}">
                <a16:creationId xmlns:a16="http://schemas.microsoft.com/office/drawing/2014/main" id="{57478301-D961-8379-AB4B-5D787798633C}"/>
              </a:ext>
            </a:extLst>
          </p:cNvPr>
          <p:cNvPicPr>
            <a:picLocks noChangeAspect="1"/>
          </p:cNvPicPr>
          <p:nvPr/>
        </p:nvPicPr>
        <p:blipFill>
          <a:blip r:embed="rId4"/>
          <a:stretch>
            <a:fillRect/>
          </a:stretch>
        </p:blipFill>
        <p:spPr>
          <a:xfrm>
            <a:off x="8304670" y="1719384"/>
            <a:ext cx="3866968" cy="4659924"/>
          </a:xfrm>
          <a:prstGeom prst="rect">
            <a:avLst/>
          </a:prstGeom>
          <a:ln w="12700">
            <a:solidFill>
              <a:schemeClr val="tx1"/>
            </a:solidFill>
          </a:ln>
        </p:spPr>
      </p:pic>
    </p:spTree>
    <p:extLst>
      <p:ext uri="{BB962C8B-B14F-4D97-AF65-F5344CB8AC3E}">
        <p14:creationId xmlns:p14="http://schemas.microsoft.com/office/powerpoint/2010/main" val="15072648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B9E05-451A-F98E-053D-2E5C4D77FD0D}"/>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951C839F-C6A6-EFE9-F602-A628D6A9B72A}"/>
              </a:ext>
            </a:extLst>
          </p:cNvPr>
          <p:cNvSpPr>
            <a:spLocks noGrp="1"/>
          </p:cNvSpPr>
          <p:nvPr>
            <p:ph type="body" idx="1"/>
          </p:nvPr>
        </p:nvSpPr>
        <p:spPr>
          <a:xfrm>
            <a:off x="5903" y="1695540"/>
            <a:ext cx="6077935" cy="593875"/>
          </a:xfrm>
          <a:solidFill>
            <a:srgbClr val="92D050"/>
          </a:solidFill>
          <a:ln>
            <a:solidFill>
              <a:schemeClr val="accent5">
                <a:lumMod val="50000"/>
              </a:schemeClr>
            </a:solidFill>
          </a:ln>
        </p:spPr>
        <p:txBody>
          <a:bodyPr/>
          <a:lstStyle/>
          <a:p>
            <a:pPr algn="ctr"/>
            <a:r>
              <a:rPr lang="en-US" sz="3200">
                <a:solidFill>
                  <a:schemeClr val="bg1"/>
                </a:solidFill>
                <a:latin typeface="Arial"/>
                <a:cs typeface="Arial"/>
              </a:rPr>
              <a:t>CASAS</a:t>
            </a:r>
            <a:r>
              <a:rPr lang="en-US">
                <a:latin typeface="Arial"/>
                <a:cs typeface="Arial"/>
              </a:rPr>
              <a:t> </a:t>
            </a:r>
            <a:endParaRPr lang="en-US"/>
          </a:p>
        </p:txBody>
      </p:sp>
      <p:sp>
        <p:nvSpPr>
          <p:cNvPr id="8" name="Content Placeholder 7">
            <a:extLst>
              <a:ext uri="{FF2B5EF4-FFF2-40B4-BE49-F238E27FC236}">
                <a16:creationId xmlns:a16="http://schemas.microsoft.com/office/drawing/2014/main" id="{4A1155F0-BDF1-4771-0660-07E5A9E75E98}"/>
              </a:ext>
            </a:extLst>
          </p:cNvPr>
          <p:cNvSpPr>
            <a:spLocks noGrp="1"/>
          </p:cNvSpPr>
          <p:nvPr>
            <p:ph sz="half" idx="2"/>
          </p:nvPr>
        </p:nvSpPr>
        <p:spPr>
          <a:xfrm>
            <a:off x="5902" y="2289415"/>
            <a:ext cx="6077936" cy="4115909"/>
          </a:xfrm>
          <a:solidFill>
            <a:schemeClr val="bg1"/>
          </a:solidFill>
          <a:ln>
            <a:solidFill>
              <a:schemeClr val="accent5">
                <a:lumMod val="50000"/>
              </a:schemeClr>
            </a:solidFill>
          </a:ln>
        </p:spPr>
        <p:txBody>
          <a:bodyPr vert="horz" lIns="91440" tIns="45720" rIns="91440" bIns="45720" rtlCol="0" anchor="t">
            <a:normAutofit/>
          </a:bodyPr>
          <a:lstStyle/>
          <a:p>
            <a:r>
              <a:rPr lang="en-US">
                <a:latin typeface="Arial"/>
                <a:cs typeface="Arial"/>
                <a:hlinkClick r:id="rId2"/>
              </a:rPr>
              <a:t>Generate reports using TOPSpro Enterprise</a:t>
            </a:r>
            <a:endParaRPr lang="en-US">
              <a:latin typeface="Arial"/>
              <a:cs typeface="Arial"/>
            </a:endParaRPr>
          </a:p>
          <a:p>
            <a:r>
              <a:rPr lang="en-US">
                <a:latin typeface="Arial"/>
                <a:cs typeface="Arial"/>
              </a:rPr>
              <a:t>Track student progress, including learner assessment scores and learner performance.</a:t>
            </a:r>
          </a:p>
          <a:p>
            <a:r>
              <a:rPr lang="en-US">
                <a:latin typeface="Arial"/>
                <a:cs typeface="Arial"/>
              </a:rPr>
              <a:t>Next Assigned Test and Student Test History reports are available.</a:t>
            </a:r>
          </a:p>
          <a:p>
            <a:r>
              <a:rPr lang="en-US">
                <a:latin typeface="Arial"/>
                <a:cs typeface="Arial"/>
              </a:rPr>
              <a:t>Generate individual student or class reports.</a:t>
            </a:r>
          </a:p>
        </p:txBody>
      </p:sp>
      <p:sp>
        <p:nvSpPr>
          <p:cNvPr id="9" name="Text Placeholder 8">
            <a:extLst>
              <a:ext uri="{FF2B5EF4-FFF2-40B4-BE49-F238E27FC236}">
                <a16:creationId xmlns:a16="http://schemas.microsoft.com/office/drawing/2014/main" id="{B6633FF4-F34C-CFCD-C023-F1D587583865}"/>
              </a:ext>
            </a:extLst>
          </p:cNvPr>
          <p:cNvSpPr>
            <a:spLocks noGrp="1"/>
          </p:cNvSpPr>
          <p:nvPr>
            <p:ph type="body" sz="quarter" idx="3"/>
          </p:nvPr>
        </p:nvSpPr>
        <p:spPr>
          <a:xfrm>
            <a:off x="6100314" y="1695540"/>
            <a:ext cx="6088959" cy="593875"/>
          </a:xfrm>
          <a:solidFill>
            <a:srgbClr val="92D050"/>
          </a:solidFill>
          <a:ln>
            <a:solidFill>
              <a:schemeClr val="accent5">
                <a:lumMod val="50000"/>
              </a:schemeClr>
            </a:solidFill>
          </a:ln>
        </p:spPr>
        <p:txBody>
          <a:bodyPr>
            <a:normAutofit/>
          </a:bodyPr>
          <a:lstStyle/>
          <a:p>
            <a:pPr algn="ctr"/>
            <a:r>
              <a:rPr lang="en-US" sz="3200">
                <a:solidFill>
                  <a:schemeClr val="bg1"/>
                </a:solidFill>
                <a:latin typeface="Arial"/>
                <a:cs typeface="Arial"/>
              </a:rPr>
              <a:t>TABE</a:t>
            </a:r>
            <a:endParaRPr lang="en-US" sz="3200">
              <a:solidFill>
                <a:schemeClr val="bg1"/>
              </a:solidFill>
            </a:endParaRPr>
          </a:p>
        </p:txBody>
      </p:sp>
      <p:sp>
        <p:nvSpPr>
          <p:cNvPr id="10" name="Content Placeholder 9">
            <a:extLst>
              <a:ext uri="{FF2B5EF4-FFF2-40B4-BE49-F238E27FC236}">
                <a16:creationId xmlns:a16="http://schemas.microsoft.com/office/drawing/2014/main" id="{5BCA4396-FE42-35FD-96DE-6506935FE6B2}"/>
              </a:ext>
            </a:extLst>
          </p:cNvPr>
          <p:cNvSpPr>
            <a:spLocks noGrp="1"/>
          </p:cNvSpPr>
          <p:nvPr>
            <p:ph sz="quarter" idx="4"/>
          </p:nvPr>
        </p:nvSpPr>
        <p:spPr>
          <a:xfrm>
            <a:off x="6100314" y="2289417"/>
            <a:ext cx="6088960" cy="4130282"/>
          </a:xfrm>
          <a:ln>
            <a:solidFill>
              <a:schemeClr val="accent5">
                <a:lumMod val="50000"/>
              </a:schemeClr>
            </a:solidFill>
          </a:ln>
        </p:spPr>
        <p:txBody>
          <a:bodyPr vert="horz" lIns="91440" tIns="45720" rIns="91440" bIns="45720" rtlCol="0" anchor="t">
            <a:normAutofit/>
          </a:bodyPr>
          <a:lstStyle/>
          <a:p>
            <a:r>
              <a:rPr lang="en-US">
                <a:latin typeface="Arial"/>
                <a:cs typeface="Arial"/>
                <a:hlinkClick r:id="rId3"/>
              </a:rPr>
              <a:t>Generate reports using DRC Insight</a:t>
            </a:r>
          </a:p>
          <a:p>
            <a:r>
              <a:rPr lang="en-US">
                <a:latin typeface="Arial"/>
                <a:cs typeface="Arial"/>
              </a:rPr>
              <a:t>Track test results with detailed skill analysis.</a:t>
            </a:r>
          </a:p>
          <a:p>
            <a:r>
              <a:rPr lang="en-US">
                <a:latin typeface="Arial"/>
                <a:cs typeface="Arial"/>
              </a:rPr>
              <a:t>NRS level reports for accountability.</a:t>
            </a:r>
          </a:p>
          <a:p>
            <a:r>
              <a:rPr lang="en-US">
                <a:latin typeface="Arial"/>
                <a:cs typeface="Arial"/>
              </a:rPr>
              <a:t>Includes Next Recommended Level for post-testing.</a:t>
            </a:r>
          </a:p>
          <a:p>
            <a:r>
              <a:rPr lang="en-US">
                <a:latin typeface="Arial"/>
                <a:cs typeface="Arial"/>
              </a:rPr>
              <a:t>Optional Workforce reports that align with career clusters.</a:t>
            </a:r>
            <a:endParaRPr lang="en-US"/>
          </a:p>
          <a:p>
            <a:endParaRPr lang="en-US"/>
          </a:p>
          <a:p>
            <a:endParaRPr lang="en-US"/>
          </a:p>
        </p:txBody>
      </p:sp>
      <p:sp>
        <p:nvSpPr>
          <p:cNvPr id="4" name="Date Placeholder 3">
            <a:extLst>
              <a:ext uri="{FF2B5EF4-FFF2-40B4-BE49-F238E27FC236}">
                <a16:creationId xmlns:a16="http://schemas.microsoft.com/office/drawing/2014/main" id="{85F41F3D-E94F-397B-E19F-6F69B0208697}"/>
              </a:ext>
            </a:extLst>
          </p:cNvPr>
          <p:cNvSpPr>
            <a:spLocks noGrp="1"/>
          </p:cNvSpPr>
          <p:nvPr>
            <p:ph type="dt" sz="half" idx="10"/>
          </p:nvPr>
        </p:nvSpPr>
        <p:spPr/>
        <p:txBody>
          <a:bodyPr/>
          <a:lstStyle/>
          <a:p>
            <a:r>
              <a:rPr lang="en-US"/>
              <a:t>PY 2025-2026</a:t>
            </a:r>
          </a:p>
        </p:txBody>
      </p:sp>
      <p:sp>
        <p:nvSpPr>
          <p:cNvPr id="5" name="Slide Number Placeholder 4">
            <a:extLst>
              <a:ext uri="{FF2B5EF4-FFF2-40B4-BE49-F238E27FC236}">
                <a16:creationId xmlns:a16="http://schemas.microsoft.com/office/drawing/2014/main" id="{AB2D14B6-B87E-C21F-BBBD-92EEAB8956C9}"/>
              </a:ext>
            </a:extLst>
          </p:cNvPr>
          <p:cNvSpPr>
            <a:spLocks noGrp="1"/>
          </p:cNvSpPr>
          <p:nvPr>
            <p:ph type="sldNum" sz="quarter" idx="12"/>
          </p:nvPr>
        </p:nvSpPr>
        <p:spPr/>
        <p:txBody>
          <a:bodyPr/>
          <a:lstStyle/>
          <a:p>
            <a:fld id="{FB66DC3B-F1AC-40D4-8656-891001478902}" type="slidenum">
              <a:rPr lang="en-US" smtClean="0"/>
              <a:pPr/>
              <a:t>52</a:t>
            </a:fld>
            <a:endParaRPr lang="en-US"/>
          </a:p>
        </p:txBody>
      </p:sp>
      <p:sp>
        <p:nvSpPr>
          <p:cNvPr id="3" name="Title 2">
            <a:extLst>
              <a:ext uri="{FF2B5EF4-FFF2-40B4-BE49-F238E27FC236}">
                <a16:creationId xmlns:a16="http://schemas.microsoft.com/office/drawing/2014/main" id="{FB70EC1C-8EC6-77B9-4E88-D0FD054DB89F}"/>
              </a:ext>
            </a:extLst>
          </p:cNvPr>
          <p:cNvSpPr>
            <a:spLocks noGrp="1"/>
          </p:cNvSpPr>
          <p:nvPr>
            <p:ph type="title"/>
          </p:nvPr>
        </p:nvSpPr>
        <p:spPr/>
        <p:txBody>
          <a:bodyPr/>
          <a:lstStyle/>
          <a:p>
            <a:endParaRPr lang="en-US"/>
          </a:p>
        </p:txBody>
      </p:sp>
      <p:sp>
        <p:nvSpPr>
          <p:cNvPr id="12" name="Title 8">
            <a:extLst>
              <a:ext uri="{FF2B5EF4-FFF2-40B4-BE49-F238E27FC236}">
                <a16:creationId xmlns:a16="http://schemas.microsoft.com/office/drawing/2014/main" id="{0B262011-AEA6-BA78-BA9D-AD21A0068F40}"/>
              </a:ext>
            </a:extLst>
          </p:cNvPr>
          <p:cNvSpPr txBox="1">
            <a:spLocks/>
          </p:cNvSpPr>
          <p:nvPr/>
        </p:nvSpPr>
        <p:spPr>
          <a:xfrm>
            <a:off x="4314" y="681037"/>
            <a:ext cx="12183371" cy="1009651"/>
          </a:xfrm>
          <a:prstGeom prst="rect">
            <a:avLst/>
          </a:prstGeom>
          <a:solidFill>
            <a:schemeClr val="accent2">
              <a:lumMod val="75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yriad Pro" panose="020B0503030403020204" pitchFamily="34" charset="0"/>
                <a:ea typeface="+mj-ea"/>
                <a:cs typeface="+mj-cs"/>
              </a:defRPr>
            </a:lvl1pPr>
          </a:lstStyle>
          <a:p>
            <a:pPr algn="ctr"/>
            <a:r>
              <a:rPr lang="en-US">
                <a:solidFill>
                  <a:schemeClr val="bg1"/>
                </a:solidFill>
                <a:latin typeface="Calibri"/>
                <a:ea typeface="Calibri"/>
                <a:cs typeface="Calibri"/>
              </a:rPr>
              <a:t>Reports </a:t>
            </a:r>
          </a:p>
        </p:txBody>
      </p:sp>
    </p:spTree>
    <p:extLst>
      <p:ext uri="{BB962C8B-B14F-4D97-AF65-F5344CB8AC3E}">
        <p14:creationId xmlns:p14="http://schemas.microsoft.com/office/powerpoint/2010/main" val="7402447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E5F02-7357-7E07-4A5E-146D29A186C8}"/>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94C8DEA9-8C32-B445-9AC7-7E7C3A5241F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rPr>
              <a:t>PY 2025-2026</a:t>
            </a:r>
          </a:p>
        </p:txBody>
      </p:sp>
      <p:sp>
        <p:nvSpPr>
          <p:cNvPr id="5" name="Slide Number Placeholder 4">
            <a:extLst>
              <a:ext uri="{FF2B5EF4-FFF2-40B4-BE49-F238E27FC236}">
                <a16:creationId xmlns:a16="http://schemas.microsoft.com/office/drawing/2014/main" id="{C3F126A7-B920-F144-1414-84B04BE124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66DC3B-F1AC-40D4-8656-891001478902}" type="slidenum">
              <a:rPr kumimoji="0" lang="en-US"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15" name="TextBox 14">
            <a:extLst>
              <a:ext uri="{FF2B5EF4-FFF2-40B4-BE49-F238E27FC236}">
                <a16:creationId xmlns:a16="http://schemas.microsoft.com/office/drawing/2014/main" id="{234192B8-BD44-54FC-AAFB-826CEF4C1D53}"/>
              </a:ext>
            </a:extLst>
          </p:cNvPr>
          <p:cNvSpPr txBox="1"/>
          <p:nvPr/>
        </p:nvSpPr>
        <p:spPr>
          <a:xfrm>
            <a:off x="394839" y="814"/>
            <a:ext cx="966909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bg1"/>
                </a:solidFill>
                <a:ea typeface="Calibri"/>
                <a:cs typeface="Calibri"/>
              </a:rPr>
              <a:t>CASAS Reports – Show content coverage at various levels</a:t>
            </a:r>
          </a:p>
        </p:txBody>
      </p:sp>
      <p:pic>
        <p:nvPicPr>
          <p:cNvPr id="2" name="Picture 1" descr="A screen shot of a computer&#10;&#10;AI-generated content may be incorrect.">
            <a:extLst>
              <a:ext uri="{FF2B5EF4-FFF2-40B4-BE49-F238E27FC236}">
                <a16:creationId xmlns:a16="http://schemas.microsoft.com/office/drawing/2014/main" id="{A33E4C7A-C349-C445-0A6C-BDFDDA03E30C}"/>
              </a:ext>
            </a:extLst>
          </p:cNvPr>
          <p:cNvPicPr>
            <a:picLocks noChangeAspect="1"/>
          </p:cNvPicPr>
          <p:nvPr/>
        </p:nvPicPr>
        <p:blipFill>
          <a:blip r:embed="rId2"/>
          <a:stretch>
            <a:fillRect/>
          </a:stretch>
        </p:blipFill>
        <p:spPr>
          <a:xfrm>
            <a:off x="96743" y="732692"/>
            <a:ext cx="4183132" cy="4044462"/>
          </a:xfrm>
          <a:prstGeom prst="rect">
            <a:avLst/>
          </a:prstGeom>
          <a:ln w="12700">
            <a:solidFill>
              <a:srgbClr val="005596"/>
            </a:solidFill>
          </a:ln>
        </p:spPr>
      </p:pic>
      <p:pic>
        <p:nvPicPr>
          <p:cNvPr id="3" name="Picture 2" descr="A screenshot of a student&amp;#39;s profile&#10;&#10;AI-generated content may be incorrect.">
            <a:extLst>
              <a:ext uri="{FF2B5EF4-FFF2-40B4-BE49-F238E27FC236}">
                <a16:creationId xmlns:a16="http://schemas.microsoft.com/office/drawing/2014/main" id="{765ABF90-962D-4C2D-DD6F-62DF13BADA19}"/>
              </a:ext>
            </a:extLst>
          </p:cNvPr>
          <p:cNvPicPr>
            <a:picLocks noChangeAspect="1"/>
          </p:cNvPicPr>
          <p:nvPr/>
        </p:nvPicPr>
        <p:blipFill>
          <a:blip r:embed="rId3"/>
          <a:stretch>
            <a:fillRect/>
          </a:stretch>
        </p:blipFill>
        <p:spPr>
          <a:xfrm>
            <a:off x="4280943" y="1183706"/>
            <a:ext cx="4323727" cy="4679461"/>
          </a:xfrm>
          <a:prstGeom prst="rect">
            <a:avLst/>
          </a:prstGeom>
          <a:ln w="12700">
            <a:solidFill>
              <a:srgbClr val="005596"/>
            </a:solidFill>
          </a:ln>
        </p:spPr>
      </p:pic>
      <p:pic>
        <p:nvPicPr>
          <p:cNvPr id="6" name="Picture 5" descr="A screenshot of a test&#10;&#10;AI-generated content may be incorrect.">
            <a:extLst>
              <a:ext uri="{FF2B5EF4-FFF2-40B4-BE49-F238E27FC236}">
                <a16:creationId xmlns:a16="http://schemas.microsoft.com/office/drawing/2014/main" id="{9A4D9AAD-A4C1-1D16-240F-F41EACA37908}"/>
              </a:ext>
            </a:extLst>
          </p:cNvPr>
          <p:cNvPicPr>
            <a:picLocks noChangeAspect="1"/>
          </p:cNvPicPr>
          <p:nvPr/>
        </p:nvPicPr>
        <p:blipFill>
          <a:blip r:embed="rId4"/>
          <a:stretch>
            <a:fillRect/>
          </a:stretch>
        </p:blipFill>
        <p:spPr>
          <a:xfrm>
            <a:off x="8614516" y="2071890"/>
            <a:ext cx="3447545" cy="3937001"/>
          </a:xfrm>
          <a:prstGeom prst="rect">
            <a:avLst/>
          </a:prstGeom>
          <a:ln w="12700">
            <a:solidFill>
              <a:srgbClr val="005596"/>
            </a:solidFill>
          </a:ln>
        </p:spPr>
      </p:pic>
    </p:spTree>
    <p:extLst>
      <p:ext uri="{BB962C8B-B14F-4D97-AF65-F5344CB8AC3E}">
        <p14:creationId xmlns:p14="http://schemas.microsoft.com/office/powerpoint/2010/main" val="18448876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6CB90-779D-8E26-1070-8B56D7163306}"/>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Class Report Samples</a:t>
            </a:r>
          </a:p>
        </p:txBody>
      </p:sp>
      <p:sp>
        <p:nvSpPr>
          <p:cNvPr id="5" name="Slide Number Placeholder 4">
            <a:extLst>
              <a:ext uri="{FF2B5EF4-FFF2-40B4-BE49-F238E27FC236}">
                <a16:creationId xmlns:a16="http://schemas.microsoft.com/office/drawing/2014/main" id="{5A8EEB3E-1E78-9700-647E-7947D239CE1F}"/>
              </a:ext>
            </a:extLst>
          </p:cNvPr>
          <p:cNvSpPr>
            <a:spLocks noGrp="1"/>
          </p:cNvSpPr>
          <p:nvPr>
            <p:ph type="sldNum" sz="quarter" idx="4"/>
          </p:nvPr>
        </p:nvSpPr>
        <p:spPr/>
        <p:txBody>
          <a:bodyPr/>
          <a:lstStyle/>
          <a:p>
            <a:fld id="{E5EEEA21-4EF5-4F0A-8D18-9C982644C62A}" type="slidenum">
              <a:rPr lang="en-US" smtClean="0"/>
              <a:t>54</a:t>
            </a:fld>
            <a:endParaRPr lang="en-US"/>
          </a:p>
        </p:txBody>
      </p:sp>
      <p:pic>
        <p:nvPicPr>
          <p:cNvPr id="12" name="Content Placeholder 11">
            <a:extLst>
              <a:ext uri="{FF2B5EF4-FFF2-40B4-BE49-F238E27FC236}">
                <a16:creationId xmlns:a16="http://schemas.microsoft.com/office/drawing/2014/main" id="{82487C3A-EB8B-DEE3-975B-9B085D06F4CE}"/>
              </a:ext>
            </a:extLst>
          </p:cNvPr>
          <p:cNvPicPr>
            <a:picLocks noGrp="1" noChangeAspect="1"/>
          </p:cNvPicPr>
          <p:nvPr>
            <p:ph sz="half" idx="4294967295"/>
          </p:nvPr>
        </p:nvPicPr>
        <p:blipFill rotWithShape="1">
          <a:blip r:embed="rId3"/>
          <a:srcRect l="998" t="3681" r="2269"/>
          <a:stretch/>
        </p:blipFill>
        <p:spPr>
          <a:xfrm>
            <a:off x="325120" y="754698"/>
            <a:ext cx="5344160" cy="5557837"/>
          </a:xfrm>
          <a:prstGeom prst="rect">
            <a:avLst/>
          </a:prstGeom>
          <a:solidFill>
            <a:srgbClr val="FFFFFF">
              <a:shade val="85000"/>
            </a:srgbClr>
          </a:solidFill>
          <a:ln w="12700" cap="sq">
            <a:solidFill>
              <a:srgbClr val="00559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Content Placeholder 18">
            <a:extLst>
              <a:ext uri="{FF2B5EF4-FFF2-40B4-BE49-F238E27FC236}">
                <a16:creationId xmlns:a16="http://schemas.microsoft.com/office/drawing/2014/main" id="{8BC2DB83-1845-98C9-8B4D-42237F82488B}"/>
              </a:ext>
            </a:extLst>
          </p:cNvPr>
          <p:cNvPicPr>
            <a:picLocks noGrp="1" noChangeAspect="1"/>
          </p:cNvPicPr>
          <p:nvPr>
            <p:ph sz="half" idx="4294967295"/>
          </p:nvPr>
        </p:nvPicPr>
        <p:blipFill>
          <a:blip r:embed="rId4"/>
          <a:stretch>
            <a:fillRect/>
          </a:stretch>
        </p:blipFill>
        <p:spPr>
          <a:xfrm>
            <a:off x="6191250" y="754698"/>
            <a:ext cx="5523230" cy="5550852"/>
          </a:xfrm>
          <a:prstGeom prst="rect">
            <a:avLst/>
          </a:prstGeom>
          <a:solidFill>
            <a:srgbClr val="FFFFFF">
              <a:shade val="85000"/>
            </a:srgbClr>
          </a:solidFill>
          <a:ln w="12700" cap="sq">
            <a:solidFill>
              <a:srgbClr val="00559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Date Placeholder 2">
            <a:extLst>
              <a:ext uri="{FF2B5EF4-FFF2-40B4-BE49-F238E27FC236}">
                <a16:creationId xmlns:a16="http://schemas.microsoft.com/office/drawing/2014/main" id="{F285ECC5-F5B6-2B26-1D06-9FAC268A2514}"/>
              </a:ext>
            </a:extLst>
          </p:cNvPr>
          <p:cNvSpPr>
            <a:spLocks noGrp="1"/>
          </p:cNvSpPr>
          <p:nvPr>
            <p:ph type="dt" sz="half" idx="2"/>
          </p:nvPr>
        </p:nvSpPr>
        <p:spPr>
          <a:xfrm>
            <a:off x="0" y="6579643"/>
            <a:ext cx="2743200" cy="274320"/>
          </a:xfrm>
        </p:spPr>
        <p:txBody>
          <a:bodyPr/>
          <a:lstStyle/>
          <a:p>
            <a:r>
              <a:rPr lang="en-US"/>
              <a:t>PY 2025-2026</a:t>
            </a:r>
          </a:p>
        </p:txBody>
      </p:sp>
    </p:spTree>
    <p:extLst>
      <p:ext uri="{BB962C8B-B14F-4D97-AF65-F5344CB8AC3E}">
        <p14:creationId xmlns:p14="http://schemas.microsoft.com/office/powerpoint/2010/main" val="9091488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06051-F3EB-EA25-3ABB-074B97299C1E}"/>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251E0C1D-C4C8-5B45-6BE7-09B165C71E3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rPr>
              <a:t>PY 2025-2026</a:t>
            </a:r>
          </a:p>
        </p:txBody>
      </p:sp>
      <p:sp>
        <p:nvSpPr>
          <p:cNvPr id="5" name="Slide Number Placeholder 4">
            <a:extLst>
              <a:ext uri="{FF2B5EF4-FFF2-40B4-BE49-F238E27FC236}">
                <a16:creationId xmlns:a16="http://schemas.microsoft.com/office/drawing/2014/main" id="{670B4106-48CC-F99A-5850-1E61BD032E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66DC3B-F1AC-40D4-8656-891001478902}" type="slidenum">
              <a:rPr kumimoji="0" lang="en-US"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15" name="TextBox 14">
            <a:extLst>
              <a:ext uri="{FF2B5EF4-FFF2-40B4-BE49-F238E27FC236}">
                <a16:creationId xmlns:a16="http://schemas.microsoft.com/office/drawing/2014/main" id="{8CBF59D9-089A-6F02-B2FD-54236063FA31}"/>
              </a:ext>
            </a:extLst>
          </p:cNvPr>
          <p:cNvSpPr txBox="1"/>
          <p:nvPr/>
        </p:nvSpPr>
        <p:spPr>
          <a:xfrm>
            <a:off x="121301" y="108276"/>
            <a:ext cx="10548325"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a:solidFill>
                  <a:schemeClr val="bg1"/>
                </a:solidFill>
                <a:ea typeface="Calibri"/>
                <a:cs typeface="Calibri"/>
              </a:rPr>
              <a:t>TABE Reports – Show Test Results, Proficiency, and Areas for Next Focus </a:t>
            </a:r>
          </a:p>
        </p:txBody>
      </p:sp>
      <p:pic>
        <p:nvPicPr>
          <p:cNvPr id="2" name="Picture 1" descr="A screenshot of a report&#10;&#10;AI-generated content may be incorrect.">
            <a:extLst>
              <a:ext uri="{FF2B5EF4-FFF2-40B4-BE49-F238E27FC236}">
                <a16:creationId xmlns:a16="http://schemas.microsoft.com/office/drawing/2014/main" id="{D9F63547-885B-CE16-E850-254809347491}"/>
              </a:ext>
            </a:extLst>
          </p:cNvPr>
          <p:cNvPicPr>
            <a:picLocks noChangeAspect="1"/>
          </p:cNvPicPr>
          <p:nvPr/>
        </p:nvPicPr>
        <p:blipFill>
          <a:blip r:embed="rId2"/>
          <a:stretch>
            <a:fillRect/>
          </a:stretch>
        </p:blipFill>
        <p:spPr>
          <a:xfrm>
            <a:off x="524596" y="742461"/>
            <a:ext cx="5359423" cy="5402386"/>
          </a:xfrm>
          <a:prstGeom prst="rect">
            <a:avLst/>
          </a:prstGeom>
          <a:ln w="12700">
            <a:solidFill>
              <a:schemeClr val="tx1"/>
            </a:solidFill>
          </a:ln>
        </p:spPr>
      </p:pic>
      <p:pic>
        <p:nvPicPr>
          <p:cNvPr id="3" name="Picture 2" descr="A close up of a document&#10;&#10;AI-generated content may be incorrect.">
            <a:extLst>
              <a:ext uri="{FF2B5EF4-FFF2-40B4-BE49-F238E27FC236}">
                <a16:creationId xmlns:a16="http://schemas.microsoft.com/office/drawing/2014/main" id="{BB7999C3-D791-695C-D71D-09AD954443BC}"/>
              </a:ext>
            </a:extLst>
          </p:cNvPr>
          <p:cNvPicPr>
            <a:picLocks noChangeAspect="1"/>
          </p:cNvPicPr>
          <p:nvPr/>
        </p:nvPicPr>
        <p:blipFill>
          <a:blip r:embed="rId3"/>
          <a:stretch>
            <a:fillRect/>
          </a:stretch>
        </p:blipFill>
        <p:spPr>
          <a:xfrm>
            <a:off x="6604829" y="663806"/>
            <a:ext cx="4775494" cy="6096000"/>
          </a:xfrm>
          <a:prstGeom prst="rect">
            <a:avLst/>
          </a:prstGeom>
          <a:ln w="12700">
            <a:solidFill>
              <a:schemeClr val="tx1"/>
            </a:solidFill>
          </a:ln>
        </p:spPr>
      </p:pic>
    </p:spTree>
    <p:extLst>
      <p:ext uri="{BB962C8B-B14F-4D97-AF65-F5344CB8AC3E}">
        <p14:creationId xmlns:p14="http://schemas.microsoft.com/office/powerpoint/2010/main" val="17344022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BD02C-10F6-776F-E400-AC09CCBFBCEA}"/>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D8089634-5408-0C7F-85A6-712DD5DFE71A}"/>
              </a:ext>
            </a:extLst>
          </p:cNvPr>
          <p:cNvSpPr>
            <a:spLocks noGrp="1"/>
          </p:cNvSpPr>
          <p:nvPr>
            <p:ph type="body" idx="1"/>
          </p:nvPr>
        </p:nvSpPr>
        <p:spPr>
          <a:xfrm>
            <a:off x="5903" y="1695540"/>
            <a:ext cx="6077935" cy="593875"/>
          </a:xfrm>
          <a:solidFill>
            <a:srgbClr val="92D050"/>
          </a:solidFill>
          <a:ln>
            <a:solidFill>
              <a:schemeClr val="accent5">
                <a:lumMod val="50000"/>
              </a:schemeClr>
            </a:solidFill>
          </a:ln>
        </p:spPr>
        <p:txBody>
          <a:bodyPr/>
          <a:lstStyle/>
          <a:p>
            <a:pPr algn="ctr"/>
            <a:r>
              <a:rPr lang="en-US" sz="3200">
                <a:solidFill>
                  <a:schemeClr val="bg1"/>
                </a:solidFill>
                <a:latin typeface="Arial"/>
                <a:cs typeface="Arial"/>
              </a:rPr>
              <a:t>CASAS</a:t>
            </a:r>
            <a:r>
              <a:rPr lang="en-US">
                <a:latin typeface="Arial"/>
                <a:cs typeface="Arial"/>
              </a:rPr>
              <a:t> </a:t>
            </a:r>
            <a:endParaRPr lang="en-US"/>
          </a:p>
        </p:txBody>
      </p:sp>
      <p:sp>
        <p:nvSpPr>
          <p:cNvPr id="8" name="Content Placeholder 7">
            <a:extLst>
              <a:ext uri="{FF2B5EF4-FFF2-40B4-BE49-F238E27FC236}">
                <a16:creationId xmlns:a16="http://schemas.microsoft.com/office/drawing/2014/main" id="{A5084F7D-483D-98BE-B071-E0D8284E1FCF}"/>
              </a:ext>
            </a:extLst>
          </p:cNvPr>
          <p:cNvSpPr>
            <a:spLocks noGrp="1"/>
          </p:cNvSpPr>
          <p:nvPr>
            <p:ph sz="half" idx="2"/>
          </p:nvPr>
        </p:nvSpPr>
        <p:spPr>
          <a:xfrm>
            <a:off x="5902" y="2289415"/>
            <a:ext cx="6077936" cy="4115909"/>
          </a:xfrm>
          <a:solidFill>
            <a:schemeClr val="bg1"/>
          </a:solidFill>
          <a:ln>
            <a:solidFill>
              <a:schemeClr val="accent5">
                <a:lumMod val="50000"/>
              </a:schemeClr>
            </a:solidFill>
          </a:ln>
        </p:spPr>
        <p:txBody>
          <a:bodyPr vert="horz" lIns="91440" tIns="45720" rIns="91440" bIns="45720" rtlCol="0" anchor="t">
            <a:normAutofit/>
          </a:bodyPr>
          <a:lstStyle/>
          <a:p>
            <a:r>
              <a:rPr lang="en-US">
                <a:latin typeface="Arial"/>
                <a:cs typeface="Arial"/>
                <a:hlinkClick r:id="rId2"/>
              </a:rPr>
              <a:t>Transitioning Learners/ High School Equivalency Tests</a:t>
            </a:r>
          </a:p>
          <a:p>
            <a:endParaRPr lang="en-US">
              <a:latin typeface="Arial"/>
              <a:cs typeface="Arial"/>
            </a:endParaRPr>
          </a:p>
          <a:p>
            <a:pPr marL="0" indent="0">
              <a:buNone/>
            </a:pPr>
            <a:endParaRPr lang="en-US">
              <a:latin typeface="Arial"/>
              <a:cs typeface="Arial"/>
            </a:endParaRPr>
          </a:p>
          <a:p>
            <a:endParaRPr lang="en-US">
              <a:latin typeface="Arial"/>
              <a:cs typeface="Arial"/>
            </a:endParaRPr>
          </a:p>
          <a:p>
            <a:endParaRPr lang="en-US">
              <a:latin typeface="Arial"/>
              <a:cs typeface="Arial"/>
            </a:endParaRPr>
          </a:p>
          <a:p>
            <a:endParaRPr lang="en-US">
              <a:latin typeface="Arial"/>
              <a:cs typeface="Arial"/>
            </a:endParaRPr>
          </a:p>
          <a:p>
            <a:endParaRPr lang="en-US">
              <a:latin typeface="Arial"/>
              <a:cs typeface="Arial"/>
            </a:endParaRPr>
          </a:p>
          <a:p>
            <a:endParaRPr lang="en-US">
              <a:latin typeface="Arial"/>
              <a:cs typeface="Arial"/>
            </a:endParaRPr>
          </a:p>
          <a:p>
            <a:endParaRPr lang="en-US">
              <a:latin typeface="Arial"/>
              <a:cs typeface="Arial"/>
            </a:endParaRPr>
          </a:p>
          <a:p>
            <a:endParaRPr lang="en-US">
              <a:latin typeface="Arial"/>
              <a:cs typeface="Arial"/>
            </a:endParaRPr>
          </a:p>
          <a:p>
            <a:endParaRPr lang="en-US">
              <a:latin typeface="Arial"/>
              <a:cs typeface="Arial"/>
            </a:endParaRPr>
          </a:p>
          <a:p>
            <a:endParaRPr lang="en-US">
              <a:latin typeface="Arial"/>
              <a:cs typeface="Arial"/>
            </a:endParaRPr>
          </a:p>
          <a:p>
            <a:endParaRPr lang="en-US">
              <a:latin typeface="Arial"/>
              <a:cs typeface="Arial"/>
            </a:endParaRPr>
          </a:p>
          <a:p>
            <a:endParaRPr lang="en-US">
              <a:latin typeface="Arial"/>
              <a:cs typeface="Arial"/>
            </a:endParaRPr>
          </a:p>
          <a:p>
            <a:endParaRPr lang="en-US">
              <a:latin typeface="Arial"/>
              <a:cs typeface="Arial"/>
            </a:endParaRPr>
          </a:p>
          <a:p>
            <a:endParaRPr lang="en-US">
              <a:latin typeface="Arial"/>
              <a:cs typeface="Arial"/>
            </a:endParaRPr>
          </a:p>
          <a:p>
            <a:endParaRPr lang="en-US">
              <a:latin typeface="Arial"/>
              <a:cs typeface="Arial"/>
            </a:endParaRPr>
          </a:p>
          <a:p>
            <a:endParaRPr lang="en-US">
              <a:latin typeface="Arial"/>
              <a:cs typeface="Arial"/>
            </a:endParaRPr>
          </a:p>
        </p:txBody>
      </p:sp>
      <p:sp>
        <p:nvSpPr>
          <p:cNvPr id="9" name="Text Placeholder 8">
            <a:extLst>
              <a:ext uri="{FF2B5EF4-FFF2-40B4-BE49-F238E27FC236}">
                <a16:creationId xmlns:a16="http://schemas.microsoft.com/office/drawing/2014/main" id="{54D95034-61D6-C9CA-BDB0-8AAF8FA5BFD0}"/>
              </a:ext>
            </a:extLst>
          </p:cNvPr>
          <p:cNvSpPr>
            <a:spLocks noGrp="1"/>
          </p:cNvSpPr>
          <p:nvPr>
            <p:ph type="body" sz="quarter" idx="3"/>
          </p:nvPr>
        </p:nvSpPr>
        <p:spPr>
          <a:xfrm>
            <a:off x="6100314" y="1695540"/>
            <a:ext cx="6088959" cy="593875"/>
          </a:xfrm>
          <a:solidFill>
            <a:srgbClr val="92D050"/>
          </a:solidFill>
          <a:ln>
            <a:solidFill>
              <a:schemeClr val="accent5">
                <a:lumMod val="50000"/>
              </a:schemeClr>
            </a:solidFill>
          </a:ln>
        </p:spPr>
        <p:txBody>
          <a:bodyPr>
            <a:normAutofit/>
          </a:bodyPr>
          <a:lstStyle/>
          <a:p>
            <a:pPr algn="ctr"/>
            <a:r>
              <a:rPr lang="en-US" sz="3200">
                <a:solidFill>
                  <a:schemeClr val="bg1"/>
                </a:solidFill>
                <a:latin typeface="Arial"/>
                <a:cs typeface="Arial"/>
              </a:rPr>
              <a:t>TABE</a:t>
            </a:r>
            <a:endParaRPr lang="en-US" sz="3200">
              <a:solidFill>
                <a:schemeClr val="bg1"/>
              </a:solidFill>
            </a:endParaRPr>
          </a:p>
        </p:txBody>
      </p:sp>
      <p:sp>
        <p:nvSpPr>
          <p:cNvPr id="10" name="Content Placeholder 9">
            <a:extLst>
              <a:ext uri="{FF2B5EF4-FFF2-40B4-BE49-F238E27FC236}">
                <a16:creationId xmlns:a16="http://schemas.microsoft.com/office/drawing/2014/main" id="{4ECD0B86-635B-5420-A145-61CD8C92AF7F}"/>
              </a:ext>
            </a:extLst>
          </p:cNvPr>
          <p:cNvSpPr>
            <a:spLocks noGrp="1"/>
          </p:cNvSpPr>
          <p:nvPr>
            <p:ph sz="quarter" idx="4"/>
          </p:nvPr>
        </p:nvSpPr>
        <p:spPr>
          <a:xfrm>
            <a:off x="6100314" y="2289417"/>
            <a:ext cx="6088960" cy="4130282"/>
          </a:xfrm>
          <a:ln>
            <a:solidFill>
              <a:schemeClr val="accent5">
                <a:lumMod val="50000"/>
              </a:schemeClr>
            </a:solidFill>
          </a:ln>
        </p:spPr>
        <p:txBody>
          <a:bodyPr vert="horz" lIns="91440" tIns="45720" rIns="91440" bIns="45720" rtlCol="0" anchor="t">
            <a:normAutofit/>
          </a:bodyPr>
          <a:lstStyle/>
          <a:p>
            <a:r>
              <a:rPr lang="en-US">
                <a:latin typeface="Arial"/>
                <a:cs typeface="Arial"/>
                <a:hlinkClick r:id="rId3"/>
              </a:rPr>
              <a:t>TABE to High School Equivalency (HSE) Test Concordance</a:t>
            </a:r>
          </a:p>
          <a:p>
            <a:endParaRPr lang="en-US"/>
          </a:p>
        </p:txBody>
      </p:sp>
      <p:sp>
        <p:nvSpPr>
          <p:cNvPr id="4" name="Date Placeholder 3">
            <a:extLst>
              <a:ext uri="{FF2B5EF4-FFF2-40B4-BE49-F238E27FC236}">
                <a16:creationId xmlns:a16="http://schemas.microsoft.com/office/drawing/2014/main" id="{58824B2D-853B-A323-72C3-6E27D293BEE5}"/>
              </a:ext>
            </a:extLst>
          </p:cNvPr>
          <p:cNvSpPr>
            <a:spLocks noGrp="1"/>
          </p:cNvSpPr>
          <p:nvPr>
            <p:ph type="dt" sz="half" idx="10"/>
          </p:nvPr>
        </p:nvSpPr>
        <p:spPr/>
        <p:txBody>
          <a:bodyPr/>
          <a:lstStyle/>
          <a:p>
            <a:r>
              <a:rPr lang="en-US"/>
              <a:t>PY 2025-2026</a:t>
            </a:r>
          </a:p>
        </p:txBody>
      </p:sp>
      <p:sp>
        <p:nvSpPr>
          <p:cNvPr id="5" name="Slide Number Placeholder 4">
            <a:extLst>
              <a:ext uri="{FF2B5EF4-FFF2-40B4-BE49-F238E27FC236}">
                <a16:creationId xmlns:a16="http://schemas.microsoft.com/office/drawing/2014/main" id="{8AC390A0-16DF-EFF0-140C-D406156BF5F9}"/>
              </a:ext>
            </a:extLst>
          </p:cNvPr>
          <p:cNvSpPr>
            <a:spLocks noGrp="1"/>
          </p:cNvSpPr>
          <p:nvPr>
            <p:ph type="sldNum" sz="quarter" idx="12"/>
          </p:nvPr>
        </p:nvSpPr>
        <p:spPr/>
        <p:txBody>
          <a:bodyPr/>
          <a:lstStyle/>
          <a:p>
            <a:fld id="{FB66DC3B-F1AC-40D4-8656-891001478902}" type="slidenum">
              <a:rPr lang="en-US" smtClean="0"/>
              <a:pPr/>
              <a:t>56</a:t>
            </a:fld>
            <a:endParaRPr lang="en-US"/>
          </a:p>
        </p:txBody>
      </p:sp>
      <p:sp>
        <p:nvSpPr>
          <p:cNvPr id="3" name="Title 2">
            <a:extLst>
              <a:ext uri="{FF2B5EF4-FFF2-40B4-BE49-F238E27FC236}">
                <a16:creationId xmlns:a16="http://schemas.microsoft.com/office/drawing/2014/main" id="{197B63E6-B67B-3086-4AB3-DBAC9AB5BE2C}"/>
              </a:ext>
            </a:extLst>
          </p:cNvPr>
          <p:cNvSpPr>
            <a:spLocks noGrp="1"/>
          </p:cNvSpPr>
          <p:nvPr>
            <p:ph type="title"/>
          </p:nvPr>
        </p:nvSpPr>
        <p:spPr/>
        <p:txBody>
          <a:bodyPr/>
          <a:lstStyle/>
          <a:p>
            <a:endParaRPr lang="en-US"/>
          </a:p>
        </p:txBody>
      </p:sp>
      <p:sp>
        <p:nvSpPr>
          <p:cNvPr id="12" name="Title 8">
            <a:extLst>
              <a:ext uri="{FF2B5EF4-FFF2-40B4-BE49-F238E27FC236}">
                <a16:creationId xmlns:a16="http://schemas.microsoft.com/office/drawing/2014/main" id="{7AF484BC-5786-BA02-8C80-89C8B2FB5AB5}"/>
              </a:ext>
            </a:extLst>
          </p:cNvPr>
          <p:cNvSpPr txBox="1">
            <a:spLocks/>
          </p:cNvSpPr>
          <p:nvPr/>
        </p:nvSpPr>
        <p:spPr>
          <a:xfrm>
            <a:off x="4314" y="681037"/>
            <a:ext cx="12183371" cy="1009651"/>
          </a:xfrm>
          <a:prstGeom prst="rect">
            <a:avLst/>
          </a:prstGeom>
          <a:solidFill>
            <a:schemeClr val="accent2">
              <a:lumMod val="75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yriad Pro" panose="020B0503030403020204" pitchFamily="34" charset="0"/>
                <a:ea typeface="+mj-ea"/>
                <a:cs typeface="+mj-cs"/>
              </a:defRPr>
            </a:lvl1pPr>
          </a:lstStyle>
          <a:p>
            <a:pPr algn="ctr"/>
            <a:r>
              <a:rPr lang="en-US">
                <a:solidFill>
                  <a:schemeClr val="bg1"/>
                </a:solidFill>
                <a:latin typeface="Calibri"/>
                <a:ea typeface="Calibri"/>
                <a:cs typeface="Calibri"/>
              </a:rPr>
              <a:t>High School Equivalency </a:t>
            </a:r>
          </a:p>
        </p:txBody>
      </p:sp>
    </p:spTree>
    <p:extLst>
      <p:ext uri="{BB962C8B-B14F-4D97-AF65-F5344CB8AC3E}">
        <p14:creationId xmlns:p14="http://schemas.microsoft.com/office/powerpoint/2010/main" val="34739195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0CF96-6578-778C-F53C-6B6955C6D2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E05192-E42A-C8A5-0519-B19A0B5E90F9}"/>
              </a:ext>
            </a:extLst>
          </p:cNvPr>
          <p:cNvSpPr>
            <a:spLocks noGrp="1"/>
          </p:cNvSpPr>
          <p:nvPr>
            <p:ph type="title"/>
          </p:nvPr>
        </p:nvSpPr>
        <p:spPr/>
        <p:txBody>
          <a:bodyPr/>
          <a:lstStyle/>
          <a:p>
            <a:r>
              <a:rPr lang="en-US">
                <a:latin typeface="Arial"/>
                <a:cs typeface="Arial"/>
              </a:rPr>
              <a:t>CASAS and HSE Readiness</a:t>
            </a:r>
            <a:endParaRPr lang="en-US"/>
          </a:p>
        </p:txBody>
      </p:sp>
      <p:sp>
        <p:nvSpPr>
          <p:cNvPr id="5" name="Slide Number Placeholder 4">
            <a:extLst>
              <a:ext uri="{FF2B5EF4-FFF2-40B4-BE49-F238E27FC236}">
                <a16:creationId xmlns:a16="http://schemas.microsoft.com/office/drawing/2014/main" id="{F0D22998-5CC3-3057-EF5D-FDB6EDEC11E7}"/>
              </a:ext>
            </a:extLst>
          </p:cNvPr>
          <p:cNvSpPr>
            <a:spLocks noGrp="1"/>
          </p:cNvSpPr>
          <p:nvPr>
            <p:ph type="sldNum" sz="quarter" idx="4"/>
          </p:nvPr>
        </p:nvSpPr>
        <p:spPr/>
        <p:txBody>
          <a:bodyPr/>
          <a:lstStyle/>
          <a:p>
            <a:fld id="{E5EEEA21-4EF5-4F0A-8D18-9C982644C62A}" type="slidenum">
              <a:rPr lang="en-US" smtClean="0"/>
              <a:t>57</a:t>
            </a:fld>
            <a:endParaRPr lang="en-US"/>
          </a:p>
        </p:txBody>
      </p:sp>
      <p:sp>
        <p:nvSpPr>
          <p:cNvPr id="3" name="Date Placeholder 2">
            <a:extLst>
              <a:ext uri="{FF2B5EF4-FFF2-40B4-BE49-F238E27FC236}">
                <a16:creationId xmlns:a16="http://schemas.microsoft.com/office/drawing/2014/main" id="{7B0C4604-AB69-1AA1-5299-609CCA9216EF}"/>
              </a:ext>
            </a:extLst>
          </p:cNvPr>
          <p:cNvSpPr>
            <a:spLocks noGrp="1"/>
          </p:cNvSpPr>
          <p:nvPr>
            <p:ph type="dt" sz="half" idx="2"/>
          </p:nvPr>
        </p:nvSpPr>
        <p:spPr>
          <a:xfrm>
            <a:off x="0" y="6579643"/>
            <a:ext cx="2743200" cy="274320"/>
          </a:xfrm>
        </p:spPr>
        <p:txBody>
          <a:bodyPr/>
          <a:lstStyle/>
          <a:p>
            <a:r>
              <a:rPr lang="en-US"/>
              <a:t>PY 2025-2026</a:t>
            </a:r>
          </a:p>
        </p:txBody>
      </p:sp>
      <p:pic>
        <p:nvPicPr>
          <p:cNvPr id="6" name="Picture 5" descr="A person in a graduation gown&#10;&#10;AI-generated content may be incorrect.">
            <a:extLst>
              <a:ext uri="{FF2B5EF4-FFF2-40B4-BE49-F238E27FC236}">
                <a16:creationId xmlns:a16="http://schemas.microsoft.com/office/drawing/2014/main" id="{8950D58C-8EAB-E76B-4B88-F02D424F36E5}"/>
              </a:ext>
            </a:extLst>
          </p:cNvPr>
          <p:cNvPicPr>
            <a:picLocks noChangeAspect="1"/>
          </p:cNvPicPr>
          <p:nvPr/>
        </p:nvPicPr>
        <p:blipFill>
          <a:blip r:embed="rId3"/>
          <a:srcRect l="7428" r="27008"/>
          <a:stretch>
            <a:fillRect/>
          </a:stretch>
        </p:blipFill>
        <p:spPr>
          <a:xfrm>
            <a:off x="96955" y="869460"/>
            <a:ext cx="5398871" cy="5421922"/>
          </a:xfrm>
          <a:prstGeom prst="rect">
            <a:avLst/>
          </a:prstGeom>
        </p:spPr>
      </p:pic>
      <p:graphicFrame>
        <p:nvGraphicFramePr>
          <p:cNvPr id="7" name="Table 6">
            <a:extLst>
              <a:ext uri="{FF2B5EF4-FFF2-40B4-BE49-F238E27FC236}">
                <a16:creationId xmlns:a16="http://schemas.microsoft.com/office/drawing/2014/main" id="{2F13D800-FD4A-2F7E-4E07-FD5CA2F2BBD5}"/>
              </a:ext>
            </a:extLst>
          </p:cNvPr>
          <p:cNvGraphicFramePr>
            <a:graphicFrameLocks noGrp="1"/>
          </p:cNvGraphicFramePr>
          <p:nvPr>
            <p:extLst>
              <p:ext uri="{D42A27DB-BD31-4B8C-83A1-F6EECF244321}">
                <p14:modId xmlns:p14="http://schemas.microsoft.com/office/powerpoint/2010/main" val="2378083055"/>
              </p:ext>
            </p:extLst>
          </p:nvPr>
        </p:nvGraphicFramePr>
        <p:xfrm>
          <a:off x="5772802" y="1483294"/>
          <a:ext cx="6009604" cy="1828800"/>
        </p:xfrm>
        <a:graphic>
          <a:graphicData uri="http://schemas.openxmlformats.org/drawingml/2006/table">
            <a:tbl>
              <a:tblPr firstRow="1" bandRow="1">
                <a:tableStyleId>{9DCAF9ED-07DC-4A11-8D7F-57B35C25682E}</a:tableStyleId>
              </a:tblPr>
              <a:tblGrid>
                <a:gridCol w="3098858">
                  <a:extLst>
                    <a:ext uri="{9D8B030D-6E8A-4147-A177-3AD203B41FA5}">
                      <a16:colId xmlns:a16="http://schemas.microsoft.com/office/drawing/2014/main" val="2640252489"/>
                    </a:ext>
                  </a:extLst>
                </a:gridCol>
                <a:gridCol w="2910746">
                  <a:extLst>
                    <a:ext uri="{9D8B030D-6E8A-4147-A177-3AD203B41FA5}">
                      <a16:colId xmlns:a16="http://schemas.microsoft.com/office/drawing/2014/main" val="3398588037"/>
                    </a:ext>
                  </a:extLst>
                </a:gridCol>
              </a:tblGrid>
              <a:tr h="535863">
                <a:tc>
                  <a:txBody>
                    <a:bodyPr/>
                    <a:lstStyle/>
                    <a:p>
                      <a:pPr lvl="0">
                        <a:buNone/>
                      </a:pPr>
                      <a:r>
                        <a:rPr lang="en-US" sz="1600"/>
                        <a:t>Likelihood of Passing</a:t>
                      </a:r>
                    </a:p>
                  </a:txBody>
                  <a:tcPr/>
                </a:tc>
                <a:tc>
                  <a:txBody>
                    <a:bodyPr/>
                    <a:lstStyle/>
                    <a:p>
                      <a:pPr lvl="0">
                        <a:buNone/>
                      </a:pPr>
                      <a:r>
                        <a:rPr lang="en-US" sz="1600"/>
                        <a:t>NRS EFL based on Math or Reading GOALS 2</a:t>
                      </a:r>
                    </a:p>
                  </a:txBody>
                  <a:tcPr/>
                </a:tc>
                <a:extLst>
                  <a:ext uri="{0D108BD9-81ED-4DB2-BD59-A6C34878D82A}">
                    <a16:rowId xmlns:a16="http://schemas.microsoft.com/office/drawing/2014/main" val="1724817445"/>
                  </a:ext>
                </a:extLst>
              </a:tr>
              <a:tr h="311775">
                <a:tc>
                  <a:txBody>
                    <a:bodyPr/>
                    <a:lstStyle/>
                    <a:p>
                      <a:pPr lvl="0">
                        <a:buNone/>
                      </a:pPr>
                      <a:r>
                        <a:rPr lang="en-US" sz="1600"/>
                        <a:t>High – Ready to Pass</a:t>
                      </a:r>
                    </a:p>
                  </a:txBody>
                  <a:tcPr/>
                </a:tc>
                <a:tc>
                  <a:txBody>
                    <a:bodyPr/>
                    <a:lstStyle/>
                    <a:p>
                      <a:pPr lvl="0">
                        <a:buNone/>
                      </a:pPr>
                      <a:r>
                        <a:rPr lang="en-US" sz="1600"/>
                        <a:t>6+</a:t>
                      </a:r>
                    </a:p>
                  </a:txBody>
                  <a:tcPr/>
                </a:tc>
                <a:extLst>
                  <a:ext uri="{0D108BD9-81ED-4DB2-BD59-A6C34878D82A}">
                    <a16:rowId xmlns:a16="http://schemas.microsoft.com/office/drawing/2014/main" val="3231847880"/>
                  </a:ext>
                </a:extLst>
              </a:tr>
              <a:tr h="535863">
                <a:tc>
                  <a:txBody>
                    <a:bodyPr/>
                    <a:lstStyle/>
                    <a:p>
                      <a:pPr lvl="0">
                        <a:buNone/>
                      </a:pPr>
                      <a:r>
                        <a:rPr lang="en-US" sz="1600"/>
                        <a:t>Medium – May Pass, more study may be needed</a:t>
                      </a:r>
                    </a:p>
                  </a:txBody>
                  <a:tcPr/>
                </a:tc>
                <a:tc>
                  <a:txBody>
                    <a:bodyPr/>
                    <a:lstStyle/>
                    <a:p>
                      <a:pPr lvl="0">
                        <a:buNone/>
                      </a:pPr>
                      <a:r>
                        <a:rPr lang="en-US" sz="1600"/>
                        <a:t>5</a:t>
                      </a:r>
                    </a:p>
                  </a:txBody>
                  <a:tcPr/>
                </a:tc>
                <a:extLst>
                  <a:ext uri="{0D108BD9-81ED-4DB2-BD59-A6C34878D82A}">
                    <a16:rowId xmlns:a16="http://schemas.microsoft.com/office/drawing/2014/main" val="12705950"/>
                  </a:ext>
                </a:extLst>
              </a:tr>
              <a:tr h="311775">
                <a:tc>
                  <a:txBody>
                    <a:bodyPr/>
                    <a:lstStyle/>
                    <a:p>
                      <a:pPr lvl="0">
                        <a:buNone/>
                      </a:pPr>
                      <a:r>
                        <a:rPr lang="en-US" sz="1600"/>
                        <a:t>Low – More Study Needed</a:t>
                      </a:r>
                    </a:p>
                  </a:txBody>
                  <a:tcPr/>
                </a:tc>
                <a:tc>
                  <a:txBody>
                    <a:bodyPr/>
                    <a:lstStyle/>
                    <a:p>
                      <a:pPr lvl="0">
                        <a:buNone/>
                      </a:pPr>
                      <a:r>
                        <a:rPr lang="en-US" sz="1600"/>
                        <a:t>4 or below</a:t>
                      </a:r>
                    </a:p>
                  </a:txBody>
                  <a:tcPr/>
                </a:tc>
                <a:extLst>
                  <a:ext uri="{0D108BD9-81ED-4DB2-BD59-A6C34878D82A}">
                    <a16:rowId xmlns:a16="http://schemas.microsoft.com/office/drawing/2014/main" val="3013871277"/>
                  </a:ext>
                </a:extLst>
              </a:tr>
            </a:tbl>
          </a:graphicData>
        </a:graphic>
      </p:graphicFrame>
      <p:graphicFrame>
        <p:nvGraphicFramePr>
          <p:cNvPr id="8" name="Table 7">
            <a:extLst>
              <a:ext uri="{FF2B5EF4-FFF2-40B4-BE49-F238E27FC236}">
                <a16:creationId xmlns:a16="http://schemas.microsoft.com/office/drawing/2014/main" id="{D298CE0F-E3E3-BB1D-0FE7-1736917195D0}"/>
              </a:ext>
            </a:extLst>
          </p:cNvPr>
          <p:cNvGraphicFramePr>
            <a:graphicFrameLocks noGrp="1"/>
          </p:cNvGraphicFramePr>
          <p:nvPr>
            <p:extLst>
              <p:ext uri="{D42A27DB-BD31-4B8C-83A1-F6EECF244321}">
                <p14:modId xmlns:p14="http://schemas.microsoft.com/office/powerpoint/2010/main" val="2205037624"/>
              </p:ext>
            </p:extLst>
          </p:nvPr>
        </p:nvGraphicFramePr>
        <p:xfrm>
          <a:off x="5909569" y="4493034"/>
          <a:ext cx="5513916" cy="793749"/>
        </p:xfrm>
        <a:graphic>
          <a:graphicData uri="http://schemas.openxmlformats.org/drawingml/2006/table">
            <a:tbl>
              <a:tblPr firstRow="1" bandRow="1">
                <a:tableStyleId>{72833802-FEF1-4C79-8D5D-14CF1EAF98D9}</a:tableStyleId>
              </a:tblPr>
              <a:tblGrid>
                <a:gridCol w="2233083">
                  <a:extLst>
                    <a:ext uri="{9D8B030D-6E8A-4147-A177-3AD203B41FA5}">
                      <a16:colId xmlns:a16="http://schemas.microsoft.com/office/drawing/2014/main" val="1886770451"/>
                    </a:ext>
                  </a:extLst>
                </a:gridCol>
                <a:gridCol w="772583">
                  <a:extLst>
                    <a:ext uri="{9D8B030D-6E8A-4147-A177-3AD203B41FA5}">
                      <a16:colId xmlns:a16="http://schemas.microsoft.com/office/drawing/2014/main" val="46169583"/>
                    </a:ext>
                  </a:extLst>
                </a:gridCol>
                <a:gridCol w="2508250">
                  <a:extLst>
                    <a:ext uri="{9D8B030D-6E8A-4147-A177-3AD203B41FA5}">
                      <a16:colId xmlns:a16="http://schemas.microsoft.com/office/drawing/2014/main" val="2031987320"/>
                    </a:ext>
                  </a:extLst>
                </a:gridCol>
              </a:tblGrid>
              <a:tr h="264583">
                <a:tc>
                  <a:txBody>
                    <a:bodyPr/>
                    <a:lstStyle/>
                    <a:p>
                      <a:r>
                        <a:rPr lang="en-US" sz="1100"/>
                        <a:t>GED subsection</a:t>
                      </a:r>
                    </a:p>
                  </a:txBody>
                  <a:tcPr/>
                </a:tc>
                <a:tc>
                  <a:txBody>
                    <a:bodyPr/>
                    <a:lstStyle/>
                    <a:p>
                      <a:endParaRPr lang="en-US" sz="1100"/>
                    </a:p>
                  </a:txBody>
                  <a:tcPr/>
                </a:tc>
                <a:tc>
                  <a:txBody>
                    <a:bodyPr/>
                    <a:lstStyle/>
                    <a:p>
                      <a:r>
                        <a:rPr lang="en-US" sz="1100"/>
                        <a:t>So Min Lee's likelihood to pass is:</a:t>
                      </a:r>
                    </a:p>
                  </a:txBody>
                  <a:tcPr/>
                </a:tc>
                <a:extLst>
                  <a:ext uri="{0D108BD9-81ED-4DB2-BD59-A6C34878D82A}">
                    <a16:rowId xmlns:a16="http://schemas.microsoft.com/office/drawing/2014/main" val="235617359"/>
                  </a:ext>
                </a:extLst>
              </a:tr>
              <a:tr h="264583">
                <a:tc>
                  <a:txBody>
                    <a:bodyPr/>
                    <a:lstStyle/>
                    <a:p>
                      <a:pPr lvl="0">
                        <a:buNone/>
                      </a:pPr>
                      <a:r>
                        <a:rPr lang="en-US" sz="1100"/>
                        <a:t>Reasoning through Language Arts</a:t>
                      </a:r>
                    </a:p>
                  </a:txBody>
                  <a:tcPr/>
                </a:tc>
                <a:tc>
                  <a:txBody>
                    <a:bodyPr/>
                    <a:lstStyle/>
                    <a:p>
                      <a:pPr lvl="0">
                        <a:buNone/>
                      </a:pPr>
                      <a:r>
                        <a:rPr lang="en-US" sz="1100"/>
                        <a:t>High</a:t>
                      </a:r>
                    </a:p>
                  </a:txBody>
                  <a:tcPr/>
                </a:tc>
                <a:tc>
                  <a:txBody>
                    <a:bodyPr/>
                    <a:lstStyle/>
                    <a:p>
                      <a:pPr lvl="0">
                        <a:buNone/>
                      </a:pPr>
                      <a:r>
                        <a:rPr lang="en-US" sz="1100"/>
                        <a:t>Ready to pass</a:t>
                      </a:r>
                    </a:p>
                  </a:txBody>
                  <a:tcPr/>
                </a:tc>
                <a:extLst>
                  <a:ext uri="{0D108BD9-81ED-4DB2-BD59-A6C34878D82A}">
                    <a16:rowId xmlns:a16="http://schemas.microsoft.com/office/drawing/2014/main" val="252260418"/>
                  </a:ext>
                </a:extLst>
              </a:tr>
              <a:tr h="264583">
                <a:tc>
                  <a:txBody>
                    <a:bodyPr/>
                    <a:lstStyle/>
                    <a:p>
                      <a:pPr lvl="0">
                        <a:buNone/>
                      </a:pPr>
                      <a:r>
                        <a:rPr lang="en-US" sz="1100"/>
                        <a:t>Mathematical Reasoning</a:t>
                      </a:r>
                    </a:p>
                  </a:txBody>
                  <a:tcPr/>
                </a:tc>
                <a:tc>
                  <a:txBody>
                    <a:bodyPr/>
                    <a:lstStyle/>
                    <a:p>
                      <a:pPr lvl="0">
                        <a:buNone/>
                      </a:pPr>
                      <a:r>
                        <a:rPr lang="en-US" sz="1100"/>
                        <a:t>Medium</a:t>
                      </a:r>
                    </a:p>
                  </a:txBody>
                  <a:tcPr/>
                </a:tc>
                <a:tc>
                  <a:txBody>
                    <a:bodyPr/>
                    <a:lstStyle/>
                    <a:p>
                      <a:pPr lvl="0">
                        <a:buNone/>
                      </a:pPr>
                      <a:r>
                        <a:rPr lang="en-US" sz="1100"/>
                        <a:t>May pass – more study may be needed</a:t>
                      </a:r>
                    </a:p>
                  </a:txBody>
                  <a:tcPr/>
                </a:tc>
                <a:extLst>
                  <a:ext uri="{0D108BD9-81ED-4DB2-BD59-A6C34878D82A}">
                    <a16:rowId xmlns:a16="http://schemas.microsoft.com/office/drawing/2014/main" val="2113552293"/>
                  </a:ext>
                </a:extLst>
              </a:tr>
            </a:tbl>
          </a:graphicData>
        </a:graphic>
      </p:graphicFrame>
      <p:graphicFrame>
        <p:nvGraphicFramePr>
          <p:cNvPr id="9" name="Table 8">
            <a:extLst>
              <a:ext uri="{FF2B5EF4-FFF2-40B4-BE49-F238E27FC236}">
                <a16:creationId xmlns:a16="http://schemas.microsoft.com/office/drawing/2014/main" id="{89114D38-0F7E-0952-CDE4-B79AC1B65D8F}"/>
              </a:ext>
            </a:extLst>
          </p:cNvPr>
          <p:cNvGraphicFramePr>
            <a:graphicFrameLocks noGrp="1"/>
          </p:cNvGraphicFramePr>
          <p:nvPr>
            <p:extLst>
              <p:ext uri="{D42A27DB-BD31-4B8C-83A1-F6EECF244321}">
                <p14:modId xmlns:p14="http://schemas.microsoft.com/office/powerpoint/2010/main" val="2279241149"/>
              </p:ext>
            </p:extLst>
          </p:nvPr>
        </p:nvGraphicFramePr>
        <p:xfrm>
          <a:off x="5911199" y="5373076"/>
          <a:ext cx="5545666" cy="793749"/>
        </p:xfrm>
        <a:graphic>
          <a:graphicData uri="http://schemas.openxmlformats.org/drawingml/2006/table">
            <a:tbl>
              <a:tblPr firstRow="1" bandRow="1">
                <a:tableStyleId>{72833802-FEF1-4C79-8D5D-14CF1EAF98D9}</a:tableStyleId>
              </a:tblPr>
              <a:tblGrid>
                <a:gridCol w="2211916">
                  <a:extLst>
                    <a:ext uri="{9D8B030D-6E8A-4147-A177-3AD203B41FA5}">
                      <a16:colId xmlns:a16="http://schemas.microsoft.com/office/drawing/2014/main" val="1886770451"/>
                    </a:ext>
                  </a:extLst>
                </a:gridCol>
                <a:gridCol w="825500">
                  <a:extLst>
                    <a:ext uri="{9D8B030D-6E8A-4147-A177-3AD203B41FA5}">
                      <a16:colId xmlns:a16="http://schemas.microsoft.com/office/drawing/2014/main" val="46169583"/>
                    </a:ext>
                  </a:extLst>
                </a:gridCol>
                <a:gridCol w="2508250">
                  <a:extLst>
                    <a:ext uri="{9D8B030D-6E8A-4147-A177-3AD203B41FA5}">
                      <a16:colId xmlns:a16="http://schemas.microsoft.com/office/drawing/2014/main" val="2031987320"/>
                    </a:ext>
                  </a:extLst>
                </a:gridCol>
              </a:tblGrid>
              <a:tr h="264583">
                <a:tc>
                  <a:txBody>
                    <a:bodyPr/>
                    <a:lstStyle/>
                    <a:p>
                      <a:r>
                        <a:rPr lang="en-US" sz="1100" err="1"/>
                        <a:t>HiSET</a:t>
                      </a:r>
                      <a:r>
                        <a:rPr lang="en-US" sz="1100"/>
                        <a:t> subsection</a:t>
                      </a:r>
                    </a:p>
                  </a:txBody>
                  <a:tcPr/>
                </a:tc>
                <a:tc>
                  <a:txBody>
                    <a:bodyPr/>
                    <a:lstStyle/>
                    <a:p>
                      <a:endParaRPr lang="en-US" sz="1100"/>
                    </a:p>
                  </a:txBody>
                  <a:tcPr/>
                </a:tc>
                <a:tc>
                  <a:txBody>
                    <a:bodyPr/>
                    <a:lstStyle/>
                    <a:p>
                      <a:r>
                        <a:rPr lang="en-US" sz="1100"/>
                        <a:t>So Min Lee's likelihood to pass is:</a:t>
                      </a:r>
                    </a:p>
                  </a:txBody>
                  <a:tcPr/>
                </a:tc>
                <a:extLst>
                  <a:ext uri="{0D108BD9-81ED-4DB2-BD59-A6C34878D82A}">
                    <a16:rowId xmlns:a16="http://schemas.microsoft.com/office/drawing/2014/main" val="235617359"/>
                  </a:ext>
                </a:extLst>
              </a:tr>
              <a:tr h="264583">
                <a:tc>
                  <a:txBody>
                    <a:bodyPr/>
                    <a:lstStyle/>
                    <a:p>
                      <a:pPr lvl="0">
                        <a:buNone/>
                      </a:pPr>
                      <a:r>
                        <a:rPr lang="en-US" sz="1100"/>
                        <a:t>Language Arts - Reading</a:t>
                      </a:r>
                    </a:p>
                  </a:txBody>
                  <a:tcPr/>
                </a:tc>
                <a:tc>
                  <a:txBody>
                    <a:bodyPr/>
                    <a:lstStyle/>
                    <a:p>
                      <a:pPr lvl="0">
                        <a:buNone/>
                      </a:pPr>
                      <a:r>
                        <a:rPr lang="en-US" sz="1100"/>
                        <a:t>High</a:t>
                      </a:r>
                    </a:p>
                  </a:txBody>
                  <a:tcPr/>
                </a:tc>
                <a:tc>
                  <a:txBody>
                    <a:bodyPr/>
                    <a:lstStyle/>
                    <a:p>
                      <a:pPr lvl="0">
                        <a:buNone/>
                      </a:pPr>
                      <a:r>
                        <a:rPr lang="en-US" sz="1100"/>
                        <a:t>Ready to pass</a:t>
                      </a:r>
                    </a:p>
                  </a:txBody>
                  <a:tcPr/>
                </a:tc>
                <a:extLst>
                  <a:ext uri="{0D108BD9-81ED-4DB2-BD59-A6C34878D82A}">
                    <a16:rowId xmlns:a16="http://schemas.microsoft.com/office/drawing/2014/main" val="252260418"/>
                  </a:ext>
                </a:extLst>
              </a:tr>
              <a:tr h="264583">
                <a:tc>
                  <a:txBody>
                    <a:bodyPr/>
                    <a:lstStyle/>
                    <a:p>
                      <a:pPr lvl="0">
                        <a:buNone/>
                      </a:pPr>
                      <a:r>
                        <a:rPr lang="en-US" sz="1100"/>
                        <a:t>Mathematics</a:t>
                      </a:r>
                    </a:p>
                  </a:txBody>
                  <a:tcPr/>
                </a:tc>
                <a:tc>
                  <a:txBody>
                    <a:bodyPr/>
                    <a:lstStyle/>
                    <a:p>
                      <a:pPr lvl="0">
                        <a:buNone/>
                      </a:pPr>
                      <a:r>
                        <a:rPr lang="en-US" sz="1100"/>
                        <a:t>Medium</a:t>
                      </a:r>
                    </a:p>
                  </a:txBody>
                  <a:tcPr/>
                </a:tc>
                <a:tc>
                  <a:txBody>
                    <a:bodyPr/>
                    <a:lstStyle/>
                    <a:p>
                      <a:pPr lvl="0">
                        <a:buNone/>
                      </a:pPr>
                      <a:r>
                        <a:rPr lang="en-US" sz="1100"/>
                        <a:t>May pass – more study may be needed</a:t>
                      </a:r>
                    </a:p>
                  </a:txBody>
                  <a:tcPr/>
                </a:tc>
                <a:extLst>
                  <a:ext uri="{0D108BD9-81ED-4DB2-BD59-A6C34878D82A}">
                    <a16:rowId xmlns:a16="http://schemas.microsoft.com/office/drawing/2014/main" val="2113552293"/>
                  </a:ext>
                </a:extLst>
              </a:tr>
            </a:tbl>
          </a:graphicData>
        </a:graphic>
      </p:graphicFrame>
      <p:sp>
        <p:nvSpPr>
          <p:cNvPr id="11" name="TextBox 10">
            <a:extLst>
              <a:ext uri="{FF2B5EF4-FFF2-40B4-BE49-F238E27FC236}">
                <a16:creationId xmlns:a16="http://schemas.microsoft.com/office/drawing/2014/main" id="{5F8264CD-5588-598B-198D-A1FEBEB6086E}"/>
              </a:ext>
            </a:extLst>
          </p:cNvPr>
          <p:cNvSpPr txBox="1"/>
          <p:nvPr/>
        </p:nvSpPr>
        <p:spPr>
          <a:xfrm>
            <a:off x="5859910" y="3543788"/>
            <a:ext cx="601377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ea typeface="Calibri"/>
                <a:cs typeface="Calibri"/>
              </a:rPr>
              <a:t>In the excerpt below from a hypothetical student's </a:t>
            </a:r>
            <a:r>
              <a:rPr lang="en-US" sz="1400" b="1">
                <a:ea typeface="Calibri"/>
                <a:cs typeface="Calibri"/>
              </a:rPr>
              <a:t>Individual Skills Profile Report</a:t>
            </a:r>
            <a:r>
              <a:rPr lang="en-US" sz="1400">
                <a:ea typeface="Calibri"/>
                <a:cs typeface="Calibri"/>
              </a:rPr>
              <a:t> this student's likelihood is High for GED Reasoning through Language Arts and </a:t>
            </a:r>
            <a:r>
              <a:rPr lang="en-US" sz="1400" err="1">
                <a:ea typeface="Calibri"/>
                <a:cs typeface="Calibri"/>
              </a:rPr>
              <a:t>HiSET</a:t>
            </a:r>
            <a:r>
              <a:rPr lang="en-US" sz="1400">
                <a:ea typeface="Calibri"/>
                <a:cs typeface="Calibri"/>
              </a:rPr>
              <a:t> Language Arts-Reading and Medium for GED Mathematical Reasoning or </a:t>
            </a:r>
            <a:r>
              <a:rPr lang="en-US" sz="1400" err="1">
                <a:ea typeface="Calibri"/>
                <a:cs typeface="Calibri"/>
              </a:rPr>
              <a:t>HiSET</a:t>
            </a:r>
            <a:r>
              <a:rPr lang="en-US" sz="1400">
                <a:ea typeface="Calibri"/>
                <a:cs typeface="Calibri"/>
              </a:rPr>
              <a:t> Mathematics.</a:t>
            </a:r>
          </a:p>
        </p:txBody>
      </p:sp>
      <p:sp>
        <p:nvSpPr>
          <p:cNvPr id="4" name="TextBox 3">
            <a:extLst>
              <a:ext uri="{FF2B5EF4-FFF2-40B4-BE49-F238E27FC236}">
                <a16:creationId xmlns:a16="http://schemas.microsoft.com/office/drawing/2014/main" id="{C9518CF7-D65C-A5F2-F7E6-9FB031E84720}"/>
              </a:ext>
            </a:extLst>
          </p:cNvPr>
          <p:cNvSpPr txBox="1"/>
          <p:nvPr/>
        </p:nvSpPr>
        <p:spPr>
          <a:xfrm>
            <a:off x="5767916" y="793750"/>
            <a:ext cx="620183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Calibri"/>
                <a:cs typeface="Calibri"/>
              </a:rPr>
              <a:t>Each examinee is classified into one of the following categories which corresponds to an NRS level.</a:t>
            </a:r>
            <a:endParaRPr lang="en-US" b="1"/>
          </a:p>
        </p:txBody>
      </p:sp>
    </p:spTree>
    <p:extLst>
      <p:ext uri="{BB962C8B-B14F-4D97-AF65-F5344CB8AC3E}">
        <p14:creationId xmlns:p14="http://schemas.microsoft.com/office/powerpoint/2010/main" val="22180156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3D6BA17-C410-B605-7A99-36153A0B5F69}"/>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erson sitting at a desk with a computer&#10;&#10;AI-generated content may be incorrect.">
            <a:extLst>
              <a:ext uri="{FF2B5EF4-FFF2-40B4-BE49-F238E27FC236}">
                <a16:creationId xmlns:a16="http://schemas.microsoft.com/office/drawing/2014/main" id="{D970ECE4-7E55-014E-E621-5443B9EAAE87}"/>
              </a:ext>
            </a:extLst>
          </p:cNvPr>
          <p:cNvPicPr>
            <a:picLocks noChangeAspect="1"/>
          </p:cNvPicPr>
          <p:nvPr/>
        </p:nvPicPr>
        <p:blipFill>
          <a:blip r:embed="rId2"/>
          <a:srcRect r="950" b="1"/>
          <a:stretch>
            <a:fillRect/>
          </a:stretch>
        </p:blipFill>
        <p:spPr>
          <a:xfrm>
            <a:off x="1" y="10"/>
            <a:ext cx="9775474" cy="6857991"/>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6CB82EE-354D-81B5-DFF1-510E4C0D0919}"/>
              </a:ext>
            </a:extLst>
          </p:cNvPr>
          <p:cNvSpPr txBox="1"/>
          <p:nvPr/>
        </p:nvSpPr>
        <p:spPr>
          <a:xfrm>
            <a:off x="6505027" y="289855"/>
            <a:ext cx="5467489" cy="3754974"/>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457200" indent="-342900">
              <a:lnSpc>
                <a:spcPct val="90000"/>
              </a:lnSpc>
              <a:spcAft>
                <a:spcPts val="600"/>
              </a:spcAft>
              <a:buFont typeface="Wingdings" panose="020B0604020202020204" pitchFamily="34" charset="0"/>
              <a:buChar char="Ø"/>
            </a:pPr>
            <a:r>
              <a:rPr lang="en-US" sz="1900"/>
              <a:t>Helps program administrators, instructors, and students understand the relationship between TABE and HSE (GED and </a:t>
            </a:r>
            <a:r>
              <a:rPr lang="en-US" sz="1900" err="1"/>
              <a:t>HiSET</a:t>
            </a:r>
            <a:r>
              <a:rPr lang="en-US" sz="1900"/>
              <a:t>)</a:t>
            </a:r>
            <a:endParaRPr lang="en-US" sz="1900">
              <a:ea typeface="Calibri"/>
              <a:cs typeface="Calibri"/>
            </a:endParaRPr>
          </a:p>
          <a:p>
            <a:pPr marL="457200" indent="-342900">
              <a:lnSpc>
                <a:spcPct val="90000"/>
              </a:lnSpc>
              <a:spcAft>
                <a:spcPts val="600"/>
              </a:spcAft>
              <a:buFont typeface="Wingdings" panose="020B0604020202020204" pitchFamily="34" charset="0"/>
              <a:buChar char="Ø"/>
            </a:pPr>
            <a:endParaRPr lang="en-US" sz="1900">
              <a:ea typeface="Calibri"/>
              <a:cs typeface="Calibri"/>
            </a:endParaRPr>
          </a:p>
          <a:p>
            <a:pPr marL="457200" indent="-342900">
              <a:lnSpc>
                <a:spcPct val="90000"/>
              </a:lnSpc>
              <a:spcAft>
                <a:spcPts val="600"/>
              </a:spcAft>
              <a:buFont typeface="Wingdings" panose="020B0604020202020204" pitchFamily="34" charset="0"/>
              <a:buChar char="Ø"/>
            </a:pPr>
            <a:r>
              <a:rPr lang="en-US" sz="1900"/>
              <a:t>Helps the decision-making process by providing a statistical view of how TABE results can provide a readiness predictor to each of the HSE tests.</a:t>
            </a:r>
            <a:endParaRPr lang="en-US" sz="1900">
              <a:ea typeface="Calibri"/>
              <a:cs typeface="Calibri"/>
            </a:endParaRPr>
          </a:p>
          <a:p>
            <a:pPr marL="457200" indent="-342900">
              <a:lnSpc>
                <a:spcPct val="90000"/>
              </a:lnSpc>
              <a:spcAft>
                <a:spcPts val="600"/>
              </a:spcAft>
              <a:buFont typeface="Wingdings" panose="020B0604020202020204" pitchFamily="34" charset="0"/>
              <a:buChar char="Ø"/>
            </a:pPr>
            <a:endParaRPr lang="en-US" sz="1900">
              <a:ea typeface="Calibri"/>
              <a:cs typeface="Calibri"/>
            </a:endParaRPr>
          </a:p>
          <a:p>
            <a:pPr marL="457200" indent="-342900">
              <a:lnSpc>
                <a:spcPct val="90000"/>
              </a:lnSpc>
              <a:spcAft>
                <a:spcPts val="600"/>
              </a:spcAft>
              <a:buFont typeface="Wingdings" panose="020B0604020202020204" pitchFamily="34" charset="0"/>
              <a:buChar char="Ø"/>
            </a:pPr>
            <a:r>
              <a:rPr lang="en-US" sz="1900"/>
              <a:t>Shows how TABE results for Reading and Mathematics are related to the RLA and Mathematics passing criteria for each HSE test.</a:t>
            </a:r>
            <a:endParaRPr lang="en-US" sz="1900">
              <a:ea typeface="Calibri"/>
              <a:cs typeface="Calibri"/>
            </a:endParaRPr>
          </a:p>
        </p:txBody>
      </p:sp>
      <p:sp>
        <p:nvSpPr>
          <p:cNvPr id="3" name="Date Placeholder 2">
            <a:extLst>
              <a:ext uri="{FF2B5EF4-FFF2-40B4-BE49-F238E27FC236}">
                <a16:creationId xmlns:a16="http://schemas.microsoft.com/office/drawing/2014/main" id="{C3ECDB35-F34D-D123-CB31-87C6D4B01D7D}"/>
              </a:ext>
            </a:extLst>
          </p:cNvPr>
          <p:cNvSpPr>
            <a:spLocks noGrp="1"/>
          </p:cNvSpPr>
          <p:nvPr>
            <p:ph type="dt" sz="half" idx="2"/>
          </p:nvPr>
        </p:nvSpPr>
        <p:spPr>
          <a:xfrm>
            <a:off x="838200" y="6356350"/>
            <a:ext cx="2743200" cy="365125"/>
          </a:xfrm>
        </p:spPr>
        <p:txBody>
          <a:bodyPr vert="horz" lIns="91440" tIns="45720" rIns="91440" bIns="45720" rtlCol="0" anchor="ctr">
            <a:normAutofit/>
          </a:bodyPr>
          <a:lstStyle/>
          <a:p>
            <a:pPr>
              <a:spcAft>
                <a:spcPts val="600"/>
              </a:spcAft>
              <a:defRPr/>
            </a:pPr>
            <a:r>
              <a:rPr lang="en-US" sz="1200">
                <a:solidFill>
                  <a:srgbClr val="FFFFFF"/>
                </a:solidFill>
                <a:latin typeface="Calibri" panose="020F0502020204030204"/>
                <a:cs typeface="+mn-cs"/>
              </a:rPr>
              <a:t>PY 2025-2026</a:t>
            </a:r>
          </a:p>
        </p:txBody>
      </p:sp>
      <p:sp>
        <p:nvSpPr>
          <p:cNvPr id="4" name="Slide Number Placeholder 3">
            <a:extLst>
              <a:ext uri="{FF2B5EF4-FFF2-40B4-BE49-F238E27FC236}">
                <a16:creationId xmlns:a16="http://schemas.microsoft.com/office/drawing/2014/main" id="{9B8E5A9C-0DC0-45FC-52AE-63077E4AE36F}"/>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spcAft>
                <a:spcPts val="600"/>
              </a:spcAft>
              <a:defRPr/>
            </a:pPr>
            <a:fld id="{5EDC9809-19C2-4E25-86A8-0E34C42EC71C}" type="slidenum">
              <a:rPr lang="en-US" sz="1200" smtClean="0">
                <a:solidFill>
                  <a:prstClr val="black">
                    <a:tint val="75000"/>
                  </a:prstClr>
                </a:solidFill>
                <a:latin typeface="Calibri" panose="020F0502020204030204"/>
                <a:cs typeface="+mn-cs"/>
              </a:rPr>
              <a:pPr>
                <a:spcAft>
                  <a:spcPts val="600"/>
                </a:spcAft>
                <a:defRPr/>
              </a:pPr>
              <a:t>58</a:t>
            </a:fld>
            <a:endParaRPr lang="en-US" sz="1200">
              <a:solidFill>
                <a:prstClr val="black">
                  <a:tint val="75000"/>
                </a:prstClr>
              </a:solidFill>
              <a:latin typeface="Calibri" panose="020F0502020204030204"/>
              <a:cs typeface="+mn-cs"/>
            </a:endParaRPr>
          </a:p>
        </p:txBody>
      </p:sp>
      <p:pic>
        <p:nvPicPr>
          <p:cNvPr id="6" name="Picture 5">
            <a:extLst>
              <a:ext uri="{FF2B5EF4-FFF2-40B4-BE49-F238E27FC236}">
                <a16:creationId xmlns:a16="http://schemas.microsoft.com/office/drawing/2014/main" id="{C3DE0CBB-3F03-86D6-C3E4-31E030AD1026}"/>
              </a:ext>
            </a:extLst>
          </p:cNvPr>
          <p:cNvPicPr>
            <a:picLocks noChangeAspect="1"/>
          </p:cNvPicPr>
          <p:nvPr/>
        </p:nvPicPr>
        <p:blipFill>
          <a:blip r:embed="rId3"/>
          <a:stretch>
            <a:fillRect/>
          </a:stretch>
        </p:blipFill>
        <p:spPr>
          <a:xfrm>
            <a:off x="2755371" y="3890433"/>
            <a:ext cx="7019925" cy="2971800"/>
          </a:xfrm>
          <a:prstGeom prst="rect">
            <a:avLst/>
          </a:prstGeom>
        </p:spPr>
      </p:pic>
      <p:sp>
        <p:nvSpPr>
          <p:cNvPr id="8" name="TextBox 7">
            <a:extLst>
              <a:ext uri="{FF2B5EF4-FFF2-40B4-BE49-F238E27FC236}">
                <a16:creationId xmlns:a16="http://schemas.microsoft.com/office/drawing/2014/main" id="{B2C8BB93-45BD-8791-B8E7-842215A200C9}"/>
              </a:ext>
            </a:extLst>
          </p:cNvPr>
          <p:cNvSpPr txBox="1"/>
          <p:nvPr/>
        </p:nvSpPr>
        <p:spPr>
          <a:xfrm>
            <a:off x="127000" y="169333"/>
            <a:ext cx="669924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ea typeface="Calibri"/>
                <a:cs typeface="Calibri"/>
              </a:rPr>
              <a:t>TABE to High School Equivalency (HSE) Concordance</a:t>
            </a:r>
          </a:p>
        </p:txBody>
      </p:sp>
    </p:spTree>
    <p:extLst>
      <p:ext uri="{BB962C8B-B14F-4D97-AF65-F5344CB8AC3E}">
        <p14:creationId xmlns:p14="http://schemas.microsoft.com/office/powerpoint/2010/main" val="18409044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D8BE0-CE3F-6B97-370A-6838CB4E8AB8}"/>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8F4198B6-B521-3B7C-354A-5E3D51264258}"/>
              </a:ext>
            </a:extLst>
          </p:cNvPr>
          <p:cNvSpPr>
            <a:spLocks noGrp="1"/>
          </p:cNvSpPr>
          <p:nvPr>
            <p:ph type="body" idx="1"/>
          </p:nvPr>
        </p:nvSpPr>
        <p:spPr>
          <a:xfrm>
            <a:off x="5903" y="1695540"/>
            <a:ext cx="6077935" cy="593875"/>
          </a:xfrm>
          <a:solidFill>
            <a:srgbClr val="92D050"/>
          </a:solidFill>
          <a:ln>
            <a:solidFill>
              <a:schemeClr val="accent5">
                <a:lumMod val="50000"/>
              </a:schemeClr>
            </a:solidFill>
          </a:ln>
        </p:spPr>
        <p:txBody>
          <a:bodyPr/>
          <a:lstStyle/>
          <a:p>
            <a:pPr algn="ctr"/>
            <a:r>
              <a:rPr lang="en-US" sz="3200">
                <a:solidFill>
                  <a:schemeClr val="bg1"/>
                </a:solidFill>
                <a:latin typeface="Arial"/>
                <a:cs typeface="Arial"/>
              </a:rPr>
              <a:t>CASAS</a:t>
            </a:r>
            <a:r>
              <a:rPr lang="en-US">
                <a:latin typeface="Arial"/>
                <a:cs typeface="Arial"/>
              </a:rPr>
              <a:t> </a:t>
            </a:r>
            <a:endParaRPr lang="en-US"/>
          </a:p>
        </p:txBody>
      </p:sp>
      <p:sp>
        <p:nvSpPr>
          <p:cNvPr id="8" name="Content Placeholder 7">
            <a:extLst>
              <a:ext uri="{FF2B5EF4-FFF2-40B4-BE49-F238E27FC236}">
                <a16:creationId xmlns:a16="http://schemas.microsoft.com/office/drawing/2014/main" id="{0EAD76BC-45FE-2BF3-A5F3-0D768B44913C}"/>
              </a:ext>
            </a:extLst>
          </p:cNvPr>
          <p:cNvSpPr>
            <a:spLocks noGrp="1"/>
          </p:cNvSpPr>
          <p:nvPr>
            <p:ph sz="half" idx="2"/>
          </p:nvPr>
        </p:nvSpPr>
        <p:spPr>
          <a:xfrm>
            <a:off x="5902" y="2289415"/>
            <a:ext cx="6077936" cy="4115909"/>
          </a:xfrm>
          <a:solidFill>
            <a:schemeClr val="bg1"/>
          </a:solidFill>
          <a:ln>
            <a:solidFill>
              <a:schemeClr val="accent5">
                <a:lumMod val="50000"/>
              </a:schemeClr>
            </a:solidFill>
          </a:ln>
        </p:spPr>
        <p:txBody>
          <a:bodyPr vert="horz" lIns="91440" tIns="45720" rIns="91440" bIns="45720" rtlCol="0" anchor="t">
            <a:normAutofit/>
          </a:bodyPr>
          <a:lstStyle/>
          <a:p>
            <a:r>
              <a:rPr lang="en-US" sz="2400">
                <a:latin typeface="Calibri"/>
                <a:ea typeface="Calibri"/>
                <a:cs typeface="Arial"/>
              </a:rPr>
              <a:t>Assess, Profile and Certify a person's existing Skills - Create a Workforce Skills Profile that certifies current skills .</a:t>
            </a:r>
          </a:p>
          <a:p>
            <a:r>
              <a:rPr lang="en-US" sz="2400">
                <a:latin typeface="Calibri"/>
                <a:ea typeface="Calibri"/>
                <a:cs typeface="Arial"/>
              </a:rPr>
              <a:t>Develop Skills - Use easy-to-read learner-level reports to focus on work-related academic skills, soft skills, and competencies employers look for.</a:t>
            </a:r>
          </a:p>
          <a:p>
            <a:r>
              <a:rPr lang="en-US" sz="2400">
                <a:latin typeface="Calibri"/>
                <a:ea typeface="Calibri"/>
                <a:cs typeface="Arial"/>
              </a:rPr>
              <a:t>Certify Improved Skills – Award a certificate to document that the candidate has the high-level skills needed to succeed. </a:t>
            </a:r>
          </a:p>
        </p:txBody>
      </p:sp>
      <p:sp>
        <p:nvSpPr>
          <p:cNvPr id="9" name="Text Placeholder 8">
            <a:extLst>
              <a:ext uri="{FF2B5EF4-FFF2-40B4-BE49-F238E27FC236}">
                <a16:creationId xmlns:a16="http://schemas.microsoft.com/office/drawing/2014/main" id="{519549B0-6E7B-5A9F-05FA-96B74B6A8420}"/>
              </a:ext>
            </a:extLst>
          </p:cNvPr>
          <p:cNvSpPr>
            <a:spLocks noGrp="1"/>
          </p:cNvSpPr>
          <p:nvPr>
            <p:ph type="body" sz="quarter" idx="3"/>
          </p:nvPr>
        </p:nvSpPr>
        <p:spPr>
          <a:xfrm>
            <a:off x="6100314" y="1695540"/>
            <a:ext cx="6088959" cy="593875"/>
          </a:xfrm>
          <a:solidFill>
            <a:srgbClr val="92D050"/>
          </a:solidFill>
          <a:ln>
            <a:solidFill>
              <a:schemeClr val="accent5">
                <a:lumMod val="50000"/>
              </a:schemeClr>
            </a:solidFill>
          </a:ln>
        </p:spPr>
        <p:txBody>
          <a:bodyPr>
            <a:normAutofit/>
          </a:bodyPr>
          <a:lstStyle/>
          <a:p>
            <a:pPr algn="ctr"/>
            <a:r>
              <a:rPr lang="en-US" sz="3200">
                <a:solidFill>
                  <a:schemeClr val="bg1"/>
                </a:solidFill>
                <a:latin typeface="Arial"/>
                <a:cs typeface="Arial"/>
              </a:rPr>
              <a:t>TABE</a:t>
            </a:r>
            <a:endParaRPr lang="en-US" sz="3200">
              <a:solidFill>
                <a:schemeClr val="bg1"/>
              </a:solidFill>
            </a:endParaRPr>
          </a:p>
        </p:txBody>
      </p:sp>
      <p:sp>
        <p:nvSpPr>
          <p:cNvPr id="10" name="Content Placeholder 9">
            <a:extLst>
              <a:ext uri="{FF2B5EF4-FFF2-40B4-BE49-F238E27FC236}">
                <a16:creationId xmlns:a16="http://schemas.microsoft.com/office/drawing/2014/main" id="{1FF724B8-D6AC-C605-584C-9EF307A8805C}"/>
              </a:ext>
            </a:extLst>
          </p:cNvPr>
          <p:cNvSpPr>
            <a:spLocks noGrp="1"/>
          </p:cNvSpPr>
          <p:nvPr>
            <p:ph sz="quarter" idx="4"/>
          </p:nvPr>
        </p:nvSpPr>
        <p:spPr>
          <a:xfrm>
            <a:off x="6100314" y="2289417"/>
            <a:ext cx="6088960" cy="4130282"/>
          </a:xfrm>
          <a:ln>
            <a:solidFill>
              <a:schemeClr val="accent5">
                <a:lumMod val="50000"/>
              </a:schemeClr>
            </a:solidFill>
          </a:ln>
        </p:spPr>
        <p:txBody>
          <a:bodyPr vert="horz" lIns="91440" tIns="45720" rIns="91440" bIns="45720" rtlCol="0" anchor="t">
            <a:normAutofit/>
          </a:bodyPr>
          <a:lstStyle/>
          <a:p>
            <a:pPr marL="285750" indent="-285750">
              <a:lnSpc>
                <a:spcPct val="100000"/>
              </a:lnSpc>
              <a:spcBef>
                <a:spcPts val="0"/>
              </a:spcBef>
              <a:buFont typeface="Arial,Sans-Serif" panose="020B0604020202020204" pitchFamily="34" charset="0"/>
            </a:pPr>
            <a:r>
              <a:rPr lang="en-US" sz="2400">
                <a:latin typeface="Calibri"/>
                <a:ea typeface="Calibri"/>
                <a:cs typeface="Calibri"/>
              </a:rPr>
              <a:t>Search the TABE Workforce Portal for in-demand careers linked to TABE scores.</a:t>
            </a:r>
          </a:p>
          <a:p>
            <a:pPr marL="285750" indent="-285750">
              <a:lnSpc>
                <a:spcPct val="100000"/>
              </a:lnSpc>
              <a:spcBef>
                <a:spcPts val="0"/>
              </a:spcBef>
              <a:buFont typeface="Arial,Sans-Serif" panose="020B0604020202020204" pitchFamily="34" charset="0"/>
            </a:pPr>
            <a:r>
              <a:rPr lang="en-US" sz="2400">
                <a:latin typeface="Calibri"/>
                <a:ea typeface="Calibri"/>
                <a:cs typeface="Calibri"/>
              </a:rPr>
              <a:t>View national comparisons and career information by state, including the median pay and projected career growth for selected occupations.</a:t>
            </a:r>
          </a:p>
          <a:p>
            <a:pPr marL="285750" indent="-285750">
              <a:lnSpc>
                <a:spcPct val="100000"/>
              </a:lnSpc>
              <a:spcBef>
                <a:spcPts val="0"/>
              </a:spcBef>
              <a:buFont typeface="Arial,Sans-Serif" panose="020B0604020202020204" pitchFamily="34" charset="0"/>
            </a:pPr>
            <a:r>
              <a:rPr lang="en-US" sz="2400">
                <a:latin typeface="Calibri"/>
                <a:ea typeface="Calibri"/>
                <a:cs typeface="Calibri"/>
              </a:rPr>
              <a:t>Each career listing also includes information on key job tasks, technical skills, and related occupations.</a:t>
            </a:r>
          </a:p>
          <a:p>
            <a:pPr marL="285750" indent="-285750">
              <a:lnSpc>
                <a:spcPct val="100000"/>
              </a:lnSpc>
              <a:spcBef>
                <a:spcPts val="0"/>
              </a:spcBef>
              <a:buFont typeface="Arial,Sans-Serif" panose="020B0604020202020204" pitchFamily="34" charset="0"/>
            </a:pPr>
            <a:endParaRPr lang="en-US" sz="1800">
              <a:latin typeface="Calibri"/>
              <a:ea typeface="Calibri"/>
              <a:cs typeface="Calibri"/>
            </a:endParaRPr>
          </a:p>
          <a:p>
            <a:endParaRPr lang="en-US"/>
          </a:p>
        </p:txBody>
      </p:sp>
      <p:sp>
        <p:nvSpPr>
          <p:cNvPr id="4" name="Date Placeholder 3">
            <a:extLst>
              <a:ext uri="{FF2B5EF4-FFF2-40B4-BE49-F238E27FC236}">
                <a16:creationId xmlns:a16="http://schemas.microsoft.com/office/drawing/2014/main" id="{F1E64E93-24ED-29E1-5BC4-0A45B7B5F1CF}"/>
              </a:ext>
            </a:extLst>
          </p:cNvPr>
          <p:cNvSpPr>
            <a:spLocks noGrp="1"/>
          </p:cNvSpPr>
          <p:nvPr>
            <p:ph type="dt" sz="half" idx="10"/>
          </p:nvPr>
        </p:nvSpPr>
        <p:spPr/>
        <p:txBody>
          <a:bodyPr/>
          <a:lstStyle/>
          <a:p>
            <a:r>
              <a:rPr lang="en-US"/>
              <a:t>PY 2025-2026</a:t>
            </a:r>
          </a:p>
        </p:txBody>
      </p:sp>
      <p:sp>
        <p:nvSpPr>
          <p:cNvPr id="5" name="Slide Number Placeholder 4">
            <a:extLst>
              <a:ext uri="{FF2B5EF4-FFF2-40B4-BE49-F238E27FC236}">
                <a16:creationId xmlns:a16="http://schemas.microsoft.com/office/drawing/2014/main" id="{AE2F812D-C064-5280-ABDF-972BD7B51A9C}"/>
              </a:ext>
            </a:extLst>
          </p:cNvPr>
          <p:cNvSpPr>
            <a:spLocks noGrp="1"/>
          </p:cNvSpPr>
          <p:nvPr>
            <p:ph type="sldNum" sz="quarter" idx="12"/>
          </p:nvPr>
        </p:nvSpPr>
        <p:spPr/>
        <p:txBody>
          <a:bodyPr/>
          <a:lstStyle/>
          <a:p>
            <a:fld id="{FB66DC3B-F1AC-40D4-8656-891001478902}" type="slidenum">
              <a:rPr lang="en-US" smtClean="0"/>
              <a:pPr/>
              <a:t>59</a:t>
            </a:fld>
            <a:endParaRPr lang="en-US"/>
          </a:p>
        </p:txBody>
      </p:sp>
      <p:sp>
        <p:nvSpPr>
          <p:cNvPr id="3" name="Title 2">
            <a:extLst>
              <a:ext uri="{FF2B5EF4-FFF2-40B4-BE49-F238E27FC236}">
                <a16:creationId xmlns:a16="http://schemas.microsoft.com/office/drawing/2014/main" id="{368B078B-0C72-9126-86A5-2489FEA379D0}"/>
              </a:ext>
            </a:extLst>
          </p:cNvPr>
          <p:cNvSpPr>
            <a:spLocks noGrp="1"/>
          </p:cNvSpPr>
          <p:nvPr>
            <p:ph type="title"/>
          </p:nvPr>
        </p:nvSpPr>
        <p:spPr/>
        <p:txBody>
          <a:bodyPr/>
          <a:lstStyle/>
          <a:p>
            <a:endParaRPr lang="en-US"/>
          </a:p>
        </p:txBody>
      </p:sp>
      <p:sp>
        <p:nvSpPr>
          <p:cNvPr id="12" name="Title 8">
            <a:extLst>
              <a:ext uri="{FF2B5EF4-FFF2-40B4-BE49-F238E27FC236}">
                <a16:creationId xmlns:a16="http://schemas.microsoft.com/office/drawing/2014/main" id="{EB72751A-1670-D194-E718-68B8E19BDD32}"/>
              </a:ext>
            </a:extLst>
          </p:cNvPr>
          <p:cNvSpPr txBox="1">
            <a:spLocks/>
          </p:cNvSpPr>
          <p:nvPr/>
        </p:nvSpPr>
        <p:spPr>
          <a:xfrm>
            <a:off x="4314" y="681037"/>
            <a:ext cx="12183371" cy="1009651"/>
          </a:xfrm>
          <a:prstGeom prst="rect">
            <a:avLst/>
          </a:prstGeom>
          <a:solidFill>
            <a:schemeClr val="accent2">
              <a:lumMod val="75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yriad Pro" panose="020B0503030403020204" pitchFamily="34" charset="0"/>
                <a:ea typeface="+mj-ea"/>
                <a:cs typeface="+mj-cs"/>
              </a:defRPr>
            </a:lvl1pPr>
          </a:lstStyle>
          <a:p>
            <a:pPr algn="ctr"/>
            <a:r>
              <a:rPr lang="en-US">
                <a:solidFill>
                  <a:schemeClr val="bg1"/>
                </a:solidFill>
                <a:latin typeface="Calibri"/>
                <a:ea typeface="Calibri"/>
                <a:cs typeface="Calibri"/>
              </a:rPr>
              <a:t>Workforce Skills Alignment </a:t>
            </a:r>
          </a:p>
        </p:txBody>
      </p:sp>
      <p:pic>
        <p:nvPicPr>
          <p:cNvPr id="2" name="Picture 1" descr="A logo of a handshake and a gear&#10;&#10;AI-generated content may be incorrect.">
            <a:extLst>
              <a:ext uri="{FF2B5EF4-FFF2-40B4-BE49-F238E27FC236}">
                <a16:creationId xmlns:a16="http://schemas.microsoft.com/office/drawing/2014/main" id="{336E94E2-C133-4714-F29F-53E00AC0FDE5}"/>
              </a:ext>
            </a:extLst>
          </p:cNvPr>
          <p:cNvPicPr>
            <a:picLocks noChangeAspect="1"/>
          </p:cNvPicPr>
          <p:nvPr/>
        </p:nvPicPr>
        <p:blipFill>
          <a:blip r:embed="rId2"/>
          <a:stretch>
            <a:fillRect/>
          </a:stretch>
        </p:blipFill>
        <p:spPr>
          <a:xfrm>
            <a:off x="2211995" y="5948817"/>
            <a:ext cx="1665749" cy="456291"/>
          </a:xfrm>
          <a:prstGeom prst="rect">
            <a:avLst/>
          </a:prstGeom>
        </p:spPr>
      </p:pic>
    </p:spTree>
    <p:extLst>
      <p:ext uri="{BB962C8B-B14F-4D97-AF65-F5344CB8AC3E}">
        <p14:creationId xmlns:p14="http://schemas.microsoft.com/office/powerpoint/2010/main" val="3331772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E6CAF84-FFF6-602E-237F-F5F64C47D340}"/>
              </a:ext>
            </a:extLst>
          </p:cNvPr>
          <p:cNvPicPr>
            <a:picLocks noChangeAspect="1"/>
          </p:cNvPicPr>
          <p:nvPr/>
        </p:nvPicPr>
        <p:blipFill>
          <a:blip r:embed="rId3"/>
          <a:srcRect/>
          <a:stretch/>
        </p:blipFill>
        <p:spPr>
          <a:xfrm>
            <a:off x="4574942" y="795828"/>
            <a:ext cx="7168712" cy="4498548"/>
          </a:xfrm>
          <a:prstGeom prst="rect">
            <a:avLst/>
          </a:prstGeom>
        </p:spPr>
      </p:pic>
      <p:sp>
        <p:nvSpPr>
          <p:cNvPr id="2" name="Title 1">
            <a:extLst>
              <a:ext uri="{FF2B5EF4-FFF2-40B4-BE49-F238E27FC236}">
                <a16:creationId xmlns:a16="http://schemas.microsoft.com/office/drawing/2014/main" id="{9E6CE57A-52FE-55D6-4A23-85B11A0B8D83}"/>
              </a:ext>
            </a:extLst>
          </p:cNvPr>
          <p:cNvSpPr>
            <a:spLocks noGrp="1"/>
          </p:cNvSpPr>
          <p:nvPr>
            <p:ph type="title"/>
          </p:nvPr>
        </p:nvSpPr>
        <p:spPr/>
        <p:txBody>
          <a:bodyPr/>
          <a:lstStyle/>
          <a:p>
            <a:r>
              <a:rPr lang="en-US">
                <a:latin typeface="Myriad Pro"/>
              </a:rPr>
              <a:t>CASAS Celebrates 45 Years – now in all 50 States!</a:t>
            </a:r>
          </a:p>
        </p:txBody>
      </p:sp>
      <p:sp>
        <p:nvSpPr>
          <p:cNvPr id="3" name="Date Placeholder 2">
            <a:extLst>
              <a:ext uri="{FF2B5EF4-FFF2-40B4-BE49-F238E27FC236}">
                <a16:creationId xmlns:a16="http://schemas.microsoft.com/office/drawing/2014/main" id="{67AD95FB-226C-4BF1-73FF-A98C995499F7}"/>
              </a:ext>
            </a:extLst>
          </p:cNvPr>
          <p:cNvSpPr>
            <a:spLocks noGrp="1"/>
          </p:cNvSpPr>
          <p:nvPr>
            <p:ph type="dt" sz="half" idx="2"/>
          </p:nvPr>
        </p:nvSpPr>
        <p:spPr/>
        <p:txBody>
          <a:bodyPr/>
          <a:lstStyle/>
          <a:p>
            <a:r>
              <a:rPr lang="en-US"/>
              <a:t>PY 2025-2026</a:t>
            </a:r>
          </a:p>
        </p:txBody>
      </p:sp>
      <p:sp>
        <p:nvSpPr>
          <p:cNvPr id="4" name="Slide Number Placeholder 3">
            <a:extLst>
              <a:ext uri="{FF2B5EF4-FFF2-40B4-BE49-F238E27FC236}">
                <a16:creationId xmlns:a16="http://schemas.microsoft.com/office/drawing/2014/main" id="{C012BE75-F05F-F0B9-C543-B5E6AD69CE98}"/>
              </a:ext>
            </a:extLst>
          </p:cNvPr>
          <p:cNvSpPr>
            <a:spLocks noGrp="1"/>
          </p:cNvSpPr>
          <p:nvPr>
            <p:ph type="sldNum" sz="quarter" idx="4"/>
          </p:nvPr>
        </p:nvSpPr>
        <p:spPr/>
        <p:txBody>
          <a:bodyPr/>
          <a:lstStyle/>
          <a:p>
            <a:fld id="{5EDC9809-19C2-4E25-86A8-0E34C42EC71C}" type="slidenum">
              <a:rPr lang="en-US" smtClean="0"/>
              <a:pPr/>
              <a:t>6</a:t>
            </a:fld>
            <a:endParaRPr lang="en-US"/>
          </a:p>
        </p:txBody>
      </p:sp>
      <p:sp>
        <p:nvSpPr>
          <p:cNvPr id="5" name="Ribbon: Tilted Up 4">
            <a:extLst>
              <a:ext uri="{FF2B5EF4-FFF2-40B4-BE49-F238E27FC236}">
                <a16:creationId xmlns:a16="http://schemas.microsoft.com/office/drawing/2014/main" id="{22E278BE-0DE3-8645-D9AF-494A8A324788}"/>
              </a:ext>
            </a:extLst>
          </p:cNvPr>
          <p:cNvSpPr/>
          <p:nvPr/>
        </p:nvSpPr>
        <p:spPr>
          <a:xfrm>
            <a:off x="325016" y="3911600"/>
            <a:ext cx="3434184" cy="2016065"/>
          </a:xfrm>
          <a:prstGeom prst="ribbon2">
            <a:avLst/>
          </a:prstGeom>
          <a:solidFill>
            <a:srgbClr val="0DB04B"/>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000" b="1">
                <a:solidFill>
                  <a:schemeClr val="bg1"/>
                </a:solidFill>
                <a:latin typeface="Arial" panose="020B0604020202020204" pitchFamily="34" charset="0"/>
                <a:cs typeface="Arial" panose="020B0604020202020204" pitchFamily="34" charset="0"/>
              </a:rPr>
              <a:t>Non-profit</a:t>
            </a:r>
          </a:p>
          <a:p>
            <a:pPr algn="ctr"/>
            <a:r>
              <a:rPr lang="en-US" sz="2000" b="1">
                <a:solidFill>
                  <a:schemeClr val="bg1"/>
                </a:solidFill>
                <a:latin typeface="Arial" panose="020B0604020202020204" pitchFamily="34" charset="0"/>
                <a:cs typeface="Arial" panose="020B0604020202020204" pitchFamily="34" charset="0"/>
              </a:rPr>
              <a:t>established in 1980</a:t>
            </a:r>
            <a:endParaRPr lang="en-US" sz="2000" b="1">
              <a:latin typeface="Arial" panose="020B0604020202020204" pitchFamily="34" charset="0"/>
              <a:cs typeface="Arial" panose="020B0604020202020204" pitchFamily="34" charset="0"/>
            </a:endParaRPr>
          </a:p>
        </p:txBody>
      </p:sp>
      <p:pic>
        <p:nvPicPr>
          <p:cNvPr id="8" name="Picture 7" descr="A blue and gold text with white text&#10;&#10;AI-generated content may be incorrect.">
            <a:extLst>
              <a:ext uri="{FF2B5EF4-FFF2-40B4-BE49-F238E27FC236}">
                <a16:creationId xmlns:a16="http://schemas.microsoft.com/office/drawing/2014/main" id="{26C3769B-8CD9-DDC7-5420-A4A4492AD0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790" y="1120340"/>
            <a:ext cx="2648635" cy="2127250"/>
          </a:xfrm>
          <a:prstGeom prst="rect">
            <a:avLst/>
          </a:prstGeom>
        </p:spPr>
      </p:pic>
      <p:pic>
        <p:nvPicPr>
          <p:cNvPr id="2050" name="Picture 2" descr="States-using-CASAS">
            <a:extLst>
              <a:ext uri="{FF2B5EF4-FFF2-40B4-BE49-F238E27FC236}">
                <a16:creationId xmlns:a16="http://schemas.microsoft.com/office/drawing/2014/main" id="{C527016E-3760-DE8C-3E49-1CC2975706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5816" y="688289"/>
            <a:ext cx="8160327" cy="5671427"/>
          </a:xfrm>
          <a:prstGeom prst="rect">
            <a:avLst/>
          </a:prstGeom>
          <a:noFill/>
          <a:extLst>
            <a:ext uri="{909E8E84-426E-40DD-AFC4-6F175D3DCCD1}">
              <a14:hiddenFill xmlns:a14="http://schemas.microsoft.com/office/drawing/2010/main">
                <a:solidFill>
                  <a:srgbClr val="FFFFFF"/>
                </a:solidFill>
              </a14:hiddenFill>
            </a:ext>
          </a:extLst>
        </p:spPr>
      </p:pic>
      <p:pic>
        <p:nvPicPr>
          <p:cNvPr id="18" name="Graphic 17" descr="Star with solid fill">
            <a:extLst>
              <a:ext uri="{FF2B5EF4-FFF2-40B4-BE49-F238E27FC236}">
                <a16:creationId xmlns:a16="http://schemas.microsoft.com/office/drawing/2014/main" id="{19B6815F-ACD5-2C2E-3711-6FC1FB4CAB6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47462" y="4160480"/>
            <a:ext cx="914400" cy="914400"/>
          </a:xfrm>
          <a:prstGeom prst="rect">
            <a:avLst/>
          </a:prstGeom>
        </p:spPr>
      </p:pic>
    </p:spTree>
    <p:extLst>
      <p:ext uri="{BB962C8B-B14F-4D97-AF65-F5344CB8AC3E}">
        <p14:creationId xmlns:p14="http://schemas.microsoft.com/office/powerpoint/2010/main" val="59577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5" presetClass="path" presetSubtype="0" accel="50000" decel="50000" fill="hold" nodeType="clickEffect">
                                  <p:stCondLst>
                                    <p:cond delay="0"/>
                                  </p:stCondLst>
                                  <p:childTnLst>
                                    <p:animMotion origin="layout" path="M -0.0375 -0.39213 L -0.14778 0.04005 " pathEditMode="relative" rAng="0" ptsTypes="AA">
                                      <p:cBhvr>
                                        <p:cTn id="11" dur="2000" fill="hold"/>
                                        <p:tgtEl>
                                          <p:spTgt spid="18"/>
                                        </p:tgtEl>
                                        <p:attrNameLst>
                                          <p:attrName>ppt_x</p:attrName>
                                          <p:attrName>ppt_y</p:attrName>
                                        </p:attrNameLst>
                                      </p:cBhvr>
                                      <p:rCtr x="-5521" y="21597"/>
                                    </p:animMotion>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randombar(horizontal)">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B5018-EEBC-366D-A970-17C67B337801}"/>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3B31AA9D-C301-460F-498A-D8C4B101A708}"/>
              </a:ext>
            </a:extLst>
          </p:cNvPr>
          <p:cNvSpPr>
            <a:spLocks noGrp="1"/>
          </p:cNvSpPr>
          <p:nvPr>
            <p:ph type="dt" sz="half" idx="2"/>
          </p:nvPr>
        </p:nvSpPr>
        <p:spPr/>
        <p:txBody>
          <a:bodyPr/>
          <a:lstStyle/>
          <a:p>
            <a:r>
              <a:rPr lang="en-US"/>
              <a:t>PY 2025-2026</a:t>
            </a:r>
          </a:p>
        </p:txBody>
      </p:sp>
      <p:sp>
        <p:nvSpPr>
          <p:cNvPr id="4" name="Slide Number Placeholder 3">
            <a:extLst>
              <a:ext uri="{FF2B5EF4-FFF2-40B4-BE49-F238E27FC236}">
                <a16:creationId xmlns:a16="http://schemas.microsoft.com/office/drawing/2014/main" id="{C563839C-5FC4-CCC4-ACB3-69D1D8A79FD9}"/>
              </a:ext>
            </a:extLst>
          </p:cNvPr>
          <p:cNvSpPr>
            <a:spLocks noGrp="1"/>
          </p:cNvSpPr>
          <p:nvPr>
            <p:ph type="sldNum" sz="quarter" idx="4"/>
          </p:nvPr>
        </p:nvSpPr>
        <p:spPr/>
        <p:txBody>
          <a:bodyPr/>
          <a:lstStyle/>
          <a:p>
            <a:fld id="{5EDC9809-19C2-4E25-86A8-0E34C42EC71C}" type="slidenum">
              <a:rPr lang="en-US" smtClean="0"/>
              <a:pPr/>
              <a:t>60</a:t>
            </a:fld>
            <a:endParaRPr lang="en-US"/>
          </a:p>
        </p:txBody>
      </p:sp>
      <p:sp>
        <p:nvSpPr>
          <p:cNvPr id="7" name="Title 1">
            <a:extLst>
              <a:ext uri="{FF2B5EF4-FFF2-40B4-BE49-F238E27FC236}">
                <a16:creationId xmlns:a16="http://schemas.microsoft.com/office/drawing/2014/main" id="{E89354BF-04D9-8DD4-C5C3-FEA3C1BFB988}"/>
              </a:ext>
            </a:extLst>
          </p:cNvPr>
          <p:cNvSpPr txBox="1">
            <a:spLocks/>
          </p:cNvSpPr>
          <p:nvPr/>
        </p:nvSpPr>
        <p:spPr>
          <a:xfrm>
            <a:off x="484196" y="4637"/>
            <a:ext cx="8095457" cy="66736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yriad Pro" panose="020B0503030403020204" pitchFamily="34" charset="0"/>
                <a:ea typeface="+mj-ea"/>
                <a:cs typeface="+mj-cs"/>
              </a:defRPr>
            </a:lvl1pPr>
          </a:lstStyle>
          <a:p>
            <a:r>
              <a:rPr lang="en-US" sz="3600">
                <a:solidFill>
                  <a:schemeClr val="bg1"/>
                </a:solidFill>
                <a:latin typeface="Arial"/>
                <a:cs typeface="Arial"/>
                <a:hlinkClick r:id="rId3">
                  <a:extLst>
                    <a:ext uri="{A12FA001-AC4F-418D-AE19-62706E023703}">
                      <ahyp:hlinkClr xmlns:ahyp="http://schemas.microsoft.com/office/drawing/2018/hyperlinkcolor" val="tx"/>
                    </a:ext>
                  </a:extLst>
                </a:hlinkClick>
              </a:rPr>
              <a:t>CASAS eWorks</a:t>
            </a:r>
            <a:r>
              <a:rPr lang="en-US" sz="3600">
                <a:solidFill>
                  <a:schemeClr val="bg1"/>
                </a:solidFill>
                <a:latin typeface="Arial"/>
                <a:cs typeface="Arial"/>
              </a:rPr>
              <a:t>  </a:t>
            </a:r>
            <a:endParaRPr lang="en-US">
              <a:solidFill>
                <a:schemeClr val="bg1"/>
              </a:solidFill>
            </a:endParaRPr>
          </a:p>
        </p:txBody>
      </p:sp>
      <p:pic>
        <p:nvPicPr>
          <p:cNvPr id="2" name="Picture 1" descr="A logo of a handshake and a gear&#10;&#10;AI-generated content may be incorrect.">
            <a:extLst>
              <a:ext uri="{FF2B5EF4-FFF2-40B4-BE49-F238E27FC236}">
                <a16:creationId xmlns:a16="http://schemas.microsoft.com/office/drawing/2014/main" id="{B40747AB-0E01-3701-BE78-D06E473B6ECB}"/>
              </a:ext>
            </a:extLst>
          </p:cNvPr>
          <p:cNvPicPr>
            <a:picLocks noChangeAspect="1"/>
          </p:cNvPicPr>
          <p:nvPr/>
        </p:nvPicPr>
        <p:blipFill>
          <a:blip r:embed="rId4"/>
          <a:stretch>
            <a:fillRect/>
          </a:stretch>
        </p:blipFill>
        <p:spPr>
          <a:xfrm>
            <a:off x="4863367" y="9158"/>
            <a:ext cx="2465266" cy="675299"/>
          </a:xfrm>
          <a:prstGeom prst="rect">
            <a:avLst/>
          </a:prstGeom>
        </p:spPr>
      </p:pic>
      <p:pic>
        <p:nvPicPr>
          <p:cNvPr id="5" name="Picture 4" descr="A screenshot of a computer&#10;&#10;AI-generated content may be incorrect.">
            <a:extLst>
              <a:ext uri="{FF2B5EF4-FFF2-40B4-BE49-F238E27FC236}">
                <a16:creationId xmlns:a16="http://schemas.microsoft.com/office/drawing/2014/main" id="{C73D4C75-47F4-BC19-D939-DBFEA71600C9}"/>
              </a:ext>
            </a:extLst>
          </p:cNvPr>
          <p:cNvPicPr>
            <a:picLocks noChangeAspect="1"/>
          </p:cNvPicPr>
          <p:nvPr/>
        </p:nvPicPr>
        <p:blipFill>
          <a:blip r:embed="rId5"/>
          <a:stretch>
            <a:fillRect/>
          </a:stretch>
        </p:blipFill>
        <p:spPr>
          <a:xfrm>
            <a:off x="107461" y="815924"/>
            <a:ext cx="7141308" cy="3565382"/>
          </a:xfrm>
          <a:prstGeom prst="rect">
            <a:avLst/>
          </a:prstGeom>
        </p:spPr>
      </p:pic>
      <p:pic>
        <p:nvPicPr>
          <p:cNvPr id="6" name="Picture 5" descr="A screenshot of a computer&#10;&#10;AI-generated content may be incorrect.">
            <a:extLst>
              <a:ext uri="{FF2B5EF4-FFF2-40B4-BE49-F238E27FC236}">
                <a16:creationId xmlns:a16="http://schemas.microsoft.com/office/drawing/2014/main" id="{F47CF8A0-AA4B-402F-11B3-8F17D2737B43}"/>
              </a:ext>
            </a:extLst>
          </p:cNvPr>
          <p:cNvPicPr>
            <a:picLocks noChangeAspect="1"/>
          </p:cNvPicPr>
          <p:nvPr/>
        </p:nvPicPr>
        <p:blipFill>
          <a:blip r:embed="rId6"/>
          <a:stretch>
            <a:fillRect/>
          </a:stretch>
        </p:blipFill>
        <p:spPr>
          <a:xfrm>
            <a:off x="6091970" y="2539022"/>
            <a:ext cx="5996599" cy="3826608"/>
          </a:xfrm>
          <a:prstGeom prst="rect">
            <a:avLst/>
          </a:prstGeom>
        </p:spPr>
      </p:pic>
      <p:sp>
        <p:nvSpPr>
          <p:cNvPr id="11" name="TextBox 10">
            <a:extLst>
              <a:ext uri="{FF2B5EF4-FFF2-40B4-BE49-F238E27FC236}">
                <a16:creationId xmlns:a16="http://schemas.microsoft.com/office/drawing/2014/main" id="{86184FB5-6B19-BC60-233C-D4A32DEB42DB}"/>
              </a:ext>
            </a:extLst>
          </p:cNvPr>
          <p:cNvSpPr txBox="1"/>
          <p:nvPr/>
        </p:nvSpPr>
        <p:spPr>
          <a:xfrm>
            <a:off x="1461312" y="4497916"/>
            <a:ext cx="3065097" cy="2031325"/>
          </a:xfrm>
          <a:prstGeom prst="rect">
            <a:avLst/>
          </a:prstGeom>
          <a:solidFill>
            <a:schemeClr val="accent2">
              <a:lumMod val="20000"/>
              <a:lumOff val="80000"/>
            </a:schemeClr>
          </a:solidFill>
          <a:ln>
            <a:solidFill>
              <a:schemeClr val="accent2">
                <a:lumMod val="5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Calibri"/>
                <a:cs typeface="Calibri"/>
              </a:rPr>
              <a:t>Certify Job-Seekers' soft skills with video-based scenarios:</a:t>
            </a:r>
          </a:p>
          <a:p>
            <a:r>
              <a:rPr lang="en-US" b="1">
                <a:ea typeface="Calibri"/>
                <a:cs typeface="Calibri"/>
              </a:rPr>
              <a:t>  * Integrity</a:t>
            </a:r>
          </a:p>
          <a:p>
            <a:r>
              <a:rPr lang="en-US" b="1">
                <a:ea typeface="Calibri"/>
                <a:cs typeface="Calibri"/>
              </a:rPr>
              <a:t>  * Self-management</a:t>
            </a:r>
          </a:p>
          <a:p>
            <a:r>
              <a:rPr lang="en-US" b="1">
                <a:ea typeface="Calibri"/>
                <a:cs typeface="Calibri"/>
              </a:rPr>
              <a:t>  * Customer Relations</a:t>
            </a:r>
          </a:p>
          <a:p>
            <a:r>
              <a:rPr lang="en-US" b="1">
                <a:ea typeface="Calibri"/>
                <a:cs typeface="Calibri"/>
              </a:rPr>
              <a:t>  * Decision-making</a:t>
            </a:r>
          </a:p>
          <a:p>
            <a:r>
              <a:rPr lang="en-US" b="1">
                <a:ea typeface="Calibri"/>
                <a:cs typeface="Calibri"/>
              </a:rPr>
              <a:t>  * Commitment to Quality</a:t>
            </a:r>
          </a:p>
        </p:txBody>
      </p:sp>
      <p:sp>
        <p:nvSpPr>
          <p:cNvPr id="14" name="TextBox 13">
            <a:extLst>
              <a:ext uri="{FF2B5EF4-FFF2-40B4-BE49-F238E27FC236}">
                <a16:creationId xmlns:a16="http://schemas.microsoft.com/office/drawing/2014/main" id="{7856C6FD-13E2-CC2B-3C46-B0A96BE6C1DA}"/>
              </a:ext>
            </a:extLst>
          </p:cNvPr>
          <p:cNvSpPr txBox="1"/>
          <p:nvPr/>
        </p:nvSpPr>
        <p:spPr>
          <a:xfrm>
            <a:off x="7645929" y="5584210"/>
            <a:ext cx="4502800" cy="1200329"/>
          </a:xfrm>
          <a:prstGeom prst="rect">
            <a:avLst/>
          </a:prstGeom>
          <a:solidFill>
            <a:schemeClr val="accent2">
              <a:lumMod val="20000"/>
              <a:lumOff val="80000"/>
            </a:schemeClr>
          </a:solidFill>
          <a:ln>
            <a:solidFill>
              <a:schemeClr val="accent1">
                <a:lumMod val="5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Job Seeker Benefits:</a:t>
            </a:r>
          </a:p>
          <a:p>
            <a:r>
              <a:rPr lang="en-US">
                <a:ea typeface="Calibri"/>
                <a:cs typeface="Calibri"/>
              </a:rPr>
              <a:t>  * Certify Job Readiness Skills</a:t>
            </a:r>
          </a:p>
          <a:p>
            <a:r>
              <a:rPr lang="en-US">
                <a:ea typeface="Calibri"/>
                <a:cs typeface="Calibri"/>
              </a:rPr>
              <a:t>  * Identify work-related competencies</a:t>
            </a:r>
          </a:p>
          <a:p>
            <a:r>
              <a:rPr lang="en-US">
                <a:ea typeface="Calibri"/>
                <a:cs typeface="Calibri"/>
              </a:rPr>
              <a:t>  * Identify skills that need to be strengthened</a:t>
            </a:r>
          </a:p>
        </p:txBody>
      </p:sp>
      <p:sp>
        <p:nvSpPr>
          <p:cNvPr id="8" name="TextBox 7">
            <a:extLst>
              <a:ext uri="{FF2B5EF4-FFF2-40B4-BE49-F238E27FC236}">
                <a16:creationId xmlns:a16="http://schemas.microsoft.com/office/drawing/2014/main" id="{59F73877-7233-D990-DCB0-45FBB7E4E47A}"/>
              </a:ext>
            </a:extLst>
          </p:cNvPr>
          <p:cNvSpPr txBox="1"/>
          <p:nvPr/>
        </p:nvSpPr>
        <p:spPr>
          <a:xfrm>
            <a:off x="7461250" y="1037166"/>
            <a:ext cx="3979333" cy="1200329"/>
          </a:xfrm>
          <a:prstGeom prst="rect">
            <a:avLst/>
          </a:prstGeom>
          <a:solidFill>
            <a:schemeClr val="accent2">
              <a:lumMod val="20000"/>
              <a:lumOff val="80000"/>
            </a:schemeClr>
          </a:solidFill>
          <a:ln>
            <a:solidFill>
              <a:schemeClr val="accent2">
                <a:lumMod val="5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Calibri"/>
                <a:cs typeface="Calibri"/>
              </a:rPr>
              <a:t>CASAS </a:t>
            </a:r>
            <a:r>
              <a:rPr lang="en-US" b="1" err="1">
                <a:ea typeface="Calibri"/>
                <a:cs typeface="Calibri"/>
              </a:rPr>
              <a:t>eWORKs</a:t>
            </a:r>
            <a:r>
              <a:rPr lang="en-US" b="1">
                <a:ea typeface="Calibri"/>
                <a:cs typeface="Calibri"/>
              </a:rPr>
              <a:t> is a credentialing product that uses work-related academic and soft skills assessments to create a Workforce Skills Profile.</a:t>
            </a:r>
          </a:p>
        </p:txBody>
      </p:sp>
    </p:spTree>
    <p:extLst>
      <p:ext uri="{BB962C8B-B14F-4D97-AF65-F5344CB8AC3E}">
        <p14:creationId xmlns:p14="http://schemas.microsoft.com/office/powerpoint/2010/main" val="34039199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13DA8-45D8-A781-D516-607A912CA007}"/>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109D651E-A244-48D5-07A9-C5807742D49C}"/>
              </a:ext>
            </a:extLst>
          </p:cNvPr>
          <p:cNvSpPr>
            <a:spLocks noGrp="1"/>
          </p:cNvSpPr>
          <p:nvPr>
            <p:ph type="dt" sz="half" idx="2"/>
          </p:nvPr>
        </p:nvSpPr>
        <p:spPr/>
        <p:txBody>
          <a:bodyPr/>
          <a:lstStyle/>
          <a:p>
            <a:r>
              <a:rPr lang="en-US"/>
              <a:t>PY 2025-2026</a:t>
            </a:r>
          </a:p>
        </p:txBody>
      </p:sp>
      <p:sp>
        <p:nvSpPr>
          <p:cNvPr id="4" name="Slide Number Placeholder 3">
            <a:extLst>
              <a:ext uri="{FF2B5EF4-FFF2-40B4-BE49-F238E27FC236}">
                <a16:creationId xmlns:a16="http://schemas.microsoft.com/office/drawing/2014/main" id="{ED184D04-7F8B-F168-0335-B8B98F47FFDB}"/>
              </a:ext>
            </a:extLst>
          </p:cNvPr>
          <p:cNvSpPr>
            <a:spLocks noGrp="1"/>
          </p:cNvSpPr>
          <p:nvPr>
            <p:ph type="sldNum" sz="quarter" idx="4"/>
          </p:nvPr>
        </p:nvSpPr>
        <p:spPr/>
        <p:txBody>
          <a:bodyPr/>
          <a:lstStyle/>
          <a:p>
            <a:fld id="{5EDC9809-19C2-4E25-86A8-0E34C42EC71C}" type="slidenum">
              <a:rPr lang="en-US" smtClean="0"/>
              <a:pPr/>
              <a:t>61</a:t>
            </a:fld>
            <a:endParaRPr lang="en-US"/>
          </a:p>
        </p:txBody>
      </p:sp>
      <p:sp>
        <p:nvSpPr>
          <p:cNvPr id="7" name="Title 1">
            <a:extLst>
              <a:ext uri="{FF2B5EF4-FFF2-40B4-BE49-F238E27FC236}">
                <a16:creationId xmlns:a16="http://schemas.microsoft.com/office/drawing/2014/main" id="{F1CDD454-1301-4A45-45D6-AF21DA1D0429}"/>
              </a:ext>
            </a:extLst>
          </p:cNvPr>
          <p:cNvSpPr txBox="1">
            <a:spLocks/>
          </p:cNvSpPr>
          <p:nvPr/>
        </p:nvSpPr>
        <p:spPr>
          <a:xfrm>
            <a:off x="484196" y="4637"/>
            <a:ext cx="8095457" cy="66736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yriad Pro" panose="020B0503030403020204" pitchFamily="34" charset="0"/>
                <a:ea typeface="+mj-ea"/>
                <a:cs typeface="+mj-cs"/>
              </a:defRPr>
            </a:lvl1pPr>
          </a:lstStyle>
          <a:p>
            <a:r>
              <a:rPr lang="en-US" sz="3600">
                <a:solidFill>
                  <a:schemeClr val="bg1"/>
                </a:solidFill>
                <a:latin typeface="Arial"/>
                <a:cs typeface="Arial"/>
                <a:hlinkClick r:id="rId2">
                  <a:extLst>
                    <a:ext uri="{A12FA001-AC4F-418D-AE19-62706E023703}">
                      <ahyp:hlinkClr xmlns:ahyp="http://schemas.microsoft.com/office/drawing/2018/hyperlinkcolor" val="tx"/>
                    </a:ext>
                  </a:extLst>
                </a:hlinkClick>
              </a:rPr>
              <a:t>CASAS eWorks</a:t>
            </a:r>
            <a:r>
              <a:rPr lang="en-US" sz="3600">
                <a:solidFill>
                  <a:schemeClr val="bg1"/>
                </a:solidFill>
                <a:latin typeface="Arial"/>
                <a:cs typeface="Arial"/>
              </a:rPr>
              <a:t>  </a:t>
            </a:r>
            <a:endParaRPr lang="en-US">
              <a:solidFill>
                <a:schemeClr val="bg1"/>
              </a:solidFill>
            </a:endParaRPr>
          </a:p>
        </p:txBody>
      </p:sp>
      <p:pic>
        <p:nvPicPr>
          <p:cNvPr id="2" name="Picture 1" descr="A logo of a handshake and a gear&#10;&#10;AI-generated content may be incorrect.">
            <a:extLst>
              <a:ext uri="{FF2B5EF4-FFF2-40B4-BE49-F238E27FC236}">
                <a16:creationId xmlns:a16="http://schemas.microsoft.com/office/drawing/2014/main" id="{964754CC-524C-80E7-A2BD-DBC94E6FD265}"/>
              </a:ext>
            </a:extLst>
          </p:cNvPr>
          <p:cNvPicPr>
            <a:picLocks noChangeAspect="1"/>
          </p:cNvPicPr>
          <p:nvPr/>
        </p:nvPicPr>
        <p:blipFill>
          <a:blip r:embed="rId3"/>
          <a:stretch>
            <a:fillRect/>
          </a:stretch>
        </p:blipFill>
        <p:spPr>
          <a:xfrm>
            <a:off x="4863367" y="9158"/>
            <a:ext cx="2465266" cy="675299"/>
          </a:xfrm>
          <a:prstGeom prst="rect">
            <a:avLst/>
          </a:prstGeom>
        </p:spPr>
      </p:pic>
      <p:pic>
        <p:nvPicPr>
          <p:cNvPr id="8" name="Picture 7" descr="A screenshot of a computer&#10;&#10;AI-generated content may be incorrect.">
            <a:extLst>
              <a:ext uri="{FF2B5EF4-FFF2-40B4-BE49-F238E27FC236}">
                <a16:creationId xmlns:a16="http://schemas.microsoft.com/office/drawing/2014/main" id="{EACD58BF-6A18-DF8D-A1F9-26DA7F6BEDD4}"/>
              </a:ext>
            </a:extLst>
          </p:cNvPr>
          <p:cNvPicPr>
            <a:picLocks noChangeAspect="1"/>
          </p:cNvPicPr>
          <p:nvPr/>
        </p:nvPicPr>
        <p:blipFill>
          <a:blip r:embed="rId4"/>
          <a:stretch>
            <a:fillRect/>
          </a:stretch>
        </p:blipFill>
        <p:spPr>
          <a:xfrm>
            <a:off x="1264511" y="693615"/>
            <a:ext cx="10063518" cy="6027616"/>
          </a:xfrm>
          <a:prstGeom prst="rect">
            <a:avLst/>
          </a:prstGeom>
        </p:spPr>
      </p:pic>
      <p:sp>
        <p:nvSpPr>
          <p:cNvPr id="9" name="TextBox 8">
            <a:extLst>
              <a:ext uri="{FF2B5EF4-FFF2-40B4-BE49-F238E27FC236}">
                <a16:creationId xmlns:a16="http://schemas.microsoft.com/office/drawing/2014/main" id="{974C0FA4-F588-7A28-2CB3-F57F32088844}"/>
              </a:ext>
            </a:extLst>
          </p:cNvPr>
          <p:cNvSpPr txBox="1"/>
          <p:nvPr/>
        </p:nvSpPr>
        <p:spPr>
          <a:xfrm>
            <a:off x="902026" y="696058"/>
            <a:ext cx="2656416" cy="923330"/>
          </a:xfrm>
          <a:prstGeom prst="rect">
            <a:avLst/>
          </a:prstGeom>
          <a:solidFill>
            <a:srgbClr val="FAD2E7"/>
          </a:solidFill>
          <a:ln>
            <a:solidFill>
              <a:srgbClr val="C0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Calibri"/>
                <a:cs typeface="Calibri"/>
              </a:rPr>
              <a:t>**eWORKs Profile as shown on the back of the </a:t>
            </a:r>
            <a:r>
              <a:rPr lang="en-US" b="1" err="1">
                <a:ea typeface="Calibri"/>
                <a:cs typeface="Calibri"/>
              </a:rPr>
              <a:t>eWORKs</a:t>
            </a:r>
            <a:r>
              <a:rPr lang="en-US" b="1">
                <a:ea typeface="Calibri"/>
                <a:cs typeface="Calibri"/>
              </a:rPr>
              <a:t> certificate.</a:t>
            </a:r>
          </a:p>
        </p:txBody>
      </p:sp>
    </p:spTree>
    <p:extLst>
      <p:ext uri="{BB962C8B-B14F-4D97-AF65-F5344CB8AC3E}">
        <p14:creationId xmlns:p14="http://schemas.microsoft.com/office/powerpoint/2010/main" val="11776647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AB463A2-C5F5-54A8-35E4-A2B869798791}"/>
              </a:ext>
            </a:extLst>
          </p:cNvPr>
          <p:cNvSpPr>
            <a:spLocks noGrp="1"/>
          </p:cNvSpPr>
          <p:nvPr>
            <p:ph type="dt" sz="half" idx="2"/>
          </p:nvPr>
        </p:nvSpPr>
        <p:spPr/>
        <p:txBody>
          <a:bodyPr/>
          <a:lstStyle/>
          <a:p>
            <a:r>
              <a:rPr lang="en-US"/>
              <a:t>PY 2025-2026</a:t>
            </a:r>
          </a:p>
        </p:txBody>
      </p:sp>
      <p:sp>
        <p:nvSpPr>
          <p:cNvPr id="4" name="Slide Number Placeholder 3">
            <a:extLst>
              <a:ext uri="{FF2B5EF4-FFF2-40B4-BE49-F238E27FC236}">
                <a16:creationId xmlns:a16="http://schemas.microsoft.com/office/drawing/2014/main" id="{100375E5-1B60-18DB-10C6-204A9D4480F4}"/>
              </a:ext>
            </a:extLst>
          </p:cNvPr>
          <p:cNvSpPr>
            <a:spLocks noGrp="1"/>
          </p:cNvSpPr>
          <p:nvPr>
            <p:ph type="sldNum" sz="quarter" idx="4"/>
          </p:nvPr>
        </p:nvSpPr>
        <p:spPr/>
        <p:txBody>
          <a:bodyPr/>
          <a:lstStyle/>
          <a:p>
            <a:fld id="{5EDC9809-19C2-4E25-86A8-0E34C42EC71C}" type="slidenum">
              <a:rPr lang="en-US" smtClean="0"/>
              <a:pPr/>
              <a:t>62</a:t>
            </a:fld>
            <a:endParaRPr lang="en-US"/>
          </a:p>
        </p:txBody>
      </p:sp>
      <p:sp>
        <p:nvSpPr>
          <p:cNvPr id="7" name="Title 1">
            <a:extLst>
              <a:ext uri="{FF2B5EF4-FFF2-40B4-BE49-F238E27FC236}">
                <a16:creationId xmlns:a16="http://schemas.microsoft.com/office/drawing/2014/main" id="{22E41059-54A2-AA36-5ABE-DC2E6E7E64F2}"/>
              </a:ext>
            </a:extLst>
          </p:cNvPr>
          <p:cNvSpPr txBox="1">
            <a:spLocks/>
          </p:cNvSpPr>
          <p:nvPr/>
        </p:nvSpPr>
        <p:spPr>
          <a:xfrm>
            <a:off x="484196" y="4637"/>
            <a:ext cx="8095457" cy="66736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yriad Pro" panose="020B0503030403020204" pitchFamily="34" charset="0"/>
                <a:ea typeface="+mj-ea"/>
                <a:cs typeface="+mj-cs"/>
              </a:defRPr>
            </a:lvl1pPr>
          </a:lstStyle>
          <a:p>
            <a:r>
              <a:rPr lang="en-US" sz="3600">
                <a:solidFill>
                  <a:srgbClr val="FFFFFF"/>
                </a:solidFill>
                <a:latin typeface="Arial"/>
                <a:cs typeface="Arial"/>
                <a:hlinkClick r:id="rId2">
                  <a:extLst>
                    <a:ext uri="{A12FA001-AC4F-418D-AE19-62706E023703}">
                      <ahyp:hlinkClr xmlns:ahyp="http://schemas.microsoft.com/office/drawing/2018/hyperlinkcolor" val="tx"/>
                    </a:ext>
                  </a:extLst>
                </a:hlinkClick>
              </a:rPr>
              <a:t>TABE</a:t>
            </a:r>
            <a:r>
              <a:rPr lang="en-US" sz="3600">
                <a:solidFill>
                  <a:srgbClr val="FFFFFF"/>
                </a:solidFill>
                <a:latin typeface="+mj-lt"/>
                <a:hlinkClick r:id="rId2">
                  <a:extLst>
                    <a:ext uri="{A12FA001-AC4F-418D-AE19-62706E023703}">
                      <ahyp:hlinkClr xmlns:ahyp="http://schemas.microsoft.com/office/drawing/2018/hyperlinkcolor" val="tx"/>
                    </a:ext>
                  </a:extLst>
                </a:hlinkClick>
              </a:rPr>
              <a:t> </a:t>
            </a:r>
            <a:r>
              <a:rPr lang="en-US" sz="3600">
                <a:solidFill>
                  <a:srgbClr val="FFFFFF"/>
                </a:solidFill>
                <a:latin typeface="Arial"/>
                <a:cs typeface="Arial"/>
                <a:hlinkClick r:id="rId2">
                  <a:extLst>
                    <a:ext uri="{A12FA001-AC4F-418D-AE19-62706E023703}">
                      <ahyp:hlinkClr xmlns:ahyp="http://schemas.microsoft.com/office/drawing/2018/hyperlinkcolor" val="tx"/>
                    </a:ext>
                  </a:extLst>
                </a:hlinkClick>
              </a:rPr>
              <a:t>Workforce</a:t>
            </a:r>
            <a:r>
              <a:rPr lang="en-US" sz="3600">
                <a:solidFill>
                  <a:srgbClr val="FFFFFF"/>
                </a:solidFill>
                <a:latin typeface="+mj-lt"/>
                <a:hlinkClick r:id="rId2">
                  <a:extLst>
                    <a:ext uri="{A12FA001-AC4F-418D-AE19-62706E023703}">
                      <ahyp:hlinkClr xmlns:ahyp="http://schemas.microsoft.com/office/drawing/2018/hyperlinkcolor" val="tx"/>
                    </a:ext>
                  </a:extLst>
                </a:hlinkClick>
              </a:rPr>
              <a:t> </a:t>
            </a:r>
            <a:r>
              <a:rPr lang="en-US" sz="3600">
                <a:solidFill>
                  <a:srgbClr val="FFFFFF"/>
                </a:solidFill>
                <a:latin typeface="Arial"/>
                <a:cs typeface="Arial"/>
                <a:hlinkClick r:id="rId2">
                  <a:extLst>
                    <a:ext uri="{A12FA001-AC4F-418D-AE19-62706E023703}">
                      <ahyp:hlinkClr xmlns:ahyp="http://schemas.microsoft.com/office/drawing/2018/hyperlinkcolor" val="tx"/>
                    </a:ext>
                  </a:extLst>
                </a:hlinkClick>
              </a:rPr>
              <a:t>Portal</a:t>
            </a:r>
          </a:p>
        </p:txBody>
      </p:sp>
      <p:pic>
        <p:nvPicPr>
          <p:cNvPr id="9" name="Content Placeholder 5" descr="A person sitting at a desk using a computer&#10;&#10;AI-generated content may be incorrect.">
            <a:extLst>
              <a:ext uri="{FF2B5EF4-FFF2-40B4-BE49-F238E27FC236}">
                <a16:creationId xmlns:a16="http://schemas.microsoft.com/office/drawing/2014/main" id="{49B90A69-FAA2-4C32-0A64-037AAD1E8D7F}"/>
              </a:ext>
            </a:extLst>
          </p:cNvPr>
          <p:cNvPicPr>
            <a:picLocks noChangeAspect="1"/>
          </p:cNvPicPr>
          <p:nvPr/>
        </p:nvPicPr>
        <p:blipFill>
          <a:blip r:embed="rId3"/>
          <a:srcRect r="1450" b="-2"/>
          <a:stretch>
            <a:fillRect/>
          </a:stretch>
        </p:blipFill>
        <p:spPr>
          <a:xfrm>
            <a:off x="3485679" y="1977153"/>
            <a:ext cx="4817950" cy="4867046"/>
          </a:xfrm>
          <a:prstGeom prst="rect">
            <a:avLst/>
          </a:prstGeom>
          <a:ln w="28575">
            <a:solidFill>
              <a:schemeClr val="tx1"/>
            </a:solidFill>
            <a:prstDash val="solid"/>
          </a:ln>
        </p:spPr>
      </p:pic>
      <p:sp>
        <p:nvSpPr>
          <p:cNvPr id="10" name="TextBox 9">
            <a:extLst>
              <a:ext uri="{FF2B5EF4-FFF2-40B4-BE49-F238E27FC236}">
                <a16:creationId xmlns:a16="http://schemas.microsoft.com/office/drawing/2014/main" id="{4535B040-D076-D4D7-529B-63FE5B586893}"/>
              </a:ext>
            </a:extLst>
          </p:cNvPr>
          <p:cNvSpPr txBox="1"/>
          <p:nvPr/>
        </p:nvSpPr>
        <p:spPr>
          <a:xfrm>
            <a:off x="484554" y="592016"/>
            <a:ext cx="684627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i="1">
                <a:ea typeface="Calibri"/>
                <a:cs typeface="Calibri"/>
              </a:rPr>
              <a:t>Leveraging TABE Test Data to Inform Career Paths and Goals</a:t>
            </a:r>
            <a:r>
              <a:rPr lang="en-US" sz="2000">
                <a:ea typeface="Calibri"/>
                <a:cs typeface="Calibri"/>
              </a:rPr>
              <a:t>​</a:t>
            </a:r>
            <a:endParaRPr lang="en-US">
              <a:ea typeface="Calibri"/>
              <a:cs typeface="Calibri"/>
            </a:endParaRPr>
          </a:p>
        </p:txBody>
      </p:sp>
      <p:pic>
        <p:nvPicPr>
          <p:cNvPr id="12" name="Picture 11" descr="A screenshot of a computer&#10;&#10;AI-generated content may be incorrect.">
            <a:extLst>
              <a:ext uri="{FF2B5EF4-FFF2-40B4-BE49-F238E27FC236}">
                <a16:creationId xmlns:a16="http://schemas.microsoft.com/office/drawing/2014/main" id="{376BEEF2-7962-200F-B5C2-40F67FB8EDAE}"/>
              </a:ext>
            </a:extLst>
          </p:cNvPr>
          <p:cNvPicPr>
            <a:picLocks noChangeAspect="1"/>
          </p:cNvPicPr>
          <p:nvPr/>
        </p:nvPicPr>
        <p:blipFill>
          <a:blip r:embed="rId4"/>
          <a:stretch>
            <a:fillRect/>
          </a:stretch>
        </p:blipFill>
        <p:spPr>
          <a:xfrm>
            <a:off x="216567" y="1082603"/>
            <a:ext cx="4402203" cy="4888178"/>
          </a:xfrm>
          <a:custGeom>
            <a:avLst/>
            <a:gdLst>
              <a:gd name="connsiteX0" fmla="*/ 0 w 4402203"/>
              <a:gd name="connsiteY0" fmla="*/ 0 h 4888178"/>
              <a:gd name="connsiteX1" fmla="*/ 550275 w 4402203"/>
              <a:gd name="connsiteY1" fmla="*/ 0 h 4888178"/>
              <a:gd name="connsiteX2" fmla="*/ 1188595 w 4402203"/>
              <a:gd name="connsiteY2" fmla="*/ 0 h 4888178"/>
              <a:gd name="connsiteX3" fmla="*/ 1738870 w 4402203"/>
              <a:gd name="connsiteY3" fmla="*/ 0 h 4888178"/>
              <a:gd name="connsiteX4" fmla="*/ 2377190 w 4402203"/>
              <a:gd name="connsiteY4" fmla="*/ 0 h 4888178"/>
              <a:gd name="connsiteX5" fmla="*/ 3015509 w 4402203"/>
              <a:gd name="connsiteY5" fmla="*/ 0 h 4888178"/>
              <a:gd name="connsiteX6" fmla="*/ 3477740 w 4402203"/>
              <a:gd name="connsiteY6" fmla="*/ 0 h 4888178"/>
              <a:gd name="connsiteX7" fmla="*/ 3895950 w 4402203"/>
              <a:gd name="connsiteY7" fmla="*/ 0 h 4888178"/>
              <a:gd name="connsiteX8" fmla="*/ 4402203 w 4402203"/>
              <a:gd name="connsiteY8" fmla="*/ 0 h 4888178"/>
              <a:gd name="connsiteX9" fmla="*/ 4402203 w 4402203"/>
              <a:gd name="connsiteY9" fmla="*/ 494249 h 4888178"/>
              <a:gd name="connsiteX10" fmla="*/ 4402203 w 4402203"/>
              <a:gd name="connsiteY10" fmla="*/ 1037380 h 4888178"/>
              <a:gd name="connsiteX11" fmla="*/ 4402203 w 4402203"/>
              <a:gd name="connsiteY11" fmla="*/ 1629393 h 4888178"/>
              <a:gd name="connsiteX12" fmla="*/ 4402203 w 4402203"/>
              <a:gd name="connsiteY12" fmla="*/ 2074760 h 4888178"/>
              <a:gd name="connsiteX13" fmla="*/ 4402203 w 4402203"/>
              <a:gd name="connsiteY13" fmla="*/ 2617891 h 4888178"/>
              <a:gd name="connsiteX14" fmla="*/ 4402203 w 4402203"/>
              <a:gd name="connsiteY14" fmla="*/ 3063258 h 4888178"/>
              <a:gd name="connsiteX15" fmla="*/ 4402203 w 4402203"/>
              <a:gd name="connsiteY15" fmla="*/ 3704153 h 4888178"/>
              <a:gd name="connsiteX16" fmla="*/ 4402203 w 4402203"/>
              <a:gd name="connsiteY16" fmla="*/ 4345047 h 4888178"/>
              <a:gd name="connsiteX17" fmla="*/ 4402203 w 4402203"/>
              <a:gd name="connsiteY17" fmla="*/ 4888178 h 4888178"/>
              <a:gd name="connsiteX18" fmla="*/ 3983994 w 4402203"/>
              <a:gd name="connsiteY18" fmla="*/ 4888178 h 4888178"/>
              <a:gd name="connsiteX19" fmla="*/ 3389696 w 4402203"/>
              <a:gd name="connsiteY19" fmla="*/ 4888178 h 4888178"/>
              <a:gd name="connsiteX20" fmla="*/ 2795399 w 4402203"/>
              <a:gd name="connsiteY20" fmla="*/ 4888178 h 4888178"/>
              <a:gd name="connsiteX21" fmla="*/ 2201102 w 4402203"/>
              <a:gd name="connsiteY21" fmla="*/ 4888178 h 4888178"/>
              <a:gd name="connsiteX22" fmla="*/ 1738870 w 4402203"/>
              <a:gd name="connsiteY22" fmla="*/ 4888178 h 4888178"/>
              <a:gd name="connsiteX23" fmla="*/ 1232617 w 4402203"/>
              <a:gd name="connsiteY23" fmla="*/ 4888178 h 4888178"/>
              <a:gd name="connsiteX24" fmla="*/ 770386 w 4402203"/>
              <a:gd name="connsiteY24" fmla="*/ 4888178 h 4888178"/>
              <a:gd name="connsiteX25" fmla="*/ 0 w 4402203"/>
              <a:gd name="connsiteY25" fmla="*/ 4888178 h 4888178"/>
              <a:gd name="connsiteX26" fmla="*/ 0 w 4402203"/>
              <a:gd name="connsiteY26" fmla="*/ 4442811 h 4888178"/>
              <a:gd name="connsiteX27" fmla="*/ 0 w 4402203"/>
              <a:gd name="connsiteY27" fmla="*/ 3948562 h 4888178"/>
              <a:gd name="connsiteX28" fmla="*/ 0 w 4402203"/>
              <a:gd name="connsiteY28" fmla="*/ 3307667 h 4888178"/>
              <a:gd name="connsiteX29" fmla="*/ 0 w 4402203"/>
              <a:gd name="connsiteY29" fmla="*/ 2764536 h 4888178"/>
              <a:gd name="connsiteX30" fmla="*/ 0 w 4402203"/>
              <a:gd name="connsiteY30" fmla="*/ 2172524 h 4888178"/>
              <a:gd name="connsiteX31" fmla="*/ 0 w 4402203"/>
              <a:gd name="connsiteY31" fmla="*/ 1678274 h 4888178"/>
              <a:gd name="connsiteX32" fmla="*/ 0 w 4402203"/>
              <a:gd name="connsiteY32" fmla="*/ 1232907 h 4888178"/>
              <a:gd name="connsiteX33" fmla="*/ 0 w 4402203"/>
              <a:gd name="connsiteY33" fmla="*/ 738658 h 4888178"/>
              <a:gd name="connsiteX34" fmla="*/ 0 w 4402203"/>
              <a:gd name="connsiteY34" fmla="*/ 0 h 4888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402203" h="4888178" fill="none" extrusionOk="0">
                <a:moveTo>
                  <a:pt x="0" y="0"/>
                </a:moveTo>
                <a:cubicBezTo>
                  <a:pt x="140538" y="-4417"/>
                  <a:pt x="340316" y="4350"/>
                  <a:pt x="550275" y="0"/>
                </a:cubicBezTo>
                <a:cubicBezTo>
                  <a:pt x="760234" y="-4350"/>
                  <a:pt x="970100" y="69959"/>
                  <a:pt x="1188595" y="0"/>
                </a:cubicBezTo>
                <a:cubicBezTo>
                  <a:pt x="1407090" y="-69959"/>
                  <a:pt x="1625361" y="62578"/>
                  <a:pt x="1738870" y="0"/>
                </a:cubicBezTo>
                <a:cubicBezTo>
                  <a:pt x="1852379" y="-62578"/>
                  <a:pt x="2068350" y="35756"/>
                  <a:pt x="2377190" y="0"/>
                </a:cubicBezTo>
                <a:cubicBezTo>
                  <a:pt x="2686030" y="-35756"/>
                  <a:pt x="2708568" y="16183"/>
                  <a:pt x="3015509" y="0"/>
                </a:cubicBezTo>
                <a:cubicBezTo>
                  <a:pt x="3322450" y="-16183"/>
                  <a:pt x="3315075" y="40248"/>
                  <a:pt x="3477740" y="0"/>
                </a:cubicBezTo>
                <a:cubicBezTo>
                  <a:pt x="3640405" y="-40248"/>
                  <a:pt x="3778241" y="27198"/>
                  <a:pt x="3895950" y="0"/>
                </a:cubicBezTo>
                <a:cubicBezTo>
                  <a:pt x="4013659" y="-27198"/>
                  <a:pt x="4195426" y="34268"/>
                  <a:pt x="4402203" y="0"/>
                </a:cubicBezTo>
                <a:cubicBezTo>
                  <a:pt x="4453465" y="216618"/>
                  <a:pt x="4357712" y="263956"/>
                  <a:pt x="4402203" y="494249"/>
                </a:cubicBezTo>
                <a:cubicBezTo>
                  <a:pt x="4446694" y="724542"/>
                  <a:pt x="4388867" y="829971"/>
                  <a:pt x="4402203" y="1037380"/>
                </a:cubicBezTo>
                <a:cubicBezTo>
                  <a:pt x="4415539" y="1244789"/>
                  <a:pt x="4367435" y="1469184"/>
                  <a:pt x="4402203" y="1629393"/>
                </a:cubicBezTo>
                <a:cubicBezTo>
                  <a:pt x="4436971" y="1789602"/>
                  <a:pt x="4371571" y="1982868"/>
                  <a:pt x="4402203" y="2074760"/>
                </a:cubicBezTo>
                <a:cubicBezTo>
                  <a:pt x="4432835" y="2166652"/>
                  <a:pt x="4354277" y="2355545"/>
                  <a:pt x="4402203" y="2617891"/>
                </a:cubicBezTo>
                <a:cubicBezTo>
                  <a:pt x="4450129" y="2880237"/>
                  <a:pt x="4362647" y="2868931"/>
                  <a:pt x="4402203" y="3063258"/>
                </a:cubicBezTo>
                <a:cubicBezTo>
                  <a:pt x="4441759" y="3257585"/>
                  <a:pt x="4393257" y="3489684"/>
                  <a:pt x="4402203" y="3704153"/>
                </a:cubicBezTo>
                <a:cubicBezTo>
                  <a:pt x="4411149" y="3918623"/>
                  <a:pt x="4401412" y="4186270"/>
                  <a:pt x="4402203" y="4345047"/>
                </a:cubicBezTo>
                <a:cubicBezTo>
                  <a:pt x="4402994" y="4503824"/>
                  <a:pt x="4376964" y="4680321"/>
                  <a:pt x="4402203" y="4888178"/>
                </a:cubicBezTo>
                <a:cubicBezTo>
                  <a:pt x="4288835" y="4913339"/>
                  <a:pt x="4080496" y="4864426"/>
                  <a:pt x="3983994" y="4888178"/>
                </a:cubicBezTo>
                <a:cubicBezTo>
                  <a:pt x="3887492" y="4911930"/>
                  <a:pt x="3678422" y="4840340"/>
                  <a:pt x="3389696" y="4888178"/>
                </a:cubicBezTo>
                <a:cubicBezTo>
                  <a:pt x="3100970" y="4936016"/>
                  <a:pt x="3081633" y="4833854"/>
                  <a:pt x="2795399" y="4888178"/>
                </a:cubicBezTo>
                <a:cubicBezTo>
                  <a:pt x="2509165" y="4942502"/>
                  <a:pt x="2358627" y="4828993"/>
                  <a:pt x="2201102" y="4888178"/>
                </a:cubicBezTo>
                <a:cubicBezTo>
                  <a:pt x="2043577" y="4947363"/>
                  <a:pt x="1948107" y="4852199"/>
                  <a:pt x="1738870" y="4888178"/>
                </a:cubicBezTo>
                <a:cubicBezTo>
                  <a:pt x="1529633" y="4924157"/>
                  <a:pt x="1427069" y="4887350"/>
                  <a:pt x="1232617" y="4888178"/>
                </a:cubicBezTo>
                <a:cubicBezTo>
                  <a:pt x="1038165" y="4889006"/>
                  <a:pt x="974346" y="4857707"/>
                  <a:pt x="770386" y="4888178"/>
                </a:cubicBezTo>
                <a:cubicBezTo>
                  <a:pt x="566426" y="4918649"/>
                  <a:pt x="338457" y="4877231"/>
                  <a:pt x="0" y="4888178"/>
                </a:cubicBezTo>
                <a:cubicBezTo>
                  <a:pt x="-4082" y="4741973"/>
                  <a:pt x="41129" y="4651418"/>
                  <a:pt x="0" y="4442811"/>
                </a:cubicBezTo>
                <a:cubicBezTo>
                  <a:pt x="-41129" y="4234204"/>
                  <a:pt x="13498" y="4095971"/>
                  <a:pt x="0" y="3948562"/>
                </a:cubicBezTo>
                <a:cubicBezTo>
                  <a:pt x="-13498" y="3801153"/>
                  <a:pt x="69547" y="3494232"/>
                  <a:pt x="0" y="3307667"/>
                </a:cubicBezTo>
                <a:cubicBezTo>
                  <a:pt x="-69547" y="3121103"/>
                  <a:pt x="25019" y="3028373"/>
                  <a:pt x="0" y="2764536"/>
                </a:cubicBezTo>
                <a:cubicBezTo>
                  <a:pt x="-25019" y="2500699"/>
                  <a:pt x="50780" y="2438927"/>
                  <a:pt x="0" y="2172524"/>
                </a:cubicBezTo>
                <a:cubicBezTo>
                  <a:pt x="-50780" y="1906121"/>
                  <a:pt x="1163" y="1797784"/>
                  <a:pt x="0" y="1678274"/>
                </a:cubicBezTo>
                <a:cubicBezTo>
                  <a:pt x="-1163" y="1558764"/>
                  <a:pt x="33464" y="1323219"/>
                  <a:pt x="0" y="1232907"/>
                </a:cubicBezTo>
                <a:cubicBezTo>
                  <a:pt x="-33464" y="1142595"/>
                  <a:pt x="16022" y="963335"/>
                  <a:pt x="0" y="738658"/>
                </a:cubicBezTo>
                <a:cubicBezTo>
                  <a:pt x="-16022" y="513981"/>
                  <a:pt x="58514" y="153272"/>
                  <a:pt x="0" y="0"/>
                </a:cubicBezTo>
                <a:close/>
              </a:path>
              <a:path w="4402203" h="4888178" stroke="0" extrusionOk="0">
                <a:moveTo>
                  <a:pt x="0" y="0"/>
                </a:moveTo>
                <a:cubicBezTo>
                  <a:pt x="230131" y="-43152"/>
                  <a:pt x="367100" y="51660"/>
                  <a:pt x="462231" y="0"/>
                </a:cubicBezTo>
                <a:cubicBezTo>
                  <a:pt x="557362" y="-51660"/>
                  <a:pt x="848513" y="34010"/>
                  <a:pt x="1012507" y="0"/>
                </a:cubicBezTo>
                <a:cubicBezTo>
                  <a:pt x="1176501" y="-34010"/>
                  <a:pt x="1311766" y="7475"/>
                  <a:pt x="1474738" y="0"/>
                </a:cubicBezTo>
                <a:cubicBezTo>
                  <a:pt x="1637710" y="-7475"/>
                  <a:pt x="1817453" y="47692"/>
                  <a:pt x="2113057" y="0"/>
                </a:cubicBezTo>
                <a:cubicBezTo>
                  <a:pt x="2408661" y="-47692"/>
                  <a:pt x="2550597" y="14062"/>
                  <a:pt x="2707355" y="0"/>
                </a:cubicBezTo>
                <a:cubicBezTo>
                  <a:pt x="2864113" y="-14062"/>
                  <a:pt x="2917808" y="19061"/>
                  <a:pt x="3125564" y="0"/>
                </a:cubicBezTo>
                <a:cubicBezTo>
                  <a:pt x="3333320" y="-19061"/>
                  <a:pt x="3630657" y="22418"/>
                  <a:pt x="3763884" y="0"/>
                </a:cubicBezTo>
                <a:cubicBezTo>
                  <a:pt x="3897111" y="-22418"/>
                  <a:pt x="4206825" y="23850"/>
                  <a:pt x="4402203" y="0"/>
                </a:cubicBezTo>
                <a:cubicBezTo>
                  <a:pt x="4464290" y="260851"/>
                  <a:pt x="4350724" y="466961"/>
                  <a:pt x="4402203" y="640894"/>
                </a:cubicBezTo>
                <a:cubicBezTo>
                  <a:pt x="4453682" y="814827"/>
                  <a:pt x="4383762" y="839871"/>
                  <a:pt x="4402203" y="1037380"/>
                </a:cubicBezTo>
                <a:cubicBezTo>
                  <a:pt x="4420644" y="1234889"/>
                  <a:pt x="4365523" y="1440528"/>
                  <a:pt x="4402203" y="1629393"/>
                </a:cubicBezTo>
                <a:cubicBezTo>
                  <a:pt x="4438883" y="1818258"/>
                  <a:pt x="4383331" y="1936231"/>
                  <a:pt x="4402203" y="2123642"/>
                </a:cubicBezTo>
                <a:cubicBezTo>
                  <a:pt x="4421075" y="2311053"/>
                  <a:pt x="4361796" y="2414110"/>
                  <a:pt x="4402203" y="2569009"/>
                </a:cubicBezTo>
                <a:cubicBezTo>
                  <a:pt x="4442610" y="2723908"/>
                  <a:pt x="4343184" y="2942143"/>
                  <a:pt x="4402203" y="3063258"/>
                </a:cubicBezTo>
                <a:cubicBezTo>
                  <a:pt x="4461222" y="3184373"/>
                  <a:pt x="4368238" y="3497109"/>
                  <a:pt x="4402203" y="3655271"/>
                </a:cubicBezTo>
                <a:cubicBezTo>
                  <a:pt x="4436168" y="3813433"/>
                  <a:pt x="4370681" y="4001796"/>
                  <a:pt x="4402203" y="4149520"/>
                </a:cubicBezTo>
                <a:cubicBezTo>
                  <a:pt x="4433725" y="4297244"/>
                  <a:pt x="4375910" y="4698620"/>
                  <a:pt x="4402203" y="4888178"/>
                </a:cubicBezTo>
                <a:cubicBezTo>
                  <a:pt x="4271700" y="4896246"/>
                  <a:pt x="4012314" y="4873402"/>
                  <a:pt x="3807906" y="4888178"/>
                </a:cubicBezTo>
                <a:cubicBezTo>
                  <a:pt x="3603498" y="4902954"/>
                  <a:pt x="3501652" y="4855691"/>
                  <a:pt x="3345674" y="4888178"/>
                </a:cubicBezTo>
                <a:cubicBezTo>
                  <a:pt x="3189696" y="4920665"/>
                  <a:pt x="3087208" y="4852684"/>
                  <a:pt x="2927465" y="4888178"/>
                </a:cubicBezTo>
                <a:cubicBezTo>
                  <a:pt x="2767722" y="4923672"/>
                  <a:pt x="2568069" y="4855750"/>
                  <a:pt x="2465234" y="4888178"/>
                </a:cubicBezTo>
                <a:cubicBezTo>
                  <a:pt x="2362399" y="4920606"/>
                  <a:pt x="2069845" y="4861540"/>
                  <a:pt x="1914958" y="4888178"/>
                </a:cubicBezTo>
                <a:cubicBezTo>
                  <a:pt x="1760071" y="4914816"/>
                  <a:pt x="1628617" y="4861527"/>
                  <a:pt x="1496749" y="4888178"/>
                </a:cubicBezTo>
                <a:cubicBezTo>
                  <a:pt x="1364881" y="4914829"/>
                  <a:pt x="1154400" y="4871489"/>
                  <a:pt x="946474" y="4888178"/>
                </a:cubicBezTo>
                <a:cubicBezTo>
                  <a:pt x="738548" y="4904867"/>
                  <a:pt x="730961" y="4856604"/>
                  <a:pt x="528264" y="4888178"/>
                </a:cubicBezTo>
                <a:cubicBezTo>
                  <a:pt x="325567" y="4919752"/>
                  <a:pt x="243586" y="4865519"/>
                  <a:pt x="0" y="4888178"/>
                </a:cubicBezTo>
                <a:cubicBezTo>
                  <a:pt x="-12889" y="4732379"/>
                  <a:pt x="41953" y="4592057"/>
                  <a:pt x="0" y="4491692"/>
                </a:cubicBezTo>
                <a:cubicBezTo>
                  <a:pt x="-41953" y="4391327"/>
                  <a:pt x="62843" y="4220057"/>
                  <a:pt x="0" y="3948562"/>
                </a:cubicBezTo>
                <a:cubicBezTo>
                  <a:pt x="-62843" y="3677067"/>
                  <a:pt x="44871" y="3651807"/>
                  <a:pt x="0" y="3552076"/>
                </a:cubicBezTo>
                <a:cubicBezTo>
                  <a:pt x="-44871" y="3452345"/>
                  <a:pt x="20869" y="3243241"/>
                  <a:pt x="0" y="3155590"/>
                </a:cubicBezTo>
                <a:cubicBezTo>
                  <a:pt x="-20869" y="3067939"/>
                  <a:pt x="22355" y="2856555"/>
                  <a:pt x="0" y="2759105"/>
                </a:cubicBezTo>
                <a:cubicBezTo>
                  <a:pt x="-22355" y="2661655"/>
                  <a:pt x="41914" y="2454262"/>
                  <a:pt x="0" y="2264856"/>
                </a:cubicBezTo>
                <a:cubicBezTo>
                  <a:pt x="-41914" y="2075450"/>
                  <a:pt x="24726" y="1949627"/>
                  <a:pt x="0" y="1770607"/>
                </a:cubicBezTo>
                <a:cubicBezTo>
                  <a:pt x="-24726" y="1591587"/>
                  <a:pt x="28997" y="1543132"/>
                  <a:pt x="0" y="1374121"/>
                </a:cubicBezTo>
                <a:cubicBezTo>
                  <a:pt x="-28997" y="1205110"/>
                  <a:pt x="41935" y="1086226"/>
                  <a:pt x="0" y="928754"/>
                </a:cubicBezTo>
                <a:cubicBezTo>
                  <a:pt x="-41935" y="771282"/>
                  <a:pt x="43531" y="218456"/>
                  <a:pt x="0" y="0"/>
                </a:cubicBezTo>
                <a:close/>
              </a:path>
            </a:pathLst>
          </a:custGeom>
          <a:ln>
            <a:solidFill>
              <a:schemeClr val="tx1"/>
            </a:solidFill>
            <a:extLst>
              <a:ext uri="{C807C97D-BFC1-408E-A445-0C87EB9F89A2}">
                <ask:lineSketchStyleProps xmlns:ask="http://schemas.microsoft.com/office/drawing/2018/sketchyshapes" sd="3844312185">
                  <a:prstGeom prst="rect">
                    <a:avLst/>
                  </a:prstGeom>
                  <ask:type>
                    <ask:lineSketchScribble/>
                  </ask:type>
                </ask:lineSketchStyleProps>
              </a:ext>
            </a:extLst>
          </a:ln>
        </p:spPr>
      </p:pic>
      <p:pic>
        <p:nvPicPr>
          <p:cNvPr id="13" name="Picture 12" descr="A screenshot of a computer screen&#10;&#10;AI-generated content may be incorrect.">
            <a:extLst>
              <a:ext uri="{FF2B5EF4-FFF2-40B4-BE49-F238E27FC236}">
                <a16:creationId xmlns:a16="http://schemas.microsoft.com/office/drawing/2014/main" id="{D943170E-2C61-88FC-BE48-6EF460C22E55}"/>
              </a:ext>
            </a:extLst>
          </p:cNvPr>
          <p:cNvPicPr>
            <a:picLocks noChangeAspect="1"/>
          </p:cNvPicPr>
          <p:nvPr/>
        </p:nvPicPr>
        <p:blipFill>
          <a:blip r:embed="rId5"/>
          <a:stretch>
            <a:fillRect/>
          </a:stretch>
        </p:blipFill>
        <p:spPr>
          <a:xfrm>
            <a:off x="7516863" y="791307"/>
            <a:ext cx="4504736" cy="5285155"/>
          </a:xfrm>
          <a:custGeom>
            <a:avLst/>
            <a:gdLst>
              <a:gd name="connsiteX0" fmla="*/ 0 w 4504736"/>
              <a:gd name="connsiteY0" fmla="*/ 0 h 5285155"/>
              <a:gd name="connsiteX1" fmla="*/ 598486 w 4504736"/>
              <a:gd name="connsiteY1" fmla="*/ 0 h 5285155"/>
              <a:gd name="connsiteX2" fmla="*/ 1196973 w 4504736"/>
              <a:gd name="connsiteY2" fmla="*/ 0 h 5285155"/>
              <a:gd name="connsiteX3" fmla="*/ 1795459 w 4504736"/>
              <a:gd name="connsiteY3" fmla="*/ 0 h 5285155"/>
              <a:gd name="connsiteX4" fmla="*/ 2484040 w 4504736"/>
              <a:gd name="connsiteY4" fmla="*/ 0 h 5285155"/>
              <a:gd name="connsiteX5" fmla="*/ 2992432 w 4504736"/>
              <a:gd name="connsiteY5" fmla="*/ 0 h 5285155"/>
              <a:gd name="connsiteX6" fmla="*/ 3590918 w 4504736"/>
              <a:gd name="connsiteY6" fmla="*/ 0 h 5285155"/>
              <a:gd name="connsiteX7" fmla="*/ 4504736 w 4504736"/>
              <a:gd name="connsiteY7" fmla="*/ 0 h 5285155"/>
              <a:gd name="connsiteX8" fmla="*/ 4504736 w 4504736"/>
              <a:gd name="connsiteY8" fmla="*/ 660644 h 5285155"/>
              <a:gd name="connsiteX9" fmla="*/ 4504736 w 4504736"/>
              <a:gd name="connsiteY9" fmla="*/ 1162734 h 5285155"/>
              <a:gd name="connsiteX10" fmla="*/ 4504736 w 4504736"/>
              <a:gd name="connsiteY10" fmla="*/ 1770527 h 5285155"/>
              <a:gd name="connsiteX11" fmla="*/ 4504736 w 4504736"/>
              <a:gd name="connsiteY11" fmla="*/ 2325468 h 5285155"/>
              <a:gd name="connsiteX12" fmla="*/ 4504736 w 4504736"/>
              <a:gd name="connsiteY12" fmla="*/ 2827558 h 5285155"/>
              <a:gd name="connsiteX13" fmla="*/ 4504736 w 4504736"/>
              <a:gd name="connsiteY13" fmla="*/ 3435351 h 5285155"/>
              <a:gd name="connsiteX14" fmla="*/ 4504736 w 4504736"/>
              <a:gd name="connsiteY14" fmla="*/ 3990292 h 5285155"/>
              <a:gd name="connsiteX15" fmla="*/ 4504736 w 4504736"/>
              <a:gd name="connsiteY15" fmla="*/ 4650936 h 5285155"/>
              <a:gd name="connsiteX16" fmla="*/ 4504736 w 4504736"/>
              <a:gd name="connsiteY16" fmla="*/ 5285155 h 5285155"/>
              <a:gd name="connsiteX17" fmla="*/ 3951297 w 4504736"/>
              <a:gd name="connsiteY17" fmla="*/ 5285155 h 5285155"/>
              <a:gd name="connsiteX18" fmla="*/ 3442905 w 4504736"/>
              <a:gd name="connsiteY18" fmla="*/ 5285155 h 5285155"/>
              <a:gd name="connsiteX19" fmla="*/ 2889466 w 4504736"/>
              <a:gd name="connsiteY19" fmla="*/ 5285155 h 5285155"/>
              <a:gd name="connsiteX20" fmla="*/ 2336027 w 4504736"/>
              <a:gd name="connsiteY20" fmla="*/ 5285155 h 5285155"/>
              <a:gd name="connsiteX21" fmla="*/ 1647446 w 4504736"/>
              <a:gd name="connsiteY21" fmla="*/ 5285155 h 5285155"/>
              <a:gd name="connsiteX22" fmla="*/ 1139055 w 4504736"/>
              <a:gd name="connsiteY22" fmla="*/ 5285155 h 5285155"/>
              <a:gd name="connsiteX23" fmla="*/ 0 w 4504736"/>
              <a:gd name="connsiteY23" fmla="*/ 5285155 h 5285155"/>
              <a:gd name="connsiteX24" fmla="*/ 0 w 4504736"/>
              <a:gd name="connsiteY24" fmla="*/ 4571659 h 5285155"/>
              <a:gd name="connsiteX25" fmla="*/ 0 w 4504736"/>
              <a:gd name="connsiteY25" fmla="*/ 3963866 h 5285155"/>
              <a:gd name="connsiteX26" fmla="*/ 0 w 4504736"/>
              <a:gd name="connsiteY26" fmla="*/ 3461777 h 5285155"/>
              <a:gd name="connsiteX27" fmla="*/ 0 w 4504736"/>
              <a:gd name="connsiteY27" fmla="*/ 2748281 h 5285155"/>
              <a:gd name="connsiteX28" fmla="*/ 0 w 4504736"/>
              <a:gd name="connsiteY28" fmla="*/ 2193339 h 5285155"/>
              <a:gd name="connsiteX29" fmla="*/ 0 w 4504736"/>
              <a:gd name="connsiteY29" fmla="*/ 1532695 h 5285155"/>
              <a:gd name="connsiteX30" fmla="*/ 0 w 4504736"/>
              <a:gd name="connsiteY30" fmla="*/ 872051 h 5285155"/>
              <a:gd name="connsiteX31" fmla="*/ 0 w 4504736"/>
              <a:gd name="connsiteY31" fmla="*/ 0 h 5285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504736" h="5285155" fill="none" extrusionOk="0">
                <a:moveTo>
                  <a:pt x="0" y="0"/>
                </a:moveTo>
                <a:cubicBezTo>
                  <a:pt x="129791" y="26807"/>
                  <a:pt x="325653" y="6311"/>
                  <a:pt x="598486" y="0"/>
                </a:cubicBezTo>
                <a:cubicBezTo>
                  <a:pt x="871319" y="-6311"/>
                  <a:pt x="954221" y="971"/>
                  <a:pt x="1196973" y="0"/>
                </a:cubicBezTo>
                <a:cubicBezTo>
                  <a:pt x="1439725" y="-971"/>
                  <a:pt x="1668031" y="-7478"/>
                  <a:pt x="1795459" y="0"/>
                </a:cubicBezTo>
                <a:cubicBezTo>
                  <a:pt x="1922887" y="7478"/>
                  <a:pt x="2244926" y="-28776"/>
                  <a:pt x="2484040" y="0"/>
                </a:cubicBezTo>
                <a:cubicBezTo>
                  <a:pt x="2723154" y="28776"/>
                  <a:pt x="2780463" y="24947"/>
                  <a:pt x="2992432" y="0"/>
                </a:cubicBezTo>
                <a:cubicBezTo>
                  <a:pt x="3204401" y="-24947"/>
                  <a:pt x="3411779" y="6180"/>
                  <a:pt x="3590918" y="0"/>
                </a:cubicBezTo>
                <a:cubicBezTo>
                  <a:pt x="3770057" y="-6180"/>
                  <a:pt x="4176477" y="-44981"/>
                  <a:pt x="4504736" y="0"/>
                </a:cubicBezTo>
                <a:cubicBezTo>
                  <a:pt x="4488449" y="303368"/>
                  <a:pt x="4489750" y="498219"/>
                  <a:pt x="4504736" y="660644"/>
                </a:cubicBezTo>
                <a:cubicBezTo>
                  <a:pt x="4519722" y="823069"/>
                  <a:pt x="4513562" y="1049220"/>
                  <a:pt x="4504736" y="1162734"/>
                </a:cubicBezTo>
                <a:cubicBezTo>
                  <a:pt x="4495911" y="1276248"/>
                  <a:pt x="4527881" y="1509874"/>
                  <a:pt x="4504736" y="1770527"/>
                </a:cubicBezTo>
                <a:cubicBezTo>
                  <a:pt x="4481591" y="2031180"/>
                  <a:pt x="4491429" y="2161361"/>
                  <a:pt x="4504736" y="2325468"/>
                </a:cubicBezTo>
                <a:cubicBezTo>
                  <a:pt x="4518043" y="2489575"/>
                  <a:pt x="4495919" y="2644868"/>
                  <a:pt x="4504736" y="2827558"/>
                </a:cubicBezTo>
                <a:cubicBezTo>
                  <a:pt x="4513554" y="3010248"/>
                  <a:pt x="4531123" y="3168305"/>
                  <a:pt x="4504736" y="3435351"/>
                </a:cubicBezTo>
                <a:cubicBezTo>
                  <a:pt x="4478349" y="3702397"/>
                  <a:pt x="4492230" y="3760693"/>
                  <a:pt x="4504736" y="3990292"/>
                </a:cubicBezTo>
                <a:cubicBezTo>
                  <a:pt x="4517242" y="4219891"/>
                  <a:pt x="4485984" y="4409228"/>
                  <a:pt x="4504736" y="4650936"/>
                </a:cubicBezTo>
                <a:cubicBezTo>
                  <a:pt x="4523488" y="4892644"/>
                  <a:pt x="4485313" y="5146762"/>
                  <a:pt x="4504736" y="5285155"/>
                </a:cubicBezTo>
                <a:cubicBezTo>
                  <a:pt x="4345058" y="5300065"/>
                  <a:pt x="4089165" y="5280845"/>
                  <a:pt x="3951297" y="5285155"/>
                </a:cubicBezTo>
                <a:cubicBezTo>
                  <a:pt x="3813429" y="5289465"/>
                  <a:pt x="3620681" y="5266298"/>
                  <a:pt x="3442905" y="5285155"/>
                </a:cubicBezTo>
                <a:cubicBezTo>
                  <a:pt x="3265129" y="5304012"/>
                  <a:pt x="3158211" y="5276942"/>
                  <a:pt x="2889466" y="5285155"/>
                </a:cubicBezTo>
                <a:cubicBezTo>
                  <a:pt x="2620721" y="5293368"/>
                  <a:pt x="2502954" y="5258970"/>
                  <a:pt x="2336027" y="5285155"/>
                </a:cubicBezTo>
                <a:cubicBezTo>
                  <a:pt x="2169100" y="5311340"/>
                  <a:pt x="1905994" y="5286314"/>
                  <a:pt x="1647446" y="5285155"/>
                </a:cubicBezTo>
                <a:cubicBezTo>
                  <a:pt x="1388898" y="5283996"/>
                  <a:pt x="1310109" y="5276287"/>
                  <a:pt x="1139055" y="5285155"/>
                </a:cubicBezTo>
                <a:cubicBezTo>
                  <a:pt x="968001" y="5294023"/>
                  <a:pt x="458764" y="5341201"/>
                  <a:pt x="0" y="5285155"/>
                </a:cubicBezTo>
                <a:cubicBezTo>
                  <a:pt x="-30214" y="5105220"/>
                  <a:pt x="-11955" y="4878278"/>
                  <a:pt x="0" y="4571659"/>
                </a:cubicBezTo>
                <a:cubicBezTo>
                  <a:pt x="11955" y="4265040"/>
                  <a:pt x="-2591" y="4089189"/>
                  <a:pt x="0" y="3963866"/>
                </a:cubicBezTo>
                <a:cubicBezTo>
                  <a:pt x="2591" y="3838543"/>
                  <a:pt x="-7172" y="3624697"/>
                  <a:pt x="0" y="3461777"/>
                </a:cubicBezTo>
                <a:cubicBezTo>
                  <a:pt x="7172" y="3298857"/>
                  <a:pt x="15696" y="2967892"/>
                  <a:pt x="0" y="2748281"/>
                </a:cubicBezTo>
                <a:cubicBezTo>
                  <a:pt x="-15696" y="2528670"/>
                  <a:pt x="-23658" y="2384597"/>
                  <a:pt x="0" y="2193339"/>
                </a:cubicBezTo>
                <a:cubicBezTo>
                  <a:pt x="23658" y="2002081"/>
                  <a:pt x="1920" y="1688538"/>
                  <a:pt x="0" y="1532695"/>
                </a:cubicBezTo>
                <a:cubicBezTo>
                  <a:pt x="-1920" y="1376852"/>
                  <a:pt x="16653" y="1081589"/>
                  <a:pt x="0" y="872051"/>
                </a:cubicBezTo>
                <a:cubicBezTo>
                  <a:pt x="-16653" y="662513"/>
                  <a:pt x="21713" y="195585"/>
                  <a:pt x="0" y="0"/>
                </a:cubicBezTo>
                <a:close/>
              </a:path>
              <a:path w="4504736" h="5285155" stroke="0" extrusionOk="0">
                <a:moveTo>
                  <a:pt x="0" y="0"/>
                </a:moveTo>
                <a:cubicBezTo>
                  <a:pt x="157371" y="19441"/>
                  <a:pt x="379670" y="19942"/>
                  <a:pt x="553439" y="0"/>
                </a:cubicBezTo>
                <a:cubicBezTo>
                  <a:pt x="727208" y="-19942"/>
                  <a:pt x="1057654" y="-28007"/>
                  <a:pt x="1196973" y="0"/>
                </a:cubicBezTo>
                <a:cubicBezTo>
                  <a:pt x="1336292" y="28007"/>
                  <a:pt x="1526213" y="-24534"/>
                  <a:pt x="1750412" y="0"/>
                </a:cubicBezTo>
                <a:cubicBezTo>
                  <a:pt x="1974611" y="24534"/>
                  <a:pt x="2124435" y="27354"/>
                  <a:pt x="2484040" y="0"/>
                </a:cubicBezTo>
                <a:cubicBezTo>
                  <a:pt x="2843645" y="-27354"/>
                  <a:pt x="2873111" y="-26781"/>
                  <a:pt x="3172621" y="0"/>
                </a:cubicBezTo>
                <a:cubicBezTo>
                  <a:pt x="3472131" y="26781"/>
                  <a:pt x="3490159" y="-11641"/>
                  <a:pt x="3681013" y="0"/>
                </a:cubicBezTo>
                <a:cubicBezTo>
                  <a:pt x="3871867" y="11641"/>
                  <a:pt x="4119159" y="23874"/>
                  <a:pt x="4504736" y="0"/>
                </a:cubicBezTo>
                <a:cubicBezTo>
                  <a:pt x="4523265" y="162780"/>
                  <a:pt x="4510874" y="344454"/>
                  <a:pt x="4504736" y="502090"/>
                </a:cubicBezTo>
                <a:cubicBezTo>
                  <a:pt x="4498599" y="659726"/>
                  <a:pt x="4488574" y="861280"/>
                  <a:pt x="4504736" y="1109883"/>
                </a:cubicBezTo>
                <a:cubicBezTo>
                  <a:pt x="4520898" y="1358486"/>
                  <a:pt x="4489107" y="1495206"/>
                  <a:pt x="4504736" y="1611972"/>
                </a:cubicBezTo>
                <a:cubicBezTo>
                  <a:pt x="4520365" y="1728738"/>
                  <a:pt x="4513975" y="1970460"/>
                  <a:pt x="4504736" y="2325468"/>
                </a:cubicBezTo>
                <a:cubicBezTo>
                  <a:pt x="4495497" y="2680476"/>
                  <a:pt x="4479499" y="2737332"/>
                  <a:pt x="4504736" y="2933261"/>
                </a:cubicBezTo>
                <a:cubicBezTo>
                  <a:pt x="4529973" y="3129190"/>
                  <a:pt x="4531359" y="3234757"/>
                  <a:pt x="4504736" y="3488202"/>
                </a:cubicBezTo>
                <a:cubicBezTo>
                  <a:pt x="4478113" y="3741647"/>
                  <a:pt x="4520255" y="3941957"/>
                  <a:pt x="4504736" y="4095995"/>
                </a:cubicBezTo>
                <a:cubicBezTo>
                  <a:pt x="4489217" y="4250033"/>
                  <a:pt x="4522999" y="4910755"/>
                  <a:pt x="4504736" y="5285155"/>
                </a:cubicBezTo>
                <a:cubicBezTo>
                  <a:pt x="4291483" y="5303072"/>
                  <a:pt x="4177174" y="5285068"/>
                  <a:pt x="3906250" y="5285155"/>
                </a:cubicBezTo>
                <a:cubicBezTo>
                  <a:pt x="3635326" y="5285242"/>
                  <a:pt x="3508310" y="5314586"/>
                  <a:pt x="3307763" y="5285155"/>
                </a:cubicBezTo>
                <a:cubicBezTo>
                  <a:pt x="3107216" y="5255724"/>
                  <a:pt x="2959901" y="5315376"/>
                  <a:pt x="2664230" y="5285155"/>
                </a:cubicBezTo>
                <a:cubicBezTo>
                  <a:pt x="2368559" y="5254934"/>
                  <a:pt x="2269913" y="5304585"/>
                  <a:pt x="2110791" y="5285155"/>
                </a:cubicBezTo>
                <a:cubicBezTo>
                  <a:pt x="1951669" y="5265725"/>
                  <a:pt x="1761263" y="5263348"/>
                  <a:pt x="1602399" y="5285155"/>
                </a:cubicBezTo>
                <a:cubicBezTo>
                  <a:pt x="1443535" y="5306962"/>
                  <a:pt x="1231244" y="5275159"/>
                  <a:pt x="1048960" y="5285155"/>
                </a:cubicBezTo>
                <a:cubicBezTo>
                  <a:pt x="866676" y="5295151"/>
                  <a:pt x="437560" y="5322975"/>
                  <a:pt x="0" y="5285155"/>
                </a:cubicBezTo>
                <a:cubicBezTo>
                  <a:pt x="-1593" y="5055184"/>
                  <a:pt x="-15365" y="4943579"/>
                  <a:pt x="0" y="4783065"/>
                </a:cubicBezTo>
                <a:cubicBezTo>
                  <a:pt x="15365" y="4622551"/>
                  <a:pt x="9525" y="4507139"/>
                  <a:pt x="0" y="4280976"/>
                </a:cubicBezTo>
                <a:cubicBezTo>
                  <a:pt x="-9525" y="4054813"/>
                  <a:pt x="19630" y="3889499"/>
                  <a:pt x="0" y="3726034"/>
                </a:cubicBezTo>
                <a:cubicBezTo>
                  <a:pt x="-19630" y="3562569"/>
                  <a:pt x="12482" y="3360827"/>
                  <a:pt x="0" y="3012538"/>
                </a:cubicBezTo>
                <a:cubicBezTo>
                  <a:pt x="-12482" y="2664249"/>
                  <a:pt x="28715" y="2678101"/>
                  <a:pt x="0" y="2351894"/>
                </a:cubicBezTo>
                <a:cubicBezTo>
                  <a:pt x="-28715" y="2025687"/>
                  <a:pt x="-24142" y="1971070"/>
                  <a:pt x="0" y="1691250"/>
                </a:cubicBezTo>
                <a:cubicBezTo>
                  <a:pt x="24142" y="1411430"/>
                  <a:pt x="6390" y="1334744"/>
                  <a:pt x="0" y="1189160"/>
                </a:cubicBezTo>
                <a:cubicBezTo>
                  <a:pt x="-6390" y="1043576"/>
                  <a:pt x="-24968" y="857064"/>
                  <a:pt x="0" y="687070"/>
                </a:cubicBezTo>
                <a:cubicBezTo>
                  <a:pt x="24968" y="517076"/>
                  <a:pt x="6714" y="167947"/>
                  <a:pt x="0" y="0"/>
                </a:cubicBezTo>
                <a:close/>
              </a:path>
            </a:pathLst>
          </a:custGeom>
          <a:ln>
            <a:solidFill>
              <a:schemeClr val="tx1"/>
            </a:solidFill>
            <a:extLst>
              <a:ext uri="{C807C97D-BFC1-408E-A445-0C87EB9F89A2}">
                <ask:lineSketchStyleProps xmlns:ask="http://schemas.microsoft.com/office/drawing/2018/sketchyshapes" sd="3844312185">
                  <a:prstGeom prst="rect">
                    <a:avLst/>
                  </a:prstGeom>
                  <ask:type>
                    <ask:lineSketchFreehand/>
                  </ask:type>
                </ask:lineSketchStyleProps>
              </a:ext>
            </a:extLst>
          </a:ln>
        </p:spPr>
      </p:pic>
    </p:spTree>
    <p:extLst>
      <p:ext uri="{BB962C8B-B14F-4D97-AF65-F5344CB8AC3E}">
        <p14:creationId xmlns:p14="http://schemas.microsoft.com/office/powerpoint/2010/main" val="34627681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B86FF-DAAC-C4EE-C9F2-9C6F29106C01}"/>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C049E49A-651D-60F0-2D70-27AD9B69190E}"/>
              </a:ext>
            </a:extLst>
          </p:cNvPr>
          <p:cNvSpPr>
            <a:spLocks noGrp="1"/>
          </p:cNvSpPr>
          <p:nvPr>
            <p:ph type="body" idx="1"/>
          </p:nvPr>
        </p:nvSpPr>
        <p:spPr>
          <a:xfrm>
            <a:off x="5903" y="1695540"/>
            <a:ext cx="6077935" cy="593875"/>
          </a:xfrm>
          <a:solidFill>
            <a:srgbClr val="92D050"/>
          </a:solidFill>
          <a:ln>
            <a:solidFill>
              <a:schemeClr val="accent5">
                <a:lumMod val="50000"/>
              </a:schemeClr>
            </a:solidFill>
          </a:ln>
        </p:spPr>
        <p:txBody>
          <a:bodyPr/>
          <a:lstStyle/>
          <a:p>
            <a:pPr algn="ctr"/>
            <a:r>
              <a:rPr lang="en-US" sz="3200">
                <a:solidFill>
                  <a:schemeClr val="bg1"/>
                </a:solidFill>
                <a:latin typeface="Arial"/>
                <a:cs typeface="Arial"/>
              </a:rPr>
              <a:t>CASAS</a:t>
            </a:r>
            <a:r>
              <a:rPr lang="en-US">
                <a:latin typeface="Arial"/>
                <a:cs typeface="Arial"/>
              </a:rPr>
              <a:t> </a:t>
            </a:r>
            <a:endParaRPr lang="en-US"/>
          </a:p>
        </p:txBody>
      </p:sp>
      <p:sp>
        <p:nvSpPr>
          <p:cNvPr id="8" name="Content Placeholder 7">
            <a:extLst>
              <a:ext uri="{FF2B5EF4-FFF2-40B4-BE49-F238E27FC236}">
                <a16:creationId xmlns:a16="http://schemas.microsoft.com/office/drawing/2014/main" id="{A79F3B81-D1AE-8FD6-9F64-1DFB51D90AEE}"/>
              </a:ext>
            </a:extLst>
          </p:cNvPr>
          <p:cNvSpPr>
            <a:spLocks noGrp="1"/>
          </p:cNvSpPr>
          <p:nvPr>
            <p:ph sz="half" idx="2"/>
          </p:nvPr>
        </p:nvSpPr>
        <p:spPr>
          <a:xfrm>
            <a:off x="5902" y="2289415"/>
            <a:ext cx="6077936" cy="4115909"/>
          </a:xfrm>
          <a:solidFill>
            <a:schemeClr val="bg1"/>
          </a:solidFill>
          <a:ln>
            <a:solidFill>
              <a:schemeClr val="accent5">
                <a:lumMod val="50000"/>
              </a:schemeClr>
            </a:solidFill>
          </a:ln>
        </p:spPr>
        <p:txBody>
          <a:bodyPr vert="horz" lIns="91440" tIns="45720" rIns="91440" bIns="45720" rtlCol="0" anchor="t">
            <a:normAutofit fontScale="92500" lnSpcReduction="10000"/>
          </a:bodyPr>
          <a:lstStyle/>
          <a:p>
            <a:r>
              <a:rPr lang="en-US">
                <a:latin typeface="Arial"/>
                <a:cs typeface="Arial"/>
                <a:hlinkClick r:id="rId2"/>
              </a:rPr>
              <a:t>Going Live Checklist</a:t>
            </a:r>
          </a:p>
          <a:p>
            <a:r>
              <a:rPr lang="en-US">
                <a:latin typeface="Arial"/>
                <a:cs typeface="Arial"/>
              </a:rPr>
              <a:t>Complete required training</a:t>
            </a:r>
          </a:p>
          <a:p>
            <a:r>
              <a:rPr lang="en-US">
                <a:latin typeface="Arial"/>
                <a:cs typeface="Arial"/>
              </a:rPr>
              <a:t>Submit </a:t>
            </a:r>
            <a:r>
              <a:rPr lang="en-US" err="1">
                <a:latin typeface="Arial"/>
                <a:cs typeface="Arial"/>
              </a:rPr>
              <a:t>eTests</a:t>
            </a:r>
            <a:r>
              <a:rPr lang="en-US">
                <a:latin typeface="Arial"/>
                <a:cs typeface="Arial"/>
              </a:rPr>
              <a:t> Agency Agreement</a:t>
            </a:r>
          </a:p>
          <a:p>
            <a:r>
              <a:rPr lang="en-US">
                <a:latin typeface="Arial"/>
                <a:cs typeface="Arial"/>
              </a:rPr>
              <a:t>Choose Basic or Enhanced package</a:t>
            </a:r>
          </a:p>
          <a:p>
            <a:r>
              <a:rPr lang="en-US">
                <a:latin typeface="Arial"/>
                <a:cs typeface="Arial"/>
              </a:rPr>
              <a:t>Minimum order of 100 WTUs or TEUs required (no expiration date)</a:t>
            </a:r>
          </a:p>
          <a:p>
            <a:r>
              <a:rPr lang="en-US">
                <a:latin typeface="Arial"/>
                <a:cs typeface="Arial"/>
              </a:rPr>
              <a:t>Universal test units – can be used for any test series ESL or ABE</a:t>
            </a:r>
          </a:p>
          <a:p>
            <a:r>
              <a:rPr lang="en-US">
                <a:latin typeface="Arial"/>
                <a:cs typeface="Arial"/>
              </a:rPr>
              <a:t>CASAS will verify training and create account</a:t>
            </a:r>
          </a:p>
          <a:p>
            <a:endParaRPr lang="en-US">
              <a:latin typeface="Arial"/>
              <a:cs typeface="Arial"/>
            </a:endParaRPr>
          </a:p>
        </p:txBody>
      </p:sp>
      <p:sp>
        <p:nvSpPr>
          <p:cNvPr id="9" name="Text Placeholder 8">
            <a:extLst>
              <a:ext uri="{FF2B5EF4-FFF2-40B4-BE49-F238E27FC236}">
                <a16:creationId xmlns:a16="http://schemas.microsoft.com/office/drawing/2014/main" id="{6815EC02-6E69-3C1A-A326-43F86DE135D4}"/>
              </a:ext>
            </a:extLst>
          </p:cNvPr>
          <p:cNvSpPr>
            <a:spLocks noGrp="1"/>
          </p:cNvSpPr>
          <p:nvPr>
            <p:ph type="body" sz="quarter" idx="3"/>
          </p:nvPr>
        </p:nvSpPr>
        <p:spPr>
          <a:xfrm>
            <a:off x="6100314" y="1695540"/>
            <a:ext cx="6088959" cy="593875"/>
          </a:xfrm>
          <a:solidFill>
            <a:srgbClr val="92D050"/>
          </a:solidFill>
          <a:ln>
            <a:solidFill>
              <a:schemeClr val="accent5">
                <a:lumMod val="50000"/>
              </a:schemeClr>
            </a:solidFill>
          </a:ln>
        </p:spPr>
        <p:txBody>
          <a:bodyPr>
            <a:normAutofit/>
          </a:bodyPr>
          <a:lstStyle/>
          <a:p>
            <a:pPr algn="ctr"/>
            <a:r>
              <a:rPr lang="en-US" sz="3200">
                <a:solidFill>
                  <a:schemeClr val="bg1"/>
                </a:solidFill>
                <a:latin typeface="Arial"/>
                <a:cs typeface="Arial"/>
              </a:rPr>
              <a:t>TABE</a:t>
            </a:r>
            <a:endParaRPr lang="en-US" sz="3200">
              <a:solidFill>
                <a:schemeClr val="bg1"/>
              </a:solidFill>
            </a:endParaRPr>
          </a:p>
        </p:txBody>
      </p:sp>
      <p:sp>
        <p:nvSpPr>
          <p:cNvPr id="10" name="Content Placeholder 9">
            <a:extLst>
              <a:ext uri="{FF2B5EF4-FFF2-40B4-BE49-F238E27FC236}">
                <a16:creationId xmlns:a16="http://schemas.microsoft.com/office/drawing/2014/main" id="{30A70BD2-8110-98E0-3A10-F8886A42AAB2}"/>
              </a:ext>
            </a:extLst>
          </p:cNvPr>
          <p:cNvSpPr>
            <a:spLocks noGrp="1"/>
          </p:cNvSpPr>
          <p:nvPr>
            <p:ph sz="quarter" idx="4"/>
          </p:nvPr>
        </p:nvSpPr>
        <p:spPr>
          <a:xfrm>
            <a:off x="6100314" y="2289417"/>
            <a:ext cx="6088960" cy="4130282"/>
          </a:xfrm>
          <a:ln>
            <a:solidFill>
              <a:schemeClr val="accent5">
                <a:lumMod val="50000"/>
              </a:schemeClr>
            </a:solidFill>
          </a:ln>
        </p:spPr>
        <p:txBody>
          <a:bodyPr vert="horz" lIns="91440" tIns="45720" rIns="91440" bIns="45720" rtlCol="0" anchor="t">
            <a:normAutofit fontScale="92500" lnSpcReduction="10000"/>
          </a:bodyPr>
          <a:lstStyle/>
          <a:p>
            <a:r>
              <a:rPr lang="en-US">
                <a:solidFill>
                  <a:srgbClr val="000000"/>
                </a:solidFill>
                <a:latin typeface="Arial"/>
                <a:cs typeface="Arial"/>
                <a:hlinkClick r:id="rId3"/>
              </a:rPr>
              <a:t>Order Forms</a:t>
            </a:r>
          </a:p>
          <a:p>
            <a:r>
              <a:rPr lang="en-US">
                <a:solidFill>
                  <a:srgbClr val="000000"/>
                </a:solidFill>
                <a:latin typeface="Arial"/>
                <a:cs typeface="Arial"/>
              </a:rPr>
              <a:t>Minimum purchase of $500.00</a:t>
            </a:r>
          </a:p>
          <a:p>
            <a:r>
              <a:rPr lang="en-US">
                <a:solidFill>
                  <a:srgbClr val="000000"/>
                </a:solidFill>
                <a:latin typeface="Arial"/>
                <a:cs typeface="Arial"/>
              </a:rPr>
              <a:t>All purchases are valid for one year from the date of purchase</a:t>
            </a:r>
          </a:p>
          <a:p>
            <a:r>
              <a:rPr lang="en-US">
                <a:solidFill>
                  <a:srgbClr val="000000"/>
                </a:solidFill>
                <a:latin typeface="Arial"/>
                <a:cs typeface="Arial"/>
              </a:rPr>
              <a:t>ESL and ABE test units are specific to TABE CLAS-E and TABE 13/14 (or TABE 11/12)</a:t>
            </a:r>
          </a:p>
          <a:p>
            <a:r>
              <a:rPr lang="en-US">
                <a:solidFill>
                  <a:srgbClr val="000000"/>
                </a:solidFill>
                <a:latin typeface="Arial"/>
                <a:cs typeface="Arial"/>
              </a:rPr>
              <a:t>Sign license agreement agreeing to terms of use</a:t>
            </a:r>
          </a:p>
          <a:p>
            <a:endParaRPr lang="en-US">
              <a:solidFill>
                <a:srgbClr val="000000"/>
              </a:solidFill>
              <a:latin typeface="Arial"/>
              <a:cs typeface="Arial"/>
            </a:endParaRPr>
          </a:p>
        </p:txBody>
      </p:sp>
      <p:sp>
        <p:nvSpPr>
          <p:cNvPr id="4" name="Date Placeholder 3">
            <a:extLst>
              <a:ext uri="{FF2B5EF4-FFF2-40B4-BE49-F238E27FC236}">
                <a16:creationId xmlns:a16="http://schemas.microsoft.com/office/drawing/2014/main" id="{FBB124C7-6BE9-4FC4-A3B5-2C88E75069F1}"/>
              </a:ext>
            </a:extLst>
          </p:cNvPr>
          <p:cNvSpPr>
            <a:spLocks noGrp="1"/>
          </p:cNvSpPr>
          <p:nvPr>
            <p:ph type="dt" sz="half" idx="10"/>
          </p:nvPr>
        </p:nvSpPr>
        <p:spPr/>
        <p:txBody>
          <a:bodyPr/>
          <a:lstStyle/>
          <a:p>
            <a:r>
              <a:rPr lang="en-US"/>
              <a:t>PY 2025-2026</a:t>
            </a:r>
          </a:p>
        </p:txBody>
      </p:sp>
      <p:sp>
        <p:nvSpPr>
          <p:cNvPr id="5" name="Slide Number Placeholder 4">
            <a:extLst>
              <a:ext uri="{FF2B5EF4-FFF2-40B4-BE49-F238E27FC236}">
                <a16:creationId xmlns:a16="http://schemas.microsoft.com/office/drawing/2014/main" id="{BD1BD322-8DF5-6336-DC8E-3419A186604F}"/>
              </a:ext>
            </a:extLst>
          </p:cNvPr>
          <p:cNvSpPr>
            <a:spLocks noGrp="1"/>
          </p:cNvSpPr>
          <p:nvPr>
            <p:ph type="sldNum" sz="quarter" idx="12"/>
          </p:nvPr>
        </p:nvSpPr>
        <p:spPr/>
        <p:txBody>
          <a:bodyPr/>
          <a:lstStyle/>
          <a:p>
            <a:fld id="{FB66DC3B-F1AC-40D4-8656-891001478902}" type="slidenum">
              <a:rPr lang="en-US" smtClean="0"/>
              <a:pPr/>
              <a:t>63</a:t>
            </a:fld>
            <a:endParaRPr lang="en-US"/>
          </a:p>
        </p:txBody>
      </p:sp>
      <p:sp>
        <p:nvSpPr>
          <p:cNvPr id="3" name="Title 2">
            <a:extLst>
              <a:ext uri="{FF2B5EF4-FFF2-40B4-BE49-F238E27FC236}">
                <a16:creationId xmlns:a16="http://schemas.microsoft.com/office/drawing/2014/main" id="{1AB199A4-86B1-150B-F815-5CFBCBB17848}"/>
              </a:ext>
            </a:extLst>
          </p:cNvPr>
          <p:cNvSpPr>
            <a:spLocks noGrp="1"/>
          </p:cNvSpPr>
          <p:nvPr>
            <p:ph type="title"/>
          </p:nvPr>
        </p:nvSpPr>
        <p:spPr/>
        <p:txBody>
          <a:bodyPr/>
          <a:lstStyle/>
          <a:p>
            <a:endParaRPr lang="en-US"/>
          </a:p>
        </p:txBody>
      </p:sp>
      <p:sp>
        <p:nvSpPr>
          <p:cNvPr id="12" name="Title 8">
            <a:extLst>
              <a:ext uri="{FF2B5EF4-FFF2-40B4-BE49-F238E27FC236}">
                <a16:creationId xmlns:a16="http://schemas.microsoft.com/office/drawing/2014/main" id="{715C1EF3-25C0-6D68-13E2-7C43C540874F}"/>
              </a:ext>
            </a:extLst>
          </p:cNvPr>
          <p:cNvSpPr txBox="1">
            <a:spLocks/>
          </p:cNvSpPr>
          <p:nvPr/>
        </p:nvSpPr>
        <p:spPr>
          <a:xfrm>
            <a:off x="4314" y="681037"/>
            <a:ext cx="12183371" cy="1009651"/>
          </a:xfrm>
          <a:prstGeom prst="rect">
            <a:avLst/>
          </a:prstGeom>
          <a:solidFill>
            <a:schemeClr val="accent2">
              <a:lumMod val="75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yriad Pro" panose="020B0503030403020204" pitchFamily="34" charset="0"/>
                <a:ea typeface="+mj-ea"/>
                <a:cs typeface="+mj-cs"/>
              </a:defRPr>
            </a:lvl1pPr>
          </a:lstStyle>
          <a:p>
            <a:pPr algn="ctr"/>
            <a:r>
              <a:rPr lang="en-US">
                <a:solidFill>
                  <a:schemeClr val="bg1"/>
                </a:solidFill>
                <a:latin typeface="Calibri"/>
                <a:ea typeface="Calibri"/>
                <a:cs typeface="Calibri"/>
              </a:rPr>
              <a:t>Getting Started with Online Testing </a:t>
            </a:r>
          </a:p>
        </p:txBody>
      </p:sp>
    </p:spTree>
    <p:extLst>
      <p:ext uri="{BB962C8B-B14F-4D97-AF65-F5344CB8AC3E}">
        <p14:creationId xmlns:p14="http://schemas.microsoft.com/office/powerpoint/2010/main" val="40551469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F935DA3-D7E2-066C-B0F7-719BF6078D28}"/>
            </a:ext>
          </a:extLst>
        </p:cNvPr>
        <p:cNvGrpSpPr/>
        <p:nvPr/>
      </p:nvGrpSpPr>
      <p:grpSpPr>
        <a:xfrm>
          <a:off x="0" y="0"/>
          <a:ext cx="0" cy="0"/>
          <a:chOff x="0" y="0"/>
          <a:chExt cx="0" cy="0"/>
        </a:xfrm>
      </p:grpSpPr>
      <p:pic>
        <p:nvPicPr>
          <p:cNvPr id="5" name="Picture 4" descr="A close-up of a price list&#10;&#10;AI-generated content may be incorrect.">
            <a:extLst>
              <a:ext uri="{FF2B5EF4-FFF2-40B4-BE49-F238E27FC236}">
                <a16:creationId xmlns:a16="http://schemas.microsoft.com/office/drawing/2014/main" id="{C18C686A-C061-2201-D82A-AA471D0A3350}"/>
              </a:ext>
            </a:extLst>
          </p:cNvPr>
          <p:cNvPicPr>
            <a:picLocks noChangeAspect="1"/>
          </p:cNvPicPr>
          <p:nvPr/>
        </p:nvPicPr>
        <p:blipFill>
          <a:blip r:embed="rId3"/>
          <a:srcRect l="-960" t="16751" r="720" b="-143"/>
          <a:stretch>
            <a:fillRect/>
          </a:stretch>
        </p:blipFill>
        <p:spPr>
          <a:xfrm>
            <a:off x="3968878" y="768246"/>
            <a:ext cx="8028752" cy="5596709"/>
          </a:xfrm>
          <a:prstGeom prst="rect">
            <a:avLst/>
          </a:prstGeom>
        </p:spPr>
      </p:pic>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chemeClr val="accent2">
              <a:lumMod val="7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FFF5AE4-1825-104E-F463-8DF5194E940C}"/>
              </a:ext>
            </a:extLst>
          </p:cNvPr>
          <p:cNvSpPr txBox="1">
            <a:spLocks/>
          </p:cNvSpPr>
          <p:nvPr/>
        </p:nvSpPr>
        <p:spPr>
          <a:xfrm>
            <a:off x="970217" y="1967265"/>
            <a:ext cx="2628900" cy="254725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yriad Pro" panose="020B0503030403020204" pitchFamily="34" charset="0"/>
                <a:ea typeface="+mj-ea"/>
                <a:cs typeface="+mj-cs"/>
              </a:defRPr>
            </a:lvl1pPr>
          </a:lstStyle>
          <a:p>
            <a:pPr algn="ctr">
              <a:spcAft>
                <a:spcPts val="600"/>
              </a:spcAft>
            </a:pPr>
            <a:r>
              <a:rPr lang="en-US" sz="3600" b="1">
                <a:solidFill>
                  <a:srgbClr val="FFFFFF"/>
                </a:solidFill>
                <a:latin typeface="Calibri Light"/>
                <a:ea typeface="Calibri Light"/>
                <a:cs typeface="Calibri Light"/>
              </a:rPr>
              <a:t>CASAS eTests</a:t>
            </a:r>
            <a:endParaRPr lang="en-US"/>
          </a:p>
          <a:p>
            <a:pPr algn="ctr">
              <a:spcAft>
                <a:spcPts val="600"/>
              </a:spcAft>
            </a:pPr>
            <a:r>
              <a:rPr lang="en-US" sz="3600" b="1">
                <a:solidFill>
                  <a:srgbClr val="FFFFFF"/>
                </a:solidFill>
                <a:latin typeface="Calibri Light"/>
                <a:ea typeface="Calibri Light"/>
                <a:cs typeface="Calibri Light"/>
              </a:rPr>
              <a:t> </a:t>
            </a:r>
            <a:r>
              <a:rPr lang="en-US" sz="3600" b="1" u="sng">
                <a:solidFill>
                  <a:srgbClr val="FFFFFF"/>
                </a:solidFill>
                <a:latin typeface="Calibri Light"/>
                <a:ea typeface="Calibri Light"/>
                <a:cs typeface="Calibri Light"/>
              </a:rPr>
              <a:t>DO NOT</a:t>
            </a:r>
            <a:r>
              <a:rPr lang="en-US" sz="3600" b="1">
                <a:solidFill>
                  <a:srgbClr val="FFFFFF"/>
                </a:solidFill>
                <a:latin typeface="Calibri Light"/>
                <a:ea typeface="Calibri Light"/>
                <a:cs typeface="Calibri Light"/>
              </a:rPr>
              <a:t> expire!</a:t>
            </a:r>
            <a:endParaRPr lang="en-US"/>
          </a:p>
        </p:txBody>
      </p:sp>
      <p:sp>
        <p:nvSpPr>
          <p:cNvPr id="3" name="Date Placeholder 2">
            <a:extLst>
              <a:ext uri="{FF2B5EF4-FFF2-40B4-BE49-F238E27FC236}">
                <a16:creationId xmlns:a16="http://schemas.microsoft.com/office/drawing/2014/main" id="{97AA47B3-37C7-728A-CF0D-CA976FF9976D}"/>
              </a:ext>
            </a:extLst>
          </p:cNvPr>
          <p:cNvSpPr>
            <a:spLocks noGrp="1"/>
          </p:cNvSpPr>
          <p:nvPr>
            <p:ph type="dt" sz="half" idx="2"/>
          </p:nvPr>
        </p:nvSpPr>
        <p:spPr>
          <a:xfrm>
            <a:off x="8842248" y="6356350"/>
            <a:ext cx="1997202" cy="365125"/>
          </a:xfrm>
        </p:spPr>
        <p:txBody>
          <a:bodyPr vert="horz" lIns="91440" tIns="45720" rIns="91440" bIns="45720" rtlCol="0" anchor="ctr">
            <a:normAutofit/>
          </a:bodyPr>
          <a:lstStyle/>
          <a:p>
            <a:pPr algn="r">
              <a:spcAft>
                <a:spcPts val="600"/>
              </a:spcAft>
            </a:pPr>
            <a:r>
              <a:rPr lang="en-US" sz="1200">
                <a:solidFill>
                  <a:schemeClr val="tx1">
                    <a:alpha val="80000"/>
                  </a:schemeClr>
                </a:solidFill>
                <a:latin typeface="+mn-lt"/>
                <a:cs typeface="+mn-cs"/>
              </a:rPr>
              <a:t>PY 2025-2026</a:t>
            </a:r>
          </a:p>
        </p:txBody>
      </p:sp>
      <p:sp>
        <p:nvSpPr>
          <p:cNvPr id="4" name="Slide Number Placeholder 3">
            <a:extLst>
              <a:ext uri="{FF2B5EF4-FFF2-40B4-BE49-F238E27FC236}">
                <a16:creationId xmlns:a16="http://schemas.microsoft.com/office/drawing/2014/main" id="{DA58F2E0-BCD9-F104-8EC9-8F4E65B1655D}"/>
              </a:ext>
            </a:extLst>
          </p:cNvPr>
          <p:cNvSpPr>
            <a:spLocks noGrp="1"/>
          </p:cNvSpPr>
          <p:nvPr>
            <p:ph type="sldNum" sz="quarter" idx="4"/>
          </p:nvPr>
        </p:nvSpPr>
        <p:spPr>
          <a:xfrm>
            <a:off x="11034184" y="6356350"/>
            <a:ext cx="514349" cy="365125"/>
          </a:xfrm>
        </p:spPr>
        <p:txBody>
          <a:bodyPr vert="horz" lIns="91440" tIns="45720" rIns="91440" bIns="45720" rtlCol="0" anchor="ctr">
            <a:normAutofit/>
          </a:bodyPr>
          <a:lstStyle/>
          <a:p>
            <a:pPr>
              <a:spcAft>
                <a:spcPts val="600"/>
              </a:spcAft>
            </a:pPr>
            <a:fld id="{5EDC9809-19C2-4E25-86A8-0E34C42EC71C}" type="slidenum">
              <a:rPr lang="en-US" sz="1200">
                <a:solidFill>
                  <a:schemeClr val="tx1">
                    <a:alpha val="80000"/>
                  </a:schemeClr>
                </a:solidFill>
                <a:latin typeface="+mn-lt"/>
                <a:cs typeface="+mn-cs"/>
              </a:rPr>
              <a:pPr>
                <a:spcAft>
                  <a:spcPts val="600"/>
                </a:spcAft>
              </a:pPr>
              <a:t>64</a:t>
            </a:fld>
            <a:endParaRPr lang="en-US" sz="1200">
              <a:solidFill>
                <a:schemeClr val="tx1">
                  <a:alpha val="80000"/>
                </a:schemeClr>
              </a:solidFill>
              <a:latin typeface="+mn-lt"/>
              <a:cs typeface="+mn-cs"/>
            </a:endParaRPr>
          </a:p>
        </p:txBody>
      </p:sp>
      <p:sp>
        <p:nvSpPr>
          <p:cNvPr id="14" name="TextBox 13">
            <a:extLst>
              <a:ext uri="{FF2B5EF4-FFF2-40B4-BE49-F238E27FC236}">
                <a16:creationId xmlns:a16="http://schemas.microsoft.com/office/drawing/2014/main" id="{9E15CFC3-6B99-15B8-39F4-ED36B53802C3}"/>
              </a:ext>
            </a:extLst>
          </p:cNvPr>
          <p:cNvSpPr txBox="1"/>
          <p:nvPr/>
        </p:nvSpPr>
        <p:spPr>
          <a:xfrm>
            <a:off x="709246" y="-3908"/>
            <a:ext cx="592796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solidFill>
                  <a:srgbClr val="FFFFFF"/>
                </a:solidFill>
                <a:latin typeface="Calibri Light"/>
                <a:ea typeface="Calibri Light"/>
                <a:cs typeface="Calibri Light"/>
              </a:rPr>
              <a:t>CASAS eTests Software Options</a:t>
            </a:r>
            <a:r>
              <a:rPr lang="en-US" sz="3600" b="1">
                <a:latin typeface="Calibri Light"/>
                <a:ea typeface="Calibri Light"/>
                <a:cs typeface="Calibri Light"/>
              </a:rPr>
              <a:t>​</a:t>
            </a:r>
            <a:endParaRPr lang="en-US" b="1"/>
          </a:p>
        </p:txBody>
      </p:sp>
      <p:sp>
        <p:nvSpPr>
          <p:cNvPr id="2" name="TextBox 1">
            <a:extLst>
              <a:ext uri="{FF2B5EF4-FFF2-40B4-BE49-F238E27FC236}">
                <a16:creationId xmlns:a16="http://schemas.microsoft.com/office/drawing/2014/main" id="{0AC87C71-BFB7-70AF-9CF8-A2EDE19B5843}"/>
              </a:ext>
            </a:extLst>
          </p:cNvPr>
          <p:cNvSpPr txBox="1"/>
          <p:nvPr/>
        </p:nvSpPr>
        <p:spPr>
          <a:xfrm>
            <a:off x="628651" y="5147733"/>
            <a:ext cx="365336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r>
              <a:rPr lang="en-US" u="sng">
                <a:solidFill>
                  <a:srgbClr val="6EAC1C"/>
                </a:solidFill>
                <a:latin typeface="Arial"/>
                <a:cs typeface="Arial"/>
                <a:hlinkClick r:id="rId4"/>
              </a:rPr>
              <a:t>CASAS Help Documentation</a:t>
            </a:r>
            <a:r>
              <a:rPr lang="en-US">
                <a:latin typeface="Arial"/>
                <a:cs typeface="Arial"/>
              </a:rPr>
              <a:t>​</a:t>
            </a:r>
            <a:endParaRPr lang="en-US"/>
          </a:p>
          <a:p>
            <a:pPr marL="228600" indent="-228600">
              <a:buFont typeface=""/>
              <a:buChar char="•"/>
            </a:pPr>
            <a:r>
              <a:rPr lang="en-US" u="sng">
                <a:solidFill>
                  <a:srgbClr val="6EAC1C"/>
                </a:solidFill>
                <a:latin typeface="Arial"/>
                <a:cs typeface="Arial"/>
                <a:hlinkClick r:id="rId5"/>
              </a:rPr>
              <a:t>CASAS System Requirements</a:t>
            </a:r>
            <a:r>
              <a:rPr lang="en-US">
                <a:latin typeface="Arial"/>
                <a:cs typeface="Arial"/>
              </a:rPr>
              <a:t>​</a:t>
            </a:r>
          </a:p>
          <a:p>
            <a:pPr marL="228600" indent="-228600">
              <a:buFont typeface=""/>
              <a:buChar char="•"/>
            </a:pPr>
            <a:r>
              <a:rPr lang="en-US" u="sng">
                <a:solidFill>
                  <a:srgbClr val="6EAC1C"/>
                </a:solidFill>
                <a:latin typeface="Arial"/>
                <a:cs typeface="Arial"/>
                <a:hlinkClick r:id="rId6"/>
              </a:rPr>
              <a:t>Available Assessments in CASAS eTests</a:t>
            </a:r>
          </a:p>
        </p:txBody>
      </p:sp>
    </p:spTree>
    <p:extLst>
      <p:ext uri="{BB962C8B-B14F-4D97-AF65-F5344CB8AC3E}">
        <p14:creationId xmlns:p14="http://schemas.microsoft.com/office/powerpoint/2010/main" val="23727971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80A1DF3-DA1B-4818-E85C-63DFA9C713A6}"/>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0C392390-6DD9-DB36-C32D-DA62B33990A5}"/>
              </a:ext>
            </a:extLst>
          </p:cNvPr>
          <p:cNvSpPr>
            <a:spLocks noGrp="1"/>
          </p:cNvSpPr>
          <p:nvPr>
            <p:ph type="dt" sz="half" idx="2"/>
          </p:nvPr>
        </p:nvSpPr>
        <p:spPr>
          <a:xfrm>
            <a:off x="8842248" y="6356350"/>
            <a:ext cx="1997202" cy="365125"/>
          </a:xfrm>
        </p:spPr>
        <p:txBody>
          <a:bodyPr vert="horz" lIns="91440" tIns="45720" rIns="91440" bIns="45720" rtlCol="0" anchor="ctr">
            <a:normAutofit/>
          </a:bodyPr>
          <a:lstStyle/>
          <a:p>
            <a:pPr algn="r">
              <a:spcAft>
                <a:spcPts val="600"/>
              </a:spcAft>
            </a:pPr>
            <a:r>
              <a:rPr lang="en-US" sz="1200">
                <a:solidFill>
                  <a:schemeClr val="tx1">
                    <a:alpha val="80000"/>
                  </a:schemeClr>
                </a:solidFill>
                <a:latin typeface="+mn-lt"/>
                <a:cs typeface="+mn-cs"/>
              </a:rPr>
              <a:t>PY 2025-2026</a:t>
            </a:r>
          </a:p>
        </p:txBody>
      </p:sp>
      <p:sp>
        <p:nvSpPr>
          <p:cNvPr id="4" name="Slide Number Placeholder 3">
            <a:extLst>
              <a:ext uri="{FF2B5EF4-FFF2-40B4-BE49-F238E27FC236}">
                <a16:creationId xmlns:a16="http://schemas.microsoft.com/office/drawing/2014/main" id="{734D7225-52C7-5B53-F079-F002C5C8CC4A}"/>
              </a:ext>
            </a:extLst>
          </p:cNvPr>
          <p:cNvSpPr>
            <a:spLocks noGrp="1"/>
          </p:cNvSpPr>
          <p:nvPr>
            <p:ph type="sldNum" sz="quarter" idx="4"/>
          </p:nvPr>
        </p:nvSpPr>
        <p:spPr>
          <a:xfrm>
            <a:off x="11034184" y="6356350"/>
            <a:ext cx="514349" cy="365125"/>
          </a:xfrm>
        </p:spPr>
        <p:txBody>
          <a:bodyPr vert="horz" lIns="91440" tIns="45720" rIns="91440" bIns="45720" rtlCol="0" anchor="ctr">
            <a:normAutofit/>
          </a:bodyPr>
          <a:lstStyle/>
          <a:p>
            <a:pPr>
              <a:spcAft>
                <a:spcPts val="600"/>
              </a:spcAft>
            </a:pPr>
            <a:fld id="{5EDC9809-19C2-4E25-86A8-0E34C42EC71C}" type="slidenum">
              <a:rPr lang="en-US" sz="1200">
                <a:solidFill>
                  <a:schemeClr val="tx1">
                    <a:alpha val="80000"/>
                  </a:schemeClr>
                </a:solidFill>
                <a:latin typeface="+mn-lt"/>
                <a:cs typeface="+mn-cs"/>
              </a:rPr>
              <a:pPr>
                <a:spcAft>
                  <a:spcPts val="600"/>
                </a:spcAft>
              </a:pPr>
              <a:t>65</a:t>
            </a:fld>
            <a:endParaRPr lang="en-US" sz="1200">
              <a:solidFill>
                <a:schemeClr val="tx1">
                  <a:alpha val="80000"/>
                </a:schemeClr>
              </a:solidFill>
              <a:latin typeface="+mn-lt"/>
              <a:cs typeface="+mn-cs"/>
            </a:endParaRPr>
          </a:p>
        </p:txBody>
      </p:sp>
      <p:sp>
        <p:nvSpPr>
          <p:cNvPr id="14" name="TextBox 13">
            <a:extLst>
              <a:ext uri="{FF2B5EF4-FFF2-40B4-BE49-F238E27FC236}">
                <a16:creationId xmlns:a16="http://schemas.microsoft.com/office/drawing/2014/main" id="{811F1955-69F2-886D-F78F-18F230E0F6A4}"/>
              </a:ext>
            </a:extLst>
          </p:cNvPr>
          <p:cNvSpPr txBox="1"/>
          <p:nvPr/>
        </p:nvSpPr>
        <p:spPr>
          <a:xfrm>
            <a:off x="709246" y="-3908"/>
            <a:ext cx="592796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solidFill>
                  <a:srgbClr val="FFFFFF"/>
                </a:solidFill>
                <a:latin typeface="Calibri Light"/>
                <a:ea typeface="Calibri Light"/>
                <a:cs typeface="Calibri Light"/>
              </a:rPr>
              <a:t>TABE Online Cost</a:t>
            </a:r>
            <a:r>
              <a:rPr lang="en-US" sz="3600" b="1">
                <a:latin typeface="Calibri Light"/>
                <a:ea typeface="Calibri Light"/>
                <a:cs typeface="Calibri Light"/>
              </a:rPr>
              <a:t>​</a:t>
            </a:r>
            <a:endParaRPr lang="en-US" b="1"/>
          </a:p>
        </p:txBody>
      </p:sp>
      <p:graphicFrame>
        <p:nvGraphicFramePr>
          <p:cNvPr id="6" name="Table 5">
            <a:extLst>
              <a:ext uri="{FF2B5EF4-FFF2-40B4-BE49-F238E27FC236}">
                <a16:creationId xmlns:a16="http://schemas.microsoft.com/office/drawing/2014/main" id="{CC145734-0196-3A0A-86E5-D9A78D6AC506}"/>
              </a:ext>
            </a:extLst>
          </p:cNvPr>
          <p:cNvGraphicFramePr>
            <a:graphicFrameLocks noGrp="1"/>
          </p:cNvGraphicFramePr>
          <p:nvPr>
            <p:extLst>
              <p:ext uri="{D42A27DB-BD31-4B8C-83A1-F6EECF244321}">
                <p14:modId xmlns:p14="http://schemas.microsoft.com/office/powerpoint/2010/main" val="4203881361"/>
              </p:ext>
            </p:extLst>
          </p:nvPr>
        </p:nvGraphicFramePr>
        <p:xfrm>
          <a:off x="1338417" y="1503915"/>
          <a:ext cx="3587748" cy="2865109"/>
        </p:xfrm>
        <a:graphic>
          <a:graphicData uri="http://schemas.openxmlformats.org/drawingml/2006/table">
            <a:tbl>
              <a:tblPr firstRow="1" bandRow="1">
                <a:tableStyleId>{5A111915-BE36-4E01-A7E5-04B1672EAD32}</a:tableStyleId>
              </a:tblPr>
              <a:tblGrid>
                <a:gridCol w="2063749">
                  <a:extLst>
                    <a:ext uri="{9D8B030D-6E8A-4147-A177-3AD203B41FA5}">
                      <a16:colId xmlns:a16="http://schemas.microsoft.com/office/drawing/2014/main" val="350246770"/>
                    </a:ext>
                  </a:extLst>
                </a:gridCol>
                <a:gridCol w="1523999">
                  <a:extLst>
                    <a:ext uri="{9D8B030D-6E8A-4147-A177-3AD203B41FA5}">
                      <a16:colId xmlns:a16="http://schemas.microsoft.com/office/drawing/2014/main" val="1839197128"/>
                    </a:ext>
                  </a:extLst>
                </a:gridCol>
              </a:tblGrid>
              <a:tr h="370840">
                <a:tc>
                  <a:txBody>
                    <a:bodyPr/>
                    <a:lstStyle/>
                    <a:p>
                      <a:r>
                        <a:rPr lang="en-US"/>
                        <a:t>Number of Sub-Test Administrations</a:t>
                      </a:r>
                    </a:p>
                  </a:txBody>
                  <a:tcPr/>
                </a:tc>
                <a:tc>
                  <a:txBody>
                    <a:bodyPr/>
                    <a:lstStyle/>
                    <a:p>
                      <a:r>
                        <a:rPr lang="en-US"/>
                        <a:t>Price</a:t>
                      </a:r>
                    </a:p>
                  </a:txBody>
                  <a:tcPr/>
                </a:tc>
                <a:extLst>
                  <a:ext uri="{0D108BD9-81ED-4DB2-BD59-A6C34878D82A}">
                    <a16:rowId xmlns:a16="http://schemas.microsoft.com/office/drawing/2014/main" val="2148325193"/>
                  </a:ext>
                </a:extLst>
              </a:tr>
              <a:tr h="370839">
                <a:tc>
                  <a:txBody>
                    <a:bodyPr/>
                    <a:lstStyle/>
                    <a:p>
                      <a:pPr lvl="0">
                        <a:buNone/>
                      </a:pPr>
                      <a:r>
                        <a:rPr lang="en-US"/>
                        <a:t>1-1,500</a:t>
                      </a:r>
                    </a:p>
                  </a:txBody>
                  <a:tcPr/>
                </a:tc>
                <a:tc>
                  <a:txBody>
                    <a:bodyPr/>
                    <a:lstStyle/>
                    <a:p>
                      <a:pPr lvl="0">
                        <a:buNone/>
                      </a:pPr>
                      <a:r>
                        <a:rPr lang="en-US"/>
                        <a:t>$4.45/each</a:t>
                      </a:r>
                    </a:p>
                  </a:txBody>
                  <a:tcPr/>
                </a:tc>
                <a:extLst>
                  <a:ext uri="{0D108BD9-81ED-4DB2-BD59-A6C34878D82A}">
                    <a16:rowId xmlns:a16="http://schemas.microsoft.com/office/drawing/2014/main" val="1838213137"/>
                  </a:ext>
                </a:extLst>
              </a:tr>
              <a:tr h="370838">
                <a:tc>
                  <a:txBody>
                    <a:bodyPr/>
                    <a:lstStyle/>
                    <a:p>
                      <a:pPr lvl="0">
                        <a:buNone/>
                      </a:pPr>
                      <a:r>
                        <a:rPr lang="en-US"/>
                        <a:t>1,501-3,000</a:t>
                      </a:r>
                    </a:p>
                  </a:txBody>
                  <a:tcPr/>
                </a:tc>
                <a:tc>
                  <a:txBody>
                    <a:bodyPr/>
                    <a:lstStyle/>
                    <a:p>
                      <a:pPr lvl="0">
                        <a:buNone/>
                      </a:pPr>
                      <a:r>
                        <a:rPr lang="en-US"/>
                        <a:t>$4.15/each</a:t>
                      </a:r>
                    </a:p>
                  </a:txBody>
                  <a:tcPr/>
                </a:tc>
                <a:extLst>
                  <a:ext uri="{0D108BD9-81ED-4DB2-BD59-A6C34878D82A}">
                    <a16:rowId xmlns:a16="http://schemas.microsoft.com/office/drawing/2014/main" val="2960468340"/>
                  </a:ext>
                </a:extLst>
              </a:tr>
              <a:tr h="370838">
                <a:tc>
                  <a:txBody>
                    <a:bodyPr/>
                    <a:lstStyle/>
                    <a:p>
                      <a:pPr lvl="0">
                        <a:buNone/>
                      </a:pPr>
                      <a:r>
                        <a:rPr lang="en-US"/>
                        <a:t>3,001-6,000</a:t>
                      </a:r>
                    </a:p>
                  </a:txBody>
                  <a:tcPr/>
                </a:tc>
                <a:tc>
                  <a:txBody>
                    <a:bodyPr/>
                    <a:lstStyle/>
                    <a:p>
                      <a:pPr lvl="0">
                        <a:buNone/>
                      </a:pPr>
                      <a:r>
                        <a:rPr lang="en-US"/>
                        <a:t>$3.65/each</a:t>
                      </a:r>
                    </a:p>
                  </a:txBody>
                  <a:tcPr/>
                </a:tc>
                <a:extLst>
                  <a:ext uri="{0D108BD9-81ED-4DB2-BD59-A6C34878D82A}">
                    <a16:rowId xmlns:a16="http://schemas.microsoft.com/office/drawing/2014/main" val="4249148013"/>
                  </a:ext>
                </a:extLst>
              </a:tr>
              <a:tr h="370838">
                <a:tc>
                  <a:txBody>
                    <a:bodyPr/>
                    <a:lstStyle/>
                    <a:p>
                      <a:pPr lvl="0">
                        <a:buNone/>
                      </a:pPr>
                      <a:r>
                        <a:rPr lang="en-US"/>
                        <a:t>6,000-10,000</a:t>
                      </a:r>
                    </a:p>
                  </a:txBody>
                  <a:tcPr/>
                </a:tc>
                <a:tc>
                  <a:txBody>
                    <a:bodyPr/>
                    <a:lstStyle/>
                    <a:p>
                      <a:pPr lvl="0">
                        <a:buNone/>
                      </a:pPr>
                      <a:r>
                        <a:rPr lang="en-US"/>
                        <a:t>$3.30/each</a:t>
                      </a:r>
                    </a:p>
                  </a:txBody>
                  <a:tcPr/>
                </a:tc>
                <a:extLst>
                  <a:ext uri="{0D108BD9-81ED-4DB2-BD59-A6C34878D82A}">
                    <a16:rowId xmlns:a16="http://schemas.microsoft.com/office/drawing/2014/main" val="3804203697"/>
                  </a:ext>
                </a:extLst>
              </a:tr>
              <a:tr h="370838">
                <a:tc>
                  <a:txBody>
                    <a:bodyPr/>
                    <a:lstStyle/>
                    <a:p>
                      <a:pPr lvl="0">
                        <a:buNone/>
                      </a:pPr>
                      <a:r>
                        <a:rPr lang="en-US"/>
                        <a:t>10,000-30,000</a:t>
                      </a:r>
                    </a:p>
                  </a:txBody>
                  <a:tcPr/>
                </a:tc>
                <a:tc>
                  <a:txBody>
                    <a:bodyPr/>
                    <a:lstStyle/>
                    <a:p>
                      <a:pPr lvl="0">
                        <a:buNone/>
                      </a:pPr>
                      <a:r>
                        <a:rPr lang="en-US"/>
                        <a:t>$3.05/each</a:t>
                      </a:r>
                    </a:p>
                  </a:txBody>
                  <a:tcPr/>
                </a:tc>
                <a:extLst>
                  <a:ext uri="{0D108BD9-81ED-4DB2-BD59-A6C34878D82A}">
                    <a16:rowId xmlns:a16="http://schemas.microsoft.com/office/drawing/2014/main" val="1413019908"/>
                  </a:ext>
                </a:extLst>
              </a:tr>
              <a:tr h="370838">
                <a:tc>
                  <a:txBody>
                    <a:bodyPr/>
                    <a:lstStyle/>
                    <a:p>
                      <a:pPr lvl="0">
                        <a:buNone/>
                      </a:pPr>
                      <a:r>
                        <a:rPr lang="en-US"/>
                        <a:t>30,0001+</a:t>
                      </a:r>
                    </a:p>
                  </a:txBody>
                  <a:tcPr/>
                </a:tc>
                <a:tc>
                  <a:txBody>
                    <a:bodyPr/>
                    <a:lstStyle/>
                    <a:p>
                      <a:pPr lvl="0">
                        <a:buNone/>
                      </a:pPr>
                      <a:r>
                        <a:rPr lang="en-US"/>
                        <a:t>$2.90/each</a:t>
                      </a:r>
                    </a:p>
                  </a:txBody>
                  <a:tcPr/>
                </a:tc>
                <a:extLst>
                  <a:ext uri="{0D108BD9-81ED-4DB2-BD59-A6C34878D82A}">
                    <a16:rowId xmlns:a16="http://schemas.microsoft.com/office/drawing/2014/main" val="1863172539"/>
                  </a:ext>
                </a:extLst>
              </a:tr>
            </a:tbl>
          </a:graphicData>
        </a:graphic>
      </p:graphicFrame>
      <p:sp>
        <p:nvSpPr>
          <p:cNvPr id="9" name="TextBox 8">
            <a:extLst>
              <a:ext uri="{FF2B5EF4-FFF2-40B4-BE49-F238E27FC236}">
                <a16:creationId xmlns:a16="http://schemas.microsoft.com/office/drawing/2014/main" id="{D70F39B4-8E63-6551-7E15-AF63E92D6BD0}"/>
              </a:ext>
            </a:extLst>
          </p:cNvPr>
          <p:cNvSpPr txBox="1"/>
          <p:nvPr/>
        </p:nvSpPr>
        <p:spPr>
          <a:xfrm>
            <a:off x="1342454" y="1039608"/>
            <a:ext cx="358368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ea typeface="Calibri"/>
                <a:cs typeface="Calibri"/>
              </a:rPr>
              <a:t>TABE 13&amp;14 Online</a:t>
            </a:r>
          </a:p>
        </p:txBody>
      </p:sp>
      <p:graphicFrame>
        <p:nvGraphicFramePr>
          <p:cNvPr id="10" name="Table 9">
            <a:extLst>
              <a:ext uri="{FF2B5EF4-FFF2-40B4-BE49-F238E27FC236}">
                <a16:creationId xmlns:a16="http://schemas.microsoft.com/office/drawing/2014/main" id="{D7262D40-5DB8-2EEC-12FD-7756425249B7}"/>
              </a:ext>
            </a:extLst>
          </p:cNvPr>
          <p:cNvGraphicFramePr>
            <a:graphicFrameLocks noGrp="1"/>
          </p:cNvGraphicFramePr>
          <p:nvPr>
            <p:extLst>
              <p:ext uri="{D42A27DB-BD31-4B8C-83A1-F6EECF244321}">
                <p14:modId xmlns:p14="http://schemas.microsoft.com/office/powerpoint/2010/main" val="2360786282"/>
              </p:ext>
            </p:extLst>
          </p:nvPr>
        </p:nvGraphicFramePr>
        <p:xfrm>
          <a:off x="6632526" y="1503915"/>
          <a:ext cx="3587748" cy="2494271"/>
        </p:xfrm>
        <a:graphic>
          <a:graphicData uri="http://schemas.openxmlformats.org/drawingml/2006/table">
            <a:tbl>
              <a:tblPr firstRow="1" bandRow="1">
                <a:tableStyleId>{5A111915-BE36-4E01-A7E5-04B1672EAD32}</a:tableStyleId>
              </a:tblPr>
              <a:tblGrid>
                <a:gridCol w="2063749">
                  <a:extLst>
                    <a:ext uri="{9D8B030D-6E8A-4147-A177-3AD203B41FA5}">
                      <a16:colId xmlns:a16="http://schemas.microsoft.com/office/drawing/2014/main" val="350246770"/>
                    </a:ext>
                  </a:extLst>
                </a:gridCol>
                <a:gridCol w="1523999">
                  <a:extLst>
                    <a:ext uri="{9D8B030D-6E8A-4147-A177-3AD203B41FA5}">
                      <a16:colId xmlns:a16="http://schemas.microsoft.com/office/drawing/2014/main" val="1839197128"/>
                    </a:ext>
                  </a:extLst>
                </a:gridCol>
              </a:tblGrid>
              <a:tr h="370840">
                <a:tc>
                  <a:txBody>
                    <a:bodyPr/>
                    <a:lstStyle/>
                    <a:p>
                      <a:r>
                        <a:rPr lang="en-US"/>
                        <a:t>Number of Sub-Test Administrations</a:t>
                      </a:r>
                    </a:p>
                  </a:txBody>
                  <a:tcPr/>
                </a:tc>
                <a:tc>
                  <a:txBody>
                    <a:bodyPr/>
                    <a:lstStyle/>
                    <a:p>
                      <a:r>
                        <a:rPr lang="en-US"/>
                        <a:t>Price</a:t>
                      </a:r>
                    </a:p>
                  </a:txBody>
                  <a:tcPr/>
                </a:tc>
                <a:extLst>
                  <a:ext uri="{0D108BD9-81ED-4DB2-BD59-A6C34878D82A}">
                    <a16:rowId xmlns:a16="http://schemas.microsoft.com/office/drawing/2014/main" val="2148325193"/>
                  </a:ext>
                </a:extLst>
              </a:tr>
              <a:tr h="370839">
                <a:tc>
                  <a:txBody>
                    <a:bodyPr/>
                    <a:lstStyle/>
                    <a:p>
                      <a:pPr lvl="0">
                        <a:buNone/>
                      </a:pPr>
                      <a:r>
                        <a:rPr lang="en-US"/>
                        <a:t>1-1,500</a:t>
                      </a:r>
                    </a:p>
                  </a:txBody>
                  <a:tcPr/>
                </a:tc>
                <a:tc>
                  <a:txBody>
                    <a:bodyPr/>
                    <a:lstStyle/>
                    <a:p>
                      <a:pPr lvl="0">
                        <a:buNone/>
                      </a:pPr>
                      <a:r>
                        <a:rPr lang="en-US"/>
                        <a:t>$3.00/each</a:t>
                      </a:r>
                    </a:p>
                  </a:txBody>
                  <a:tcPr/>
                </a:tc>
                <a:extLst>
                  <a:ext uri="{0D108BD9-81ED-4DB2-BD59-A6C34878D82A}">
                    <a16:rowId xmlns:a16="http://schemas.microsoft.com/office/drawing/2014/main" val="1838213137"/>
                  </a:ext>
                </a:extLst>
              </a:tr>
              <a:tr h="370838">
                <a:tc>
                  <a:txBody>
                    <a:bodyPr/>
                    <a:lstStyle/>
                    <a:p>
                      <a:pPr lvl="0">
                        <a:buNone/>
                      </a:pPr>
                      <a:r>
                        <a:rPr lang="en-US"/>
                        <a:t>1,501-3,000</a:t>
                      </a:r>
                    </a:p>
                  </a:txBody>
                  <a:tcPr/>
                </a:tc>
                <a:tc>
                  <a:txBody>
                    <a:bodyPr/>
                    <a:lstStyle/>
                    <a:p>
                      <a:pPr lvl="0">
                        <a:buNone/>
                      </a:pPr>
                      <a:r>
                        <a:rPr lang="en-US"/>
                        <a:t>$2.85/each</a:t>
                      </a:r>
                    </a:p>
                  </a:txBody>
                  <a:tcPr/>
                </a:tc>
                <a:extLst>
                  <a:ext uri="{0D108BD9-81ED-4DB2-BD59-A6C34878D82A}">
                    <a16:rowId xmlns:a16="http://schemas.microsoft.com/office/drawing/2014/main" val="2960468340"/>
                  </a:ext>
                </a:extLst>
              </a:tr>
              <a:tr h="370838">
                <a:tc>
                  <a:txBody>
                    <a:bodyPr/>
                    <a:lstStyle/>
                    <a:p>
                      <a:pPr lvl="0">
                        <a:buNone/>
                      </a:pPr>
                      <a:r>
                        <a:rPr lang="en-US"/>
                        <a:t>3,001-6,000</a:t>
                      </a:r>
                    </a:p>
                  </a:txBody>
                  <a:tcPr/>
                </a:tc>
                <a:tc>
                  <a:txBody>
                    <a:bodyPr/>
                    <a:lstStyle/>
                    <a:p>
                      <a:pPr lvl="0">
                        <a:buNone/>
                      </a:pPr>
                      <a:r>
                        <a:rPr lang="en-US"/>
                        <a:t>$2.70/each</a:t>
                      </a:r>
                    </a:p>
                  </a:txBody>
                  <a:tcPr/>
                </a:tc>
                <a:extLst>
                  <a:ext uri="{0D108BD9-81ED-4DB2-BD59-A6C34878D82A}">
                    <a16:rowId xmlns:a16="http://schemas.microsoft.com/office/drawing/2014/main" val="4249148013"/>
                  </a:ext>
                </a:extLst>
              </a:tr>
              <a:tr h="370838">
                <a:tc>
                  <a:txBody>
                    <a:bodyPr/>
                    <a:lstStyle/>
                    <a:p>
                      <a:pPr lvl="0">
                        <a:buNone/>
                      </a:pPr>
                      <a:r>
                        <a:rPr lang="en-US"/>
                        <a:t>6,000-10,000</a:t>
                      </a:r>
                    </a:p>
                  </a:txBody>
                  <a:tcPr/>
                </a:tc>
                <a:tc>
                  <a:txBody>
                    <a:bodyPr/>
                    <a:lstStyle/>
                    <a:p>
                      <a:pPr lvl="0">
                        <a:buNone/>
                      </a:pPr>
                      <a:r>
                        <a:rPr lang="en-US"/>
                        <a:t>$2.55/each</a:t>
                      </a:r>
                    </a:p>
                  </a:txBody>
                  <a:tcPr/>
                </a:tc>
                <a:extLst>
                  <a:ext uri="{0D108BD9-81ED-4DB2-BD59-A6C34878D82A}">
                    <a16:rowId xmlns:a16="http://schemas.microsoft.com/office/drawing/2014/main" val="3804203697"/>
                  </a:ext>
                </a:extLst>
              </a:tr>
              <a:tr h="370838">
                <a:tc>
                  <a:txBody>
                    <a:bodyPr/>
                    <a:lstStyle/>
                    <a:p>
                      <a:pPr lvl="0">
                        <a:buNone/>
                      </a:pPr>
                      <a:r>
                        <a:rPr lang="en-US"/>
                        <a:t>10,000+</a:t>
                      </a:r>
                    </a:p>
                  </a:txBody>
                  <a:tcPr/>
                </a:tc>
                <a:tc>
                  <a:txBody>
                    <a:bodyPr/>
                    <a:lstStyle/>
                    <a:p>
                      <a:pPr lvl="0">
                        <a:buNone/>
                      </a:pPr>
                      <a:r>
                        <a:rPr lang="en-US"/>
                        <a:t>$2.25/each</a:t>
                      </a:r>
                    </a:p>
                  </a:txBody>
                  <a:tcPr/>
                </a:tc>
                <a:extLst>
                  <a:ext uri="{0D108BD9-81ED-4DB2-BD59-A6C34878D82A}">
                    <a16:rowId xmlns:a16="http://schemas.microsoft.com/office/drawing/2014/main" val="1413019908"/>
                  </a:ext>
                </a:extLst>
              </a:tr>
            </a:tbl>
          </a:graphicData>
        </a:graphic>
      </p:graphicFrame>
      <p:sp>
        <p:nvSpPr>
          <p:cNvPr id="12" name="TextBox 11">
            <a:extLst>
              <a:ext uri="{FF2B5EF4-FFF2-40B4-BE49-F238E27FC236}">
                <a16:creationId xmlns:a16="http://schemas.microsoft.com/office/drawing/2014/main" id="{D1042FE1-0911-6645-E23B-B575B2368370}"/>
              </a:ext>
            </a:extLst>
          </p:cNvPr>
          <p:cNvSpPr txBox="1"/>
          <p:nvPr/>
        </p:nvSpPr>
        <p:spPr>
          <a:xfrm>
            <a:off x="6636563" y="1038794"/>
            <a:ext cx="358368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ea typeface="Calibri"/>
                <a:cs typeface="Calibri"/>
              </a:rPr>
              <a:t>TABE CLAS-E C&amp;D Online</a:t>
            </a:r>
          </a:p>
        </p:txBody>
      </p:sp>
      <p:sp>
        <p:nvSpPr>
          <p:cNvPr id="13" name="TextBox 12">
            <a:extLst>
              <a:ext uri="{FF2B5EF4-FFF2-40B4-BE49-F238E27FC236}">
                <a16:creationId xmlns:a16="http://schemas.microsoft.com/office/drawing/2014/main" id="{13EA98D5-FB2A-7DD6-B843-84EDCF6DF99B}"/>
              </a:ext>
            </a:extLst>
          </p:cNvPr>
          <p:cNvSpPr txBox="1"/>
          <p:nvPr/>
        </p:nvSpPr>
        <p:spPr>
          <a:xfrm>
            <a:off x="1343269" y="4931833"/>
            <a:ext cx="922703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ea typeface="Calibri"/>
                <a:cs typeface="Calibri"/>
              </a:rPr>
              <a:t>Test administrations have a </a:t>
            </a:r>
            <a:r>
              <a:rPr lang="en-US" sz="2400" b="1" i="1" u="sng" dirty="0">
                <a:ea typeface="Calibri"/>
                <a:cs typeface="Calibri"/>
              </a:rPr>
              <a:t>one-year expiration</a:t>
            </a:r>
            <a:r>
              <a:rPr lang="en-US" sz="2400" dirty="0">
                <a:ea typeface="Calibri"/>
                <a:cs typeface="Calibri"/>
              </a:rPr>
              <a:t>, beginning when tests are disbursed to program.</a:t>
            </a:r>
          </a:p>
        </p:txBody>
      </p:sp>
    </p:spTree>
    <p:extLst>
      <p:ext uri="{BB962C8B-B14F-4D97-AF65-F5344CB8AC3E}">
        <p14:creationId xmlns:p14="http://schemas.microsoft.com/office/powerpoint/2010/main" val="28880402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EF9E4-23A7-AE84-3A57-242B263AD1A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206BC0AF-1695-A794-51EA-3C2D14586612}"/>
              </a:ext>
            </a:extLst>
          </p:cNvPr>
          <p:cNvSpPr>
            <a:spLocks noGrp="1"/>
          </p:cNvSpPr>
          <p:nvPr>
            <p:ph type="body" idx="1"/>
          </p:nvPr>
        </p:nvSpPr>
        <p:spPr>
          <a:xfrm>
            <a:off x="5903" y="1695540"/>
            <a:ext cx="6077935" cy="593875"/>
          </a:xfrm>
          <a:solidFill>
            <a:srgbClr val="92D050"/>
          </a:solidFill>
          <a:ln>
            <a:solidFill>
              <a:schemeClr val="accent5">
                <a:lumMod val="50000"/>
              </a:schemeClr>
            </a:solidFill>
          </a:ln>
        </p:spPr>
        <p:txBody>
          <a:bodyPr/>
          <a:lstStyle/>
          <a:p>
            <a:pPr algn="ctr"/>
            <a:r>
              <a:rPr lang="en-US" sz="3200">
                <a:solidFill>
                  <a:schemeClr val="bg1"/>
                </a:solidFill>
                <a:latin typeface="Arial"/>
                <a:cs typeface="Arial"/>
              </a:rPr>
              <a:t>CASAS</a:t>
            </a:r>
            <a:r>
              <a:rPr lang="en-US">
                <a:latin typeface="Arial"/>
                <a:cs typeface="Arial"/>
              </a:rPr>
              <a:t> </a:t>
            </a:r>
            <a:endParaRPr lang="en-US"/>
          </a:p>
        </p:txBody>
      </p:sp>
      <p:sp>
        <p:nvSpPr>
          <p:cNvPr id="8" name="Content Placeholder 7">
            <a:extLst>
              <a:ext uri="{FF2B5EF4-FFF2-40B4-BE49-F238E27FC236}">
                <a16:creationId xmlns:a16="http://schemas.microsoft.com/office/drawing/2014/main" id="{8417AAE4-BCB1-F1EC-496D-38E59521BE31}"/>
              </a:ext>
            </a:extLst>
          </p:cNvPr>
          <p:cNvSpPr>
            <a:spLocks noGrp="1"/>
          </p:cNvSpPr>
          <p:nvPr>
            <p:ph sz="half" idx="2"/>
          </p:nvPr>
        </p:nvSpPr>
        <p:spPr>
          <a:xfrm>
            <a:off x="5902" y="2289415"/>
            <a:ext cx="6077936" cy="4115909"/>
          </a:xfrm>
          <a:solidFill>
            <a:schemeClr val="bg1"/>
          </a:solidFill>
          <a:ln>
            <a:solidFill>
              <a:schemeClr val="accent5">
                <a:lumMod val="50000"/>
              </a:schemeClr>
            </a:solidFill>
          </a:ln>
        </p:spPr>
        <p:txBody>
          <a:bodyPr vert="horz" lIns="91440" tIns="45720" rIns="91440" bIns="45720" rtlCol="0" anchor="t">
            <a:normAutofit lnSpcReduction="10000"/>
          </a:bodyPr>
          <a:lstStyle/>
          <a:p>
            <a:r>
              <a:rPr lang="en-US" sz="2400">
                <a:latin typeface="Arial"/>
                <a:cs typeface="Arial"/>
                <a:hlinkClick r:id="rId2"/>
              </a:rPr>
              <a:t>Remote Testing for CASAS eTests</a:t>
            </a:r>
            <a:endParaRPr lang="en-US" sz="2400">
              <a:latin typeface="Arial"/>
              <a:cs typeface="Arial"/>
            </a:endParaRPr>
          </a:p>
          <a:p>
            <a:pPr lvl="1">
              <a:buFont typeface="Courier New" panose="020B0604020202020204" pitchFamily="34" charset="0"/>
              <a:buChar char="o"/>
            </a:pPr>
            <a:r>
              <a:rPr lang="en-US" sz="2000">
                <a:latin typeface="Arial"/>
                <a:cs typeface="Arial"/>
              </a:rPr>
              <a:t>CASAS Remote Testing Policy</a:t>
            </a:r>
          </a:p>
          <a:p>
            <a:pPr lvl="1">
              <a:buFont typeface="Courier New" panose="020B0604020202020204" pitchFamily="34" charset="0"/>
              <a:buChar char="o"/>
            </a:pPr>
            <a:r>
              <a:rPr lang="en-US" sz="2000">
                <a:latin typeface="Arial"/>
                <a:cs typeface="Arial"/>
              </a:rPr>
              <a:t>Remote Testing Rules for Students</a:t>
            </a:r>
          </a:p>
          <a:p>
            <a:pPr lvl="1">
              <a:buFont typeface="Courier New" panose="020B0604020202020204" pitchFamily="34" charset="0"/>
              <a:buChar char="o"/>
            </a:pPr>
            <a:r>
              <a:rPr lang="en-US" sz="2000">
                <a:latin typeface="Arial"/>
                <a:cs typeface="Arial"/>
              </a:rPr>
              <a:t>Remote Testing Links for eTests2</a:t>
            </a:r>
          </a:p>
          <a:p>
            <a:pPr lvl="1">
              <a:buFont typeface="Courier New" panose="020B0604020202020204" pitchFamily="34" charset="0"/>
              <a:buChar char="o"/>
            </a:pPr>
            <a:r>
              <a:rPr lang="en-US" sz="2000">
                <a:latin typeface="Arial"/>
                <a:cs typeface="Arial"/>
              </a:rPr>
              <a:t>Remote Test Directions for Students using Zoom</a:t>
            </a:r>
          </a:p>
          <a:p>
            <a:pPr lvl="1">
              <a:buFont typeface="Courier New" panose="020B0604020202020204" pitchFamily="34" charset="0"/>
              <a:buChar char="o"/>
            </a:pPr>
            <a:r>
              <a:rPr lang="en-US" sz="2000">
                <a:latin typeface="Arial"/>
                <a:cs typeface="Arial"/>
              </a:rPr>
              <a:t>Remote Test Directions for Proctors using Zoom</a:t>
            </a:r>
          </a:p>
          <a:p>
            <a:r>
              <a:rPr lang="en-US" sz="2400">
                <a:latin typeface="Arial"/>
                <a:cs typeface="Arial"/>
                <a:hlinkClick r:id="rId3"/>
              </a:rPr>
              <a:t>Remote Testing Hub</a:t>
            </a:r>
          </a:p>
          <a:p>
            <a:pPr lvl="1">
              <a:buFont typeface="Courier New" panose="020B0604020202020204" pitchFamily="34" charset="0"/>
              <a:buChar char="o"/>
            </a:pPr>
            <a:r>
              <a:rPr lang="en-US" sz="2000">
                <a:latin typeface="Arial"/>
                <a:cs typeface="Arial"/>
              </a:rPr>
              <a:t>CASAS Remote Testing Hub Rules for Students</a:t>
            </a:r>
          </a:p>
          <a:p>
            <a:pPr lvl="1">
              <a:buFont typeface="Courier New" panose="020B0604020202020204" pitchFamily="34" charset="0"/>
              <a:buChar char="o"/>
            </a:pPr>
            <a:r>
              <a:rPr lang="en-US" sz="2000">
                <a:latin typeface="Arial"/>
                <a:cs typeface="Arial"/>
              </a:rPr>
              <a:t>Remote Testing Directions for Students using Zoom</a:t>
            </a:r>
          </a:p>
        </p:txBody>
      </p:sp>
      <p:sp>
        <p:nvSpPr>
          <p:cNvPr id="9" name="Text Placeholder 8">
            <a:extLst>
              <a:ext uri="{FF2B5EF4-FFF2-40B4-BE49-F238E27FC236}">
                <a16:creationId xmlns:a16="http://schemas.microsoft.com/office/drawing/2014/main" id="{4EB115AF-ADA4-5C6A-26B7-85A780D44654}"/>
              </a:ext>
            </a:extLst>
          </p:cNvPr>
          <p:cNvSpPr>
            <a:spLocks noGrp="1"/>
          </p:cNvSpPr>
          <p:nvPr>
            <p:ph type="body" sz="quarter" idx="3"/>
          </p:nvPr>
        </p:nvSpPr>
        <p:spPr>
          <a:xfrm>
            <a:off x="6100314" y="1695540"/>
            <a:ext cx="6088959" cy="593875"/>
          </a:xfrm>
          <a:solidFill>
            <a:srgbClr val="92D050"/>
          </a:solidFill>
          <a:ln>
            <a:solidFill>
              <a:schemeClr val="accent5">
                <a:lumMod val="50000"/>
              </a:schemeClr>
            </a:solidFill>
          </a:ln>
        </p:spPr>
        <p:txBody>
          <a:bodyPr>
            <a:normAutofit/>
          </a:bodyPr>
          <a:lstStyle/>
          <a:p>
            <a:pPr algn="ctr"/>
            <a:r>
              <a:rPr lang="en-US" sz="3200">
                <a:solidFill>
                  <a:schemeClr val="bg1"/>
                </a:solidFill>
                <a:latin typeface="Arial"/>
                <a:cs typeface="Arial"/>
              </a:rPr>
              <a:t>TABE</a:t>
            </a:r>
            <a:endParaRPr lang="en-US" sz="3200">
              <a:solidFill>
                <a:schemeClr val="bg1"/>
              </a:solidFill>
            </a:endParaRPr>
          </a:p>
        </p:txBody>
      </p:sp>
      <p:sp>
        <p:nvSpPr>
          <p:cNvPr id="10" name="Content Placeholder 9">
            <a:extLst>
              <a:ext uri="{FF2B5EF4-FFF2-40B4-BE49-F238E27FC236}">
                <a16:creationId xmlns:a16="http://schemas.microsoft.com/office/drawing/2014/main" id="{359B17AF-9350-1AA2-42DD-30023E1A6852}"/>
              </a:ext>
            </a:extLst>
          </p:cNvPr>
          <p:cNvSpPr>
            <a:spLocks noGrp="1"/>
          </p:cNvSpPr>
          <p:nvPr>
            <p:ph sz="quarter" idx="4"/>
          </p:nvPr>
        </p:nvSpPr>
        <p:spPr>
          <a:xfrm>
            <a:off x="6100314" y="2289417"/>
            <a:ext cx="6088960" cy="4130282"/>
          </a:xfrm>
          <a:ln>
            <a:solidFill>
              <a:schemeClr val="accent5">
                <a:lumMod val="50000"/>
              </a:schemeClr>
            </a:solidFill>
          </a:ln>
        </p:spPr>
        <p:txBody>
          <a:bodyPr vert="horz" lIns="91440" tIns="45720" rIns="91440" bIns="45720" rtlCol="0" anchor="t">
            <a:normAutofit lnSpcReduction="10000"/>
          </a:bodyPr>
          <a:lstStyle/>
          <a:p>
            <a:r>
              <a:rPr lang="en-US" sz="2400">
                <a:latin typeface="Arial"/>
                <a:cs typeface="Arial"/>
                <a:hlinkClick r:id="rId4"/>
              </a:rPr>
              <a:t>TABE Remote Proctoring</a:t>
            </a:r>
          </a:p>
          <a:p>
            <a:pPr lvl="1">
              <a:buFont typeface="Courier New" panose="020B0604020202020204" pitchFamily="34" charset="0"/>
              <a:buChar char="o"/>
            </a:pPr>
            <a:r>
              <a:rPr lang="en-US" sz="2000">
                <a:latin typeface="Arial"/>
                <a:cs typeface="Arial"/>
              </a:rPr>
              <a:t>TABE Remote Testing FAQs</a:t>
            </a:r>
          </a:p>
          <a:p>
            <a:pPr lvl="1">
              <a:buFont typeface="Courier New" panose="020B0604020202020204" pitchFamily="34" charset="0"/>
              <a:buChar char="o"/>
            </a:pPr>
            <a:r>
              <a:rPr lang="en-US" sz="2000">
                <a:latin typeface="Arial"/>
                <a:cs typeface="Arial"/>
              </a:rPr>
              <a:t>TABE Examiner Instructions for Remote Testing</a:t>
            </a:r>
            <a:endParaRPr lang="en-US" sz="2000"/>
          </a:p>
          <a:p>
            <a:pPr lvl="1">
              <a:buFont typeface="Courier New" panose="020B0604020202020204" pitchFamily="34" charset="0"/>
              <a:buChar char="o"/>
            </a:pPr>
            <a:r>
              <a:rPr lang="en-US" sz="2000">
                <a:latin typeface="Arial"/>
                <a:cs typeface="Arial"/>
              </a:rPr>
              <a:t>TABE Student Instructions for Remote Testing</a:t>
            </a:r>
          </a:p>
          <a:p>
            <a:pPr lvl="1">
              <a:buFont typeface="Courier New" panose="020B0604020202020204" pitchFamily="34" charset="0"/>
              <a:buChar char="o"/>
            </a:pPr>
            <a:r>
              <a:rPr lang="en-US" sz="2000">
                <a:latin typeface="Arial"/>
                <a:cs typeface="Arial"/>
              </a:rPr>
              <a:t>DRC DEVICE Check for Remote Testing</a:t>
            </a:r>
          </a:p>
        </p:txBody>
      </p:sp>
      <p:sp>
        <p:nvSpPr>
          <p:cNvPr id="4" name="Date Placeholder 3">
            <a:extLst>
              <a:ext uri="{FF2B5EF4-FFF2-40B4-BE49-F238E27FC236}">
                <a16:creationId xmlns:a16="http://schemas.microsoft.com/office/drawing/2014/main" id="{4F6E76B3-5018-68D5-E715-8FEC65370808}"/>
              </a:ext>
            </a:extLst>
          </p:cNvPr>
          <p:cNvSpPr>
            <a:spLocks noGrp="1"/>
          </p:cNvSpPr>
          <p:nvPr>
            <p:ph type="dt" sz="half" idx="10"/>
          </p:nvPr>
        </p:nvSpPr>
        <p:spPr/>
        <p:txBody>
          <a:bodyPr/>
          <a:lstStyle/>
          <a:p>
            <a:r>
              <a:rPr lang="en-US"/>
              <a:t>PY 2025-2026</a:t>
            </a:r>
          </a:p>
        </p:txBody>
      </p:sp>
      <p:sp>
        <p:nvSpPr>
          <p:cNvPr id="5" name="Slide Number Placeholder 4">
            <a:extLst>
              <a:ext uri="{FF2B5EF4-FFF2-40B4-BE49-F238E27FC236}">
                <a16:creationId xmlns:a16="http://schemas.microsoft.com/office/drawing/2014/main" id="{DA80F435-58F5-F235-A08C-9D81F5230499}"/>
              </a:ext>
            </a:extLst>
          </p:cNvPr>
          <p:cNvSpPr>
            <a:spLocks noGrp="1"/>
          </p:cNvSpPr>
          <p:nvPr>
            <p:ph type="sldNum" sz="quarter" idx="12"/>
          </p:nvPr>
        </p:nvSpPr>
        <p:spPr/>
        <p:txBody>
          <a:bodyPr/>
          <a:lstStyle/>
          <a:p>
            <a:fld id="{FB66DC3B-F1AC-40D4-8656-891001478902}" type="slidenum">
              <a:rPr lang="en-US" smtClean="0"/>
              <a:pPr/>
              <a:t>66</a:t>
            </a:fld>
            <a:endParaRPr lang="en-US"/>
          </a:p>
        </p:txBody>
      </p:sp>
      <p:sp>
        <p:nvSpPr>
          <p:cNvPr id="3" name="Title 2">
            <a:extLst>
              <a:ext uri="{FF2B5EF4-FFF2-40B4-BE49-F238E27FC236}">
                <a16:creationId xmlns:a16="http://schemas.microsoft.com/office/drawing/2014/main" id="{11A74EEE-C807-C912-8BFE-1FCCC25027E5}"/>
              </a:ext>
            </a:extLst>
          </p:cNvPr>
          <p:cNvSpPr>
            <a:spLocks noGrp="1"/>
          </p:cNvSpPr>
          <p:nvPr>
            <p:ph type="title"/>
          </p:nvPr>
        </p:nvSpPr>
        <p:spPr/>
        <p:txBody>
          <a:bodyPr/>
          <a:lstStyle/>
          <a:p>
            <a:endParaRPr lang="en-US"/>
          </a:p>
        </p:txBody>
      </p:sp>
      <p:sp>
        <p:nvSpPr>
          <p:cNvPr id="12" name="Title 8">
            <a:extLst>
              <a:ext uri="{FF2B5EF4-FFF2-40B4-BE49-F238E27FC236}">
                <a16:creationId xmlns:a16="http://schemas.microsoft.com/office/drawing/2014/main" id="{ABB55A3D-7AA3-99E1-B09B-0626AB50680D}"/>
              </a:ext>
            </a:extLst>
          </p:cNvPr>
          <p:cNvSpPr txBox="1">
            <a:spLocks/>
          </p:cNvSpPr>
          <p:nvPr/>
        </p:nvSpPr>
        <p:spPr>
          <a:xfrm>
            <a:off x="4314" y="681037"/>
            <a:ext cx="12183371" cy="1009651"/>
          </a:xfrm>
          <a:prstGeom prst="rect">
            <a:avLst/>
          </a:prstGeom>
          <a:solidFill>
            <a:schemeClr val="accent2">
              <a:lumMod val="75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yriad Pro" panose="020B0503030403020204" pitchFamily="34" charset="0"/>
                <a:ea typeface="+mj-ea"/>
                <a:cs typeface="+mj-cs"/>
              </a:defRPr>
            </a:lvl1pPr>
          </a:lstStyle>
          <a:p>
            <a:pPr algn="ctr"/>
            <a:r>
              <a:rPr lang="en-US">
                <a:solidFill>
                  <a:schemeClr val="bg1"/>
                </a:solidFill>
                <a:latin typeface="Calibri"/>
                <a:ea typeface="Calibri"/>
                <a:cs typeface="Calibri"/>
              </a:rPr>
              <a:t>Remote Testing </a:t>
            </a:r>
          </a:p>
        </p:txBody>
      </p:sp>
    </p:spTree>
    <p:extLst>
      <p:ext uri="{BB962C8B-B14F-4D97-AF65-F5344CB8AC3E}">
        <p14:creationId xmlns:p14="http://schemas.microsoft.com/office/powerpoint/2010/main" val="32248990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60D09D7-3687-342D-5456-DB8A6B5A770D}"/>
              </a:ext>
            </a:extLst>
          </p:cNvPr>
          <p:cNvSpPr>
            <a:spLocks noGrp="1"/>
          </p:cNvSpPr>
          <p:nvPr>
            <p:ph type="title"/>
          </p:nvPr>
        </p:nvSpPr>
        <p:spPr/>
        <p:txBody>
          <a:bodyPr/>
          <a:lstStyle/>
          <a:p>
            <a:r>
              <a:rPr lang="en-US"/>
              <a:t>What’s your takeaway?</a:t>
            </a:r>
          </a:p>
        </p:txBody>
      </p:sp>
      <p:pic>
        <p:nvPicPr>
          <p:cNvPr id="13" name="Picture Placeholder 12" descr="A body of water with snow covered mountains and blue sky&#10;&#10;AI-generated content may be incorrect.">
            <a:extLst>
              <a:ext uri="{FF2B5EF4-FFF2-40B4-BE49-F238E27FC236}">
                <a16:creationId xmlns:a16="http://schemas.microsoft.com/office/drawing/2014/main" id="{629943D7-A05C-CF39-DD4C-7175BF6451A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6511" r="16511"/>
          <a:stretch>
            <a:fillRect/>
          </a:stretch>
        </p:blipFill>
        <p:spPr/>
      </p:pic>
      <p:sp>
        <p:nvSpPr>
          <p:cNvPr id="3" name="Date Placeholder 2">
            <a:extLst>
              <a:ext uri="{FF2B5EF4-FFF2-40B4-BE49-F238E27FC236}">
                <a16:creationId xmlns:a16="http://schemas.microsoft.com/office/drawing/2014/main" id="{AA204BF7-B449-A191-0FD7-D73CBDD983C4}"/>
              </a:ext>
            </a:extLst>
          </p:cNvPr>
          <p:cNvSpPr>
            <a:spLocks noGrp="1"/>
          </p:cNvSpPr>
          <p:nvPr>
            <p:ph type="dt" sz="half" idx="2"/>
          </p:nvPr>
        </p:nvSpPr>
        <p:spPr/>
        <p:txBody>
          <a:bodyPr/>
          <a:lstStyle/>
          <a:p>
            <a:r>
              <a:rPr lang="en-US"/>
              <a:t>PY 2025-2026</a:t>
            </a:r>
          </a:p>
        </p:txBody>
      </p:sp>
      <p:sp>
        <p:nvSpPr>
          <p:cNvPr id="4" name="Slide Number Placeholder 3">
            <a:extLst>
              <a:ext uri="{FF2B5EF4-FFF2-40B4-BE49-F238E27FC236}">
                <a16:creationId xmlns:a16="http://schemas.microsoft.com/office/drawing/2014/main" id="{F2FFD7C6-A55F-C566-15E2-1F51EBD3A8C3}"/>
              </a:ext>
            </a:extLst>
          </p:cNvPr>
          <p:cNvSpPr>
            <a:spLocks noGrp="1"/>
          </p:cNvSpPr>
          <p:nvPr>
            <p:ph type="sldNum" sz="quarter" idx="4"/>
          </p:nvPr>
        </p:nvSpPr>
        <p:spPr/>
        <p:txBody>
          <a:bodyPr/>
          <a:lstStyle/>
          <a:p>
            <a:fld id="{5EDC9809-19C2-4E25-86A8-0E34C42EC71C}" type="slidenum">
              <a:rPr lang="en-US" smtClean="0"/>
              <a:pPr/>
              <a:t>67</a:t>
            </a:fld>
            <a:endParaRPr lang="en-US"/>
          </a:p>
        </p:txBody>
      </p:sp>
      <p:sp>
        <p:nvSpPr>
          <p:cNvPr id="14" name="TextBox 13">
            <a:extLst>
              <a:ext uri="{FF2B5EF4-FFF2-40B4-BE49-F238E27FC236}">
                <a16:creationId xmlns:a16="http://schemas.microsoft.com/office/drawing/2014/main" id="{2C0DCDF6-12BC-08FB-3868-3D4C3313888F}"/>
              </a:ext>
            </a:extLst>
          </p:cNvPr>
          <p:cNvSpPr txBox="1"/>
          <p:nvPr/>
        </p:nvSpPr>
        <p:spPr>
          <a:xfrm>
            <a:off x="5295899" y="6858000"/>
            <a:ext cx="6896100" cy="230832"/>
          </a:xfrm>
          <a:prstGeom prst="rect">
            <a:avLst/>
          </a:prstGeom>
          <a:noFill/>
        </p:spPr>
        <p:txBody>
          <a:bodyPr wrap="square" rtlCol="0">
            <a:spAutoFit/>
          </a:bodyPr>
          <a:lstStyle/>
          <a:p>
            <a:r>
              <a:rPr lang="en-US" sz="900">
                <a:hlinkClick r:id="rId3" tooltip="https://www.flickr.com/photos/126251698@N03/15892403245/"/>
              </a:rPr>
              <a:t>This Photo</a:t>
            </a:r>
            <a:r>
              <a:rPr lang="en-US" sz="900"/>
              <a:t> by Unknown Author is licensed under </a:t>
            </a:r>
            <a:r>
              <a:rPr lang="en-US" sz="900">
                <a:hlinkClick r:id="rId4" tooltip="https://creativecommons.org/licenses/by-nd/3.0/"/>
              </a:rPr>
              <a:t>CC BY-ND</a:t>
            </a:r>
            <a:endParaRPr lang="en-US" sz="900"/>
          </a:p>
        </p:txBody>
      </p:sp>
    </p:spTree>
    <p:extLst>
      <p:ext uri="{BB962C8B-B14F-4D97-AF65-F5344CB8AC3E}">
        <p14:creationId xmlns:p14="http://schemas.microsoft.com/office/powerpoint/2010/main" val="29895616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7043F-F23E-8871-E1D3-BBC65E62B89E}"/>
              </a:ext>
            </a:extLst>
          </p:cNvPr>
          <p:cNvSpPr>
            <a:spLocks noGrp="1"/>
          </p:cNvSpPr>
          <p:nvPr>
            <p:ph type="title"/>
          </p:nvPr>
        </p:nvSpPr>
        <p:spPr>
          <a:xfrm>
            <a:off x="798690" y="2040520"/>
            <a:ext cx="4120444" cy="1818655"/>
          </a:xfrm>
        </p:spPr>
        <p:txBody>
          <a:bodyPr anchor="b">
            <a:normAutofit/>
          </a:bodyPr>
          <a:lstStyle/>
          <a:p>
            <a:r>
              <a:rPr lang="en-US"/>
              <a:t>Questions?</a:t>
            </a:r>
          </a:p>
        </p:txBody>
      </p:sp>
      <p:pic>
        <p:nvPicPr>
          <p:cNvPr id="5" name="Picture 4" descr="Question mark against red wall">
            <a:extLst>
              <a:ext uri="{FF2B5EF4-FFF2-40B4-BE49-F238E27FC236}">
                <a16:creationId xmlns:a16="http://schemas.microsoft.com/office/drawing/2014/main" id="{BE29D9C4-0232-A179-5A52-4AE4ADED7E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126"/>
          <a:stretch/>
        </p:blipFill>
        <p:spPr>
          <a:xfrm>
            <a:off x="5295900" y="4288"/>
            <a:ext cx="6896100" cy="6853712"/>
          </a:xfrm>
          <a:prstGeom prst="rect">
            <a:avLst/>
          </a:prstGeom>
          <a:noFill/>
        </p:spPr>
      </p:pic>
      <p:sp>
        <p:nvSpPr>
          <p:cNvPr id="4" name="Slide Number Placeholder 3">
            <a:extLst>
              <a:ext uri="{FF2B5EF4-FFF2-40B4-BE49-F238E27FC236}">
                <a16:creationId xmlns:a16="http://schemas.microsoft.com/office/drawing/2014/main" id="{DA378D43-89A9-0939-A9C1-C0EC5D35D2E1}"/>
              </a:ext>
            </a:extLst>
          </p:cNvPr>
          <p:cNvSpPr>
            <a:spLocks noGrp="1"/>
          </p:cNvSpPr>
          <p:nvPr>
            <p:ph type="sldNum" sz="quarter" idx="4"/>
          </p:nvPr>
        </p:nvSpPr>
        <p:spPr>
          <a:xfrm>
            <a:off x="9448800" y="6579643"/>
            <a:ext cx="2743200" cy="274320"/>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5EDC9809-19C2-4E25-86A8-0E34C42EC71C}" type="slidenum">
              <a:rPr kumimoji="0" lang="en-US" sz="1100" b="0" i="0" u="none" strike="noStrike" kern="1200" cap="none" spc="0" normalizeH="0" baseline="0" noProof="0" smtClean="0">
                <a:ln>
                  <a:noFill/>
                </a:ln>
                <a:solidFill>
                  <a:srgbClr val="005596"/>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68</a:t>
            </a:fld>
            <a:endParaRPr kumimoji="0" lang="en-US" sz="1100" b="0" i="0" u="none" strike="noStrike" kern="1200" cap="none" spc="0" normalizeH="0" baseline="0" noProof="0">
              <a:ln>
                <a:noFill/>
              </a:ln>
              <a:solidFill>
                <a:srgbClr val="005596"/>
              </a:solidFill>
              <a:effectLst/>
              <a:uLnTx/>
              <a:uFillTx/>
              <a:latin typeface="Arial" panose="020B0604020202020204" pitchFamily="34" charset="0"/>
              <a:ea typeface="+mn-ea"/>
              <a:cs typeface="Arial" panose="020B0604020202020204" pitchFamily="34" charset="0"/>
            </a:endParaRPr>
          </a:p>
        </p:txBody>
      </p:sp>
      <p:sp>
        <p:nvSpPr>
          <p:cNvPr id="6" name="Date Placeholder 1">
            <a:extLst>
              <a:ext uri="{FF2B5EF4-FFF2-40B4-BE49-F238E27FC236}">
                <a16:creationId xmlns:a16="http://schemas.microsoft.com/office/drawing/2014/main" id="{17E0ABF9-768E-685C-D4E2-D5F2DEEAF71D}"/>
              </a:ext>
            </a:extLst>
          </p:cNvPr>
          <p:cNvSpPr>
            <a:spLocks noGrp="1"/>
          </p:cNvSpPr>
          <p:nvPr>
            <p:ph type="dt" sz="half" idx="2"/>
          </p:nvPr>
        </p:nvSpPr>
        <p:spPr>
          <a:xfrm>
            <a:off x="0" y="6579643"/>
            <a:ext cx="2743200" cy="27432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PY 2025-2026</a:t>
            </a:r>
          </a:p>
        </p:txBody>
      </p:sp>
    </p:spTree>
    <p:extLst>
      <p:ext uri="{BB962C8B-B14F-4D97-AF65-F5344CB8AC3E}">
        <p14:creationId xmlns:p14="http://schemas.microsoft.com/office/powerpoint/2010/main" val="11229917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7"/>
          <p:cNvSpPr txBox="1"/>
          <p:nvPr/>
        </p:nvSpPr>
        <p:spPr>
          <a:xfrm>
            <a:off x="640080" y="325369"/>
            <a:ext cx="4368602" cy="1956841"/>
          </a:xfrm>
          <a:prstGeom prst="rect">
            <a:avLst/>
          </a:prstGeom>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r>
              <a:rPr kumimoji="0" lang="en-US" sz="5400" b="1" i="0" u="none" strike="noStrike" cap="none" spc="0" normalizeH="0" baseline="0" noProof="0">
                <a:ln>
                  <a:noFill/>
                </a:ln>
                <a:effectLst/>
                <a:uLnTx/>
                <a:uFillTx/>
                <a:latin typeface="+mj-lt"/>
                <a:ea typeface="+mj-ea"/>
                <a:cs typeface="+mj-cs"/>
              </a:rPr>
              <a:t>Thank you!</a:t>
            </a:r>
          </a:p>
        </p:txBody>
      </p:sp>
      <p:sp>
        <p:nvSpPr>
          <p:cNvPr id="2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258592D7-88D0-62AE-AA64-99DCFFB96536}"/>
              </a:ext>
            </a:extLst>
          </p:cNvPr>
          <p:cNvSpPr>
            <a:spLocks noGrp="1"/>
          </p:cNvSpPr>
          <p:nvPr>
            <p:ph type="body" sz="quarter" idx="14"/>
          </p:nvPr>
        </p:nvSpPr>
        <p:spPr>
          <a:xfrm>
            <a:off x="640080" y="2872899"/>
            <a:ext cx="3481589" cy="3320668"/>
          </a:xfrm>
        </p:spPr>
        <p:txBody>
          <a:bodyPr vert="horz" lIns="91440" tIns="45720" rIns="91440" bIns="45720" rtlCol="0">
            <a:normAutofit/>
          </a:bodyPr>
          <a:lstStyle/>
          <a:p>
            <a:r>
              <a:rPr lang="en-US" sz="3600">
                <a:latin typeface="+mn-lt"/>
                <a:cs typeface="+mn-cs"/>
              </a:rPr>
              <a:t>Marty Olsen</a:t>
            </a:r>
            <a:endParaRPr lang="en-US" sz="3600">
              <a:latin typeface="+mn-lt"/>
              <a:ea typeface="Calibri"/>
              <a:cs typeface="Calibri"/>
            </a:endParaRPr>
          </a:p>
          <a:p>
            <a:r>
              <a:rPr lang="en-US" sz="2200">
                <a:latin typeface="+mn-lt"/>
                <a:cs typeface="+mn-cs"/>
              </a:rPr>
              <a:t>martha.olsen@gmail.com</a:t>
            </a:r>
            <a:endParaRPr lang="en-US" sz="2200">
              <a:latin typeface="+mn-lt"/>
              <a:ea typeface="Calibri"/>
              <a:cs typeface="Calibri"/>
            </a:endParaRPr>
          </a:p>
        </p:txBody>
      </p:sp>
      <p:sp>
        <p:nvSpPr>
          <p:cNvPr id="3" name="Date Placeholder 2">
            <a:extLst>
              <a:ext uri="{FF2B5EF4-FFF2-40B4-BE49-F238E27FC236}">
                <a16:creationId xmlns:a16="http://schemas.microsoft.com/office/drawing/2014/main" id="{29E69F36-E59B-ACBF-199A-6A709B7CB71E}"/>
              </a:ext>
            </a:extLst>
          </p:cNvPr>
          <p:cNvSpPr>
            <a:spLocks noGrp="1"/>
          </p:cNvSpPr>
          <p:nvPr>
            <p:ph type="dt" sz="half" idx="2"/>
          </p:nvPr>
        </p:nvSpPr>
        <p:spPr>
          <a:xfrm>
            <a:off x="838200" y="6356350"/>
            <a:ext cx="2743200" cy="365125"/>
          </a:xfrm>
        </p:spPr>
        <p:txBody>
          <a:bodyPr vert="horz" lIns="91440" tIns="45720" rIns="91440" bIns="45720" rtlCol="0" anchor="ctr">
            <a:normAutofit/>
          </a:bodyPr>
          <a:lstStyle/>
          <a:p>
            <a:pPr>
              <a:spcAft>
                <a:spcPts val="600"/>
              </a:spcAft>
              <a:defRPr/>
            </a:pPr>
            <a:r>
              <a:rPr lang="en-US" sz="1200">
                <a:solidFill>
                  <a:prstClr val="black">
                    <a:tint val="75000"/>
                  </a:prstClr>
                </a:solidFill>
                <a:latin typeface="Calibri" panose="020F0502020204030204"/>
                <a:cs typeface="+mn-cs"/>
              </a:rPr>
              <a:t>PY 2025-2026</a:t>
            </a:r>
          </a:p>
        </p:txBody>
      </p:sp>
      <p:pic>
        <p:nvPicPr>
          <p:cNvPr id="6" name="Picture 5" descr="Whales diving in the water&#10;&#10;AI-generated content may be incorrect.">
            <a:extLst>
              <a:ext uri="{FF2B5EF4-FFF2-40B4-BE49-F238E27FC236}">
                <a16:creationId xmlns:a16="http://schemas.microsoft.com/office/drawing/2014/main" id="{DA6539F3-B57C-A147-1F10-C75CAD4B9F38}"/>
              </a:ext>
            </a:extLst>
          </p:cNvPr>
          <p:cNvPicPr>
            <a:picLocks noChangeAspect="1"/>
          </p:cNvPicPr>
          <p:nvPr/>
        </p:nvPicPr>
        <p:blipFill>
          <a:blip r:embed="rId3"/>
          <a:srcRect l="8793" r="10123" b="-155"/>
          <a:stretch>
            <a:fillRect/>
          </a:stretch>
        </p:blipFill>
        <p:spPr>
          <a:xfrm>
            <a:off x="4486202" y="10"/>
            <a:ext cx="8393552" cy="68684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sp>
        <p:nvSpPr>
          <p:cNvPr id="4" name="Slide Number Placeholder 3">
            <a:extLst>
              <a:ext uri="{FF2B5EF4-FFF2-40B4-BE49-F238E27FC236}">
                <a16:creationId xmlns:a16="http://schemas.microsoft.com/office/drawing/2014/main" id="{4D23B36C-8A85-51B6-4619-ED733E22E817}"/>
              </a:ext>
            </a:extLst>
          </p:cNvPr>
          <p:cNvSpPr>
            <a:spLocks noGrp="1"/>
          </p:cNvSpPr>
          <p:nvPr>
            <p:ph type="sldNum" sz="quarter" idx="4"/>
          </p:nvPr>
        </p:nvSpPr>
        <p:spPr>
          <a:xfrm>
            <a:off x="10439400" y="6356350"/>
            <a:ext cx="914400" cy="365125"/>
          </a:xfrm>
        </p:spPr>
        <p:txBody>
          <a:bodyPr vert="horz" lIns="91440" tIns="45720" rIns="91440" bIns="45720" rtlCol="0" anchor="ctr">
            <a:normAutofit/>
          </a:bodyPr>
          <a:lstStyle/>
          <a:p>
            <a:pPr>
              <a:spcAft>
                <a:spcPts val="600"/>
              </a:spcAft>
              <a:defRPr/>
            </a:pPr>
            <a:fld id="{E5EEEA21-4EF5-4F0A-8D18-9C982644C62A}" type="slidenum">
              <a:rPr lang="en-US" sz="1200">
                <a:solidFill>
                  <a:srgbClr val="FFFFFF"/>
                </a:solidFill>
                <a:latin typeface="Calibri" panose="020F0502020204030204"/>
                <a:cs typeface="+mn-cs"/>
              </a:rPr>
              <a:pPr>
                <a:spcAft>
                  <a:spcPts val="600"/>
                </a:spcAft>
                <a:defRPr/>
              </a:pPr>
              <a:t>69</a:t>
            </a:fld>
            <a:endParaRPr lang="en-US" sz="1200">
              <a:solidFill>
                <a:srgbClr val="FFFFFF"/>
              </a:solidFill>
              <a:latin typeface="Calibri" panose="020F0502020204030204"/>
              <a:cs typeface="+mn-cs"/>
            </a:endParaRPr>
          </a:p>
        </p:txBody>
      </p:sp>
    </p:spTree>
    <p:extLst>
      <p:ext uri="{BB962C8B-B14F-4D97-AF65-F5344CB8AC3E}">
        <p14:creationId xmlns:p14="http://schemas.microsoft.com/office/powerpoint/2010/main" val="3478938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45481-542E-95B7-4ADA-3B08A81AF2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2B99C5-E09B-2FAE-88B9-D49235D6AA8F}"/>
              </a:ext>
            </a:extLst>
          </p:cNvPr>
          <p:cNvSpPr>
            <a:spLocks noGrp="1"/>
          </p:cNvSpPr>
          <p:nvPr>
            <p:ph type="title"/>
          </p:nvPr>
        </p:nvSpPr>
        <p:spPr/>
        <p:txBody>
          <a:bodyPr/>
          <a:lstStyle/>
          <a:p>
            <a:r>
              <a:rPr lang="en-US" sz="3600">
                <a:latin typeface="Calibri"/>
                <a:ea typeface="Calibri"/>
                <a:cs typeface="Calibri"/>
              </a:rPr>
              <a:t>TABE Celebrates 58 Years !</a:t>
            </a:r>
          </a:p>
        </p:txBody>
      </p:sp>
      <p:sp>
        <p:nvSpPr>
          <p:cNvPr id="3" name="Date Placeholder 2">
            <a:extLst>
              <a:ext uri="{FF2B5EF4-FFF2-40B4-BE49-F238E27FC236}">
                <a16:creationId xmlns:a16="http://schemas.microsoft.com/office/drawing/2014/main" id="{3E015194-FFBB-FB86-20CE-20072F240E0B}"/>
              </a:ext>
            </a:extLst>
          </p:cNvPr>
          <p:cNvSpPr>
            <a:spLocks noGrp="1"/>
          </p:cNvSpPr>
          <p:nvPr>
            <p:ph type="dt" sz="half" idx="2"/>
          </p:nvPr>
        </p:nvSpPr>
        <p:spPr/>
        <p:txBody>
          <a:bodyPr/>
          <a:lstStyle/>
          <a:p>
            <a:r>
              <a:rPr lang="en-US"/>
              <a:t>PY 2025-2026</a:t>
            </a:r>
          </a:p>
        </p:txBody>
      </p:sp>
      <p:sp>
        <p:nvSpPr>
          <p:cNvPr id="4" name="Slide Number Placeholder 3">
            <a:extLst>
              <a:ext uri="{FF2B5EF4-FFF2-40B4-BE49-F238E27FC236}">
                <a16:creationId xmlns:a16="http://schemas.microsoft.com/office/drawing/2014/main" id="{655BCE16-2065-B958-5337-2048D72C23FC}"/>
              </a:ext>
            </a:extLst>
          </p:cNvPr>
          <p:cNvSpPr>
            <a:spLocks noGrp="1"/>
          </p:cNvSpPr>
          <p:nvPr>
            <p:ph type="sldNum" sz="quarter" idx="4"/>
          </p:nvPr>
        </p:nvSpPr>
        <p:spPr/>
        <p:txBody>
          <a:bodyPr/>
          <a:lstStyle/>
          <a:p>
            <a:fld id="{5EDC9809-19C2-4E25-86A8-0E34C42EC71C}" type="slidenum">
              <a:rPr lang="en-US" smtClean="0"/>
              <a:pPr/>
              <a:t>7</a:t>
            </a:fld>
            <a:endParaRPr lang="en-US"/>
          </a:p>
        </p:txBody>
      </p:sp>
      <p:pic>
        <p:nvPicPr>
          <p:cNvPr id="9" name="Picture 8" descr="A map of the united states&#10;&#10;AI-generated content may be incorrect.">
            <a:extLst>
              <a:ext uri="{FF2B5EF4-FFF2-40B4-BE49-F238E27FC236}">
                <a16:creationId xmlns:a16="http://schemas.microsoft.com/office/drawing/2014/main" id="{CFC600AD-2A7B-21CA-2FE9-43DCEBF7E607}"/>
              </a:ext>
            </a:extLst>
          </p:cNvPr>
          <p:cNvPicPr>
            <a:picLocks noChangeAspect="1"/>
          </p:cNvPicPr>
          <p:nvPr/>
        </p:nvPicPr>
        <p:blipFill>
          <a:blip r:embed="rId3"/>
          <a:srcRect t="3859" r="-2" b="1721"/>
          <a:stretch>
            <a:fillRect/>
          </a:stretch>
        </p:blipFill>
        <p:spPr>
          <a:xfrm>
            <a:off x="457533" y="771430"/>
            <a:ext cx="5127586" cy="3444659"/>
          </a:xfrm>
          <a:prstGeom prst="rect">
            <a:avLst/>
          </a:prstGeom>
        </p:spPr>
      </p:pic>
      <p:pic>
        <p:nvPicPr>
          <p:cNvPr id="11" name="Picture 10" descr="A map of the united states&#10;&#10;AI-generated content may be incorrect.">
            <a:extLst>
              <a:ext uri="{FF2B5EF4-FFF2-40B4-BE49-F238E27FC236}">
                <a16:creationId xmlns:a16="http://schemas.microsoft.com/office/drawing/2014/main" id="{6A27BF04-A8C8-8F76-6FD7-6AA1D467FCF2}"/>
              </a:ext>
            </a:extLst>
          </p:cNvPr>
          <p:cNvPicPr>
            <a:picLocks noChangeAspect="1"/>
          </p:cNvPicPr>
          <p:nvPr/>
        </p:nvPicPr>
        <p:blipFill>
          <a:blip r:embed="rId4"/>
          <a:stretch>
            <a:fillRect/>
          </a:stretch>
        </p:blipFill>
        <p:spPr>
          <a:xfrm>
            <a:off x="6095086" y="761998"/>
            <a:ext cx="5120165" cy="3450569"/>
          </a:xfrm>
          <a:prstGeom prst="rect">
            <a:avLst/>
          </a:prstGeom>
        </p:spPr>
      </p:pic>
      <p:pic>
        <p:nvPicPr>
          <p:cNvPr id="12" name="Picture 11">
            <a:extLst>
              <a:ext uri="{FF2B5EF4-FFF2-40B4-BE49-F238E27FC236}">
                <a16:creationId xmlns:a16="http://schemas.microsoft.com/office/drawing/2014/main" id="{6D137E72-F715-B450-C9B2-ABFD173DDB66}"/>
              </a:ext>
            </a:extLst>
          </p:cNvPr>
          <p:cNvPicPr>
            <a:picLocks noChangeAspect="1"/>
          </p:cNvPicPr>
          <p:nvPr/>
        </p:nvPicPr>
        <p:blipFill>
          <a:blip r:embed="rId5"/>
          <a:stretch>
            <a:fillRect/>
          </a:stretch>
        </p:blipFill>
        <p:spPr>
          <a:xfrm>
            <a:off x="1652048" y="4402078"/>
            <a:ext cx="8902282" cy="2309543"/>
          </a:xfrm>
          <a:prstGeom prst="rect">
            <a:avLst/>
          </a:prstGeom>
        </p:spPr>
      </p:pic>
    </p:spTree>
    <p:extLst>
      <p:ext uri="{BB962C8B-B14F-4D97-AF65-F5344CB8AC3E}">
        <p14:creationId xmlns:p14="http://schemas.microsoft.com/office/powerpoint/2010/main" val="2024752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2C05B0E-8EC6-7018-7E36-EEB3A12DCBDB}"/>
              </a:ext>
            </a:extLst>
          </p:cNvPr>
          <p:cNvSpPr>
            <a:spLocks noGrp="1"/>
          </p:cNvSpPr>
          <p:nvPr>
            <p:ph type="body" idx="1"/>
          </p:nvPr>
        </p:nvSpPr>
        <p:spPr>
          <a:xfrm>
            <a:off x="5903" y="1695540"/>
            <a:ext cx="6077935" cy="593875"/>
          </a:xfrm>
          <a:solidFill>
            <a:srgbClr val="92D050"/>
          </a:solidFill>
          <a:ln>
            <a:solidFill>
              <a:schemeClr val="accent5">
                <a:lumMod val="50000"/>
              </a:schemeClr>
            </a:solidFill>
          </a:ln>
        </p:spPr>
        <p:txBody>
          <a:bodyPr/>
          <a:lstStyle/>
          <a:p>
            <a:pPr algn="ctr"/>
            <a:r>
              <a:rPr lang="en-US" sz="3200">
                <a:solidFill>
                  <a:schemeClr val="bg1"/>
                </a:solidFill>
                <a:latin typeface="Arial"/>
                <a:cs typeface="Arial"/>
              </a:rPr>
              <a:t>CASAS</a:t>
            </a:r>
            <a:r>
              <a:rPr lang="en-US">
                <a:latin typeface="Arial"/>
                <a:cs typeface="Arial"/>
              </a:rPr>
              <a:t> </a:t>
            </a:r>
            <a:endParaRPr lang="en-US"/>
          </a:p>
        </p:txBody>
      </p:sp>
      <p:sp>
        <p:nvSpPr>
          <p:cNvPr id="8" name="Content Placeholder 7">
            <a:extLst>
              <a:ext uri="{FF2B5EF4-FFF2-40B4-BE49-F238E27FC236}">
                <a16:creationId xmlns:a16="http://schemas.microsoft.com/office/drawing/2014/main" id="{6919485B-1D72-0A2A-0C1D-047E2F47FDE4}"/>
              </a:ext>
            </a:extLst>
          </p:cNvPr>
          <p:cNvSpPr>
            <a:spLocks noGrp="1"/>
          </p:cNvSpPr>
          <p:nvPr>
            <p:ph sz="half" idx="2"/>
          </p:nvPr>
        </p:nvSpPr>
        <p:spPr>
          <a:xfrm>
            <a:off x="5902" y="2289415"/>
            <a:ext cx="6077936" cy="4115909"/>
          </a:xfrm>
          <a:solidFill>
            <a:schemeClr val="bg1"/>
          </a:solidFill>
          <a:ln>
            <a:solidFill>
              <a:schemeClr val="accent5">
                <a:lumMod val="50000"/>
              </a:schemeClr>
            </a:solidFill>
          </a:ln>
        </p:spPr>
        <p:txBody>
          <a:bodyPr vert="horz" lIns="91440" tIns="45720" rIns="91440" bIns="45720" rtlCol="0" anchor="t">
            <a:normAutofit/>
          </a:bodyPr>
          <a:lstStyle/>
          <a:p>
            <a:r>
              <a:rPr lang="en-US">
                <a:latin typeface="Arial"/>
                <a:cs typeface="Arial"/>
              </a:rPr>
              <a:t>Obtain basic information as to </a:t>
            </a:r>
            <a:r>
              <a:rPr lang="en-US" b="1">
                <a:latin typeface="Arial"/>
                <a:cs typeface="Arial"/>
              </a:rPr>
              <a:t>student's</a:t>
            </a:r>
            <a:r>
              <a:rPr lang="en-US">
                <a:latin typeface="Arial"/>
                <a:cs typeface="Arial"/>
              </a:rPr>
              <a:t> current skills</a:t>
            </a:r>
          </a:p>
          <a:p>
            <a:r>
              <a:rPr lang="en-US">
                <a:latin typeface="Arial"/>
                <a:cs typeface="Arial"/>
              </a:rPr>
              <a:t>Establish best class placement</a:t>
            </a:r>
            <a:endParaRPr lang="en-US"/>
          </a:p>
          <a:p>
            <a:r>
              <a:rPr lang="en-US">
                <a:latin typeface="Arial"/>
                <a:cs typeface="Arial"/>
              </a:rPr>
              <a:t>Provide instructional guidance</a:t>
            </a:r>
          </a:p>
          <a:p>
            <a:r>
              <a:rPr lang="en-US">
                <a:latin typeface="Arial"/>
                <a:cs typeface="Arial"/>
              </a:rPr>
              <a:t>Baseline for post-testing</a:t>
            </a:r>
          </a:p>
          <a:p>
            <a:r>
              <a:rPr lang="en-US">
                <a:latin typeface="Arial"/>
                <a:cs typeface="Arial"/>
              </a:rPr>
              <a:t>Ascertain information regarding progress</a:t>
            </a:r>
          </a:p>
          <a:p>
            <a:r>
              <a:rPr lang="en-US">
                <a:latin typeface="Arial"/>
                <a:cs typeface="Arial"/>
              </a:rPr>
              <a:t>Accountability</a:t>
            </a:r>
          </a:p>
        </p:txBody>
      </p:sp>
      <p:sp>
        <p:nvSpPr>
          <p:cNvPr id="9" name="Text Placeholder 8">
            <a:extLst>
              <a:ext uri="{FF2B5EF4-FFF2-40B4-BE49-F238E27FC236}">
                <a16:creationId xmlns:a16="http://schemas.microsoft.com/office/drawing/2014/main" id="{2B34ADE2-6471-7A8C-514C-2443275303DD}"/>
              </a:ext>
            </a:extLst>
          </p:cNvPr>
          <p:cNvSpPr>
            <a:spLocks noGrp="1"/>
          </p:cNvSpPr>
          <p:nvPr>
            <p:ph type="body" sz="quarter" idx="3"/>
          </p:nvPr>
        </p:nvSpPr>
        <p:spPr>
          <a:xfrm>
            <a:off x="6100314" y="1695540"/>
            <a:ext cx="6088959" cy="593875"/>
          </a:xfrm>
          <a:solidFill>
            <a:srgbClr val="92D050"/>
          </a:solidFill>
          <a:ln>
            <a:solidFill>
              <a:schemeClr val="accent5">
                <a:lumMod val="50000"/>
              </a:schemeClr>
            </a:solidFill>
          </a:ln>
        </p:spPr>
        <p:txBody>
          <a:bodyPr>
            <a:normAutofit/>
          </a:bodyPr>
          <a:lstStyle/>
          <a:p>
            <a:pPr algn="ctr"/>
            <a:r>
              <a:rPr lang="en-US" sz="3200">
                <a:solidFill>
                  <a:schemeClr val="bg1"/>
                </a:solidFill>
                <a:latin typeface="Arial"/>
                <a:cs typeface="Arial"/>
              </a:rPr>
              <a:t>TABE</a:t>
            </a:r>
            <a:endParaRPr lang="en-US" sz="3200">
              <a:solidFill>
                <a:schemeClr val="bg1"/>
              </a:solidFill>
            </a:endParaRPr>
          </a:p>
        </p:txBody>
      </p:sp>
      <p:sp>
        <p:nvSpPr>
          <p:cNvPr id="10" name="Content Placeholder 9">
            <a:extLst>
              <a:ext uri="{FF2B5EF4-FFF2-40B4-BE49-F238E27FC236}">
                <a16:creationId xmlns:a16="http://schemas.microsoft.com/office/drawing/2014/main" id="{DAC9C95D-88E2-FFF2-C9D1-3D3E035C88AE}"/>
              </a:ext>
            </a:extLst>
          </p:cNvPr>
          <p:cNvSpPr>
            <a:spLocks noGrp="1"/>
          </p:cNvSpPr>
          <p:nvPr>
            <p:ph sz="quarter" idx="4"/>
          </p:nvPr>
        </p:nvSpPr>
        <p:spPr>
          <a:xfrm>
            <a:off x="6100314" y="2289417"/>
            <a:ext cx="6088960" cy="4130282"/>
          </a:xfrm>
          <a:ln>
            <a:solidFill>
              <a:schemeClr val="accent5">
                <a:lumMod val="50000"/>
              </a:schemeClr>
            </a:solidFill>
          </a:ln>
        </p:spPr>
        <p:txBody>
          <a:bodyPr vert="horz" lIns="91440" tIns="45720" rIns="91440" bIns="45720" rtlCol="0" anchor="t">
            <a:normAutofit/>
          </a:bodyPr>
          <a:lstStyle/>
          <a:p>
            <a:r>
              <a:rPr lang="en-US">
                <a:latin typeface="Arial"/>
                <a:cs typeface="Arial"/>
              </a:rPr>
              <a:t>Obtain basic information as to </a:t>
            </a:r>
            <a:r>
              <a:rPr lang="en-US" b="1">
                <a:latin typeface="Arial"/>
                <a:cs typeface="Arial"/>
              </a:rPr>
              <a:t>student's</a:t>
            </a:r>
            <a:r>
              <a:rPr lang="en-US">
                <a:latin typeface="Arial"/>
                <a:cs typeface="Arial"/>
              </a:rPr>
              <a:t> current skills</a:t>
            </a:r>
            <a:endParaRPr lang="en-US"/>
          </a:p>
          <a:p>
            <a:r>
              <a:rPr lang="en-US">
                <a:latin typeface="Arial"/>
                <a:cs typeface="Arial"/>
              </a:rPr>
              <a:t>Establish best class placement</a:t>
            </a:r>
          </a:p>
          <a:p>
            <a:r>
              <a:rPr lang="en-US"/>
              <a:t>Provide instructional guidance</a:t>
            </a:r>
          </a:p>
          <a:p>
            <a:r>
              <a:rPr lang="en-US"/>
              <a:t>Baseline for post-testing</a:t>
            </a:r>
          </a:p>
          <a:p>
            <a:r>
              <a:rPr lang="en-US">
                <a:latin typeface="Arial"/>
                <a:cs typeface="Arial"/>
              </a:rPr>
              <a:t>Ascertain information regarding progress</a:t>
            </a:r>
          </a:p>
          <a:p>
            <a:r>
              <a:rPr lang="en-US"/>
              <a:t>Accountability</a:t>
            </a:r>
          </a:p>
          <a:p>
            <a:endParaRPr lang="en-US"/>
          </a:p>
        </p:txBody>
      </p:sp>
      <p:sp>
        <p:nvSpPr>
          <p:cNvPr id="4" name="Date Placeholder 3">
            <a:extLst>
              <a:ext uri="{FF2B5EF4-FFF2-40B4-BE49-F238E27FC236}">
                <a16:creationId xmlns:a16="http://schemas.microsoft.com/office/drawing/2014/main" id="{A1A2C578-3435-9F85-0591-B914C97FA647}"/>
              </a:ext>
            </a:extLst>
          </p:cNvPr>
          <p:cNvSpPr>
            <a:spLocks noGrp="1"/>
          </p:cNvSpPr>
          <p:nvPr>
            <p:ph type="dt" sz="half" idx="10"/>
          </p:nvPr>
        </p:nvSpPr>
        <p:spPr/>
        <p:txBody>
          <a:bodyPr/>
          <a:lstStyle/>
          <a:p>
            <a:r>
              <a:rPr lang="en-US"/>
              <a:t>PY 2025-2026</a:t>
            </a:r>
          </a:p>
        </p:txBody>
      </p:sp>
      <p:sp>
        <p:nvSpPr>
          <p:cNvPr id="5" name="Slide Number Placeholder 4">
            <a:extLst>
              <a:ext uri="{FF2B5EF4-FFF2-40B4-BE49-F238E27FC236}">
                <a16:creationId xmlns:a16="http://schemas.microsoft.com/office/drawing/2014/main" id="{A3130D35-0DA8-6087-6211-5BF49D8437F3}"/>
              </a:ext>
            </a:extLst>
          </p:cNvPr>
          <p:cNvSpPr>
            <a:spLocks noGrp="1"/>
          </p:cNvSpPr>
          <p:nvPr>
            <p:ph type="sldNum" sz="quarter" idx="12"/>
          </p:nvPr>
        </p:nvSpPr>
        <p:spPr/>
        <p:txBody>
          <a:bodyPr/>
          <a:lstStyle/>
          <a:p>
            <a:fld id="{FB66DC3B-F1AC-40D4-8656-891001478902}" type="slidenum">
              <a:rPr lang="en-US" smtClean="0"/>
              <a:pPr/>
              <a:t>8</a:t>
            </a:fld>
            <a:endParaRPr lang="en-US"/>
          </a:p>
        </p:txBody>
      </p:sp>
      <p:sp>
        <p:nvSpPr>
          <p:cNvPr id="3" name="Title 2">
            <a:extLst>
              <a:ext uri="{FF2B5EF4-FFF2-40B4-BE49-F238E27FC236}">
                <a16:creationId xmlns:a16="http://schemas.microsoft.com/office/drawing/2014/main" id="{3586C031-8B2E-978C-0EC4-EF7AE255A14F}"/>
              </a:ext>
            </a:extLst>
          </p:cNvPr>
          <p:cNvSpPr>
            <a:spLocks noGrp="1"/>
          </p:cNvSpPr>
          <p:nvPr>
            <p:ph type="title"/>
          </p:nvPr>
        </p:nvSpPr>
        <p:spPr/>
        <p:txBody>
          <a:bodyPr/>
          <a:lstStyle/>
          <a:p>
            <a:endParaRPr lang="en-US"/>
          </a:p>
        </p:txBody>
      </p:sp>
      <p:sp>
        <p:nvSpPr>
          <p:cNvPr id="12" name="Title 8">
            <a:extLst>
              <a:ext uri="{FF2B5EF4-FFF2-40B4-BE49-F238E27FC236}">
                <a16:creationId xmlns:a16="http://schemas.microsoft.com/office/drawing/2014/main" id="{BB844AE9-5CFE-DCE2-DE6C-305B7AC7DE21}"/>
              </a:ext>
            </a:extLst>
          </p:cNvPr>
          <p:cNvSpPr txBox="1">
            <a:spLocks/>
          </p:cNvSpPr>
          <p:nvPr/>
        </p:nvSpPr>
        <p:spPr>
          <a:xfrm>
            <a:off x="4314" y="681037"/>
            <a:ext cx="12183371" cy="1009651"/>
          </a:xfrm>
          <a:prstGeom prst="rect">
            <a:avLst/>
          </a:prstGeom>
          <a:solidFill>
            <a:schemeClr val="accent2">
              <a:lumMod val="75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yriad Pro" panose="020B0503030403020204" pitchFamily="34" charset="0"/>
                <a:ea typeface="+mj-ea"/>
                <a:cs typeface="+mj-cs"/>
              </a:defRPr>
            </a:lvl1pPr>
          </a:lstStyle>
          <a:p>
            <a:pPr algn="ctr"/>
            <a:r>
              <a:rPr lang="en-US">
                <a:solidFill>
                  <a:schemeClr val="bg1"/>
                </a:solidFill>
                <a:latin typeface="Calibri"/>
                <a:ea typeface="Calibri"/>
                <a:cs typeface="Calibri"/>
              </a:rPr>
              <a:t>Why do we administer these assessments?</a:t>
            </a:r>
          </a:p>
        </p:txBody>
      </p:sp>
    </p:spTree>
    <p:extLst>
      <p:ext uri="{BB962C8B-B14F-4D97-AF65-F5344CB8AC3E}">
        <p14:creationId xmlns:p14="http://schemas.microsoft.com/office/powerpoint/2010/main" val="449186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diagram of a student journey&#10;&#10;Description automatically generated">
            <a:extLst>
              <a:ext uri="{FF2B5EF4-FFF2-40B4-BE49-F238E27FC236}">
                <a16:creationId xmlns:a16="http://schemas.microsoft.com/office/drawing/2014/main" id="{C16D229D-7EF3-9BFC-F1C1-C00B6EAF7AF1}"/>
              </a:ext>
            </a:extLst>
          </p:cNvPr>
          <p:cNvPicPr>
            <a:picLocks noGrp="1" noChangeAspect="1"/>
          </p:cNvPicPr>
          <p:nvPr>
            <p:ph type="pic" sz="quarter" idx="10"/>
          </p:nvPr>
        </p:nvPicPr>
        <p:blipFill>
          <a:blip r:embed="rId3"/>
          <a:stretch/>
        </p:blipFill>
        <p:spPr>
          <a:xfrm>
            <a:off x="830872" y="152284"/>
            <a:ext cx="10714952" cy="6295035"/>
          </a:xfrm>
          <a:noFill/>
        </p:spPr>
      </p:pic>
      <p:sp>
        <p:nvSpPr>
          <p:cNvPr id="2" name="Date Placeholder 1">
            <a:extLst>
              <a:ext uri="{FF2B5EF4-FFF2-40B4-BE49-F238E27FC236}">
                <a16:creationId xmlns:a16="http://schemas.microsoft.com/office/drawing/2014/main" id="{1EFD2896-5AF1-86EE-64F5-772FC34235BA}"/>
              </a:ext>
            </a:extLst>
          </p:cNvPr>
          <p:cNvSpPr>
            <a:spLocks noGrp="1"/>
          </p:cNvSpPr>
          <p:nvPr>
            <p:ph type="dt" sz="half" idx="2"/>
          </p:nvPr>
        </p:nvSpPr>
        <p:spPr>
          <a:xfrm>
            <a:off x="0" y="6579643"/>
            <a:ext cx="2743200" cy="274320"/>
          </a:xfrm>
        </p:spPr>
        <p:txBody>
          <a:bodyPr>
            <a:normAutofit/>
          </a:bodyPr>
          <a:lstStyle/>
          <a:p>
            <a:pPr>
              <a:spcAft>
                <a:spcPts val="600"/>
              </a:spcAft>
            </a:pPr>
            <a:r>
              <a:rPr lang="en-US"/>
              <a:t>PY 2025-2026</a:t>
            </a:r>
          </a:p>
        </p:txBody>
      </p:sp>
      <p:sp>
        <p:nvSpPr>
          <p:cNvPr id="3" name="Slide Number Placeholder 2">
            <a:extLst>
              <a:ext uri="{FF2B5EF4-FFF2-40B4-BE49-F238E27FC236}">
                <a16:creationId xmlns:a16="http://schemas.microsoft.com/office/drawing/2014/main" id="{EB4095C6-BBE3-DCD3-28C0-347C2FD571E6}"/>
              </a:ext>
            </a:extLst>
          </p:cNvPr>
          <p:cNvSpPr>
            <a:spLocks noGrp="1"/>
          </p:cNvSpPr>
          <p:nvPr>
            <p:ph type="sldNum" sz="quarter" idx="4"/>
          </p:nvPr>
        </p:nvSpPr>
        <p:spPr>
          <a:xfrm>
            <a:off x="9448800" y="6579643"/>
            <a:ext cx="2743200" cy="274320"/>
          </a:xfrm>
        </p:spPr>
        <p:txBody>
          <a:bodyPr>
            <a:normAutofit/>
          </a:bodyPr>
          <a:lstStyle/>
          <a:p>
            <a:pPr>
              <a:spcAft>
                <a:spcPts val="600"/>
              </a:spcAft>
            </a:pPr>
            <a:fld id="{5EDC9809-19C2-4E25-86A8-0E34C42EC71C}" type="slidenum">
              <a:rPr lang="en-US" smtClean="0"/>
              <a:pPr>
                <a:spcAft>
                  <a:spcPts val="600"/>
                </a:spcAft>
              </a:pPr>
              <a:t>9</a:t>
            </a:fld>
            <a:endParaRPr lang="en-US"/>
          </a:p>
        </p:txBody>
      </p:sp>
      <p:pic>
        <p:nvPicPr>
          <p:cNvPr id="11" name="Picture 10">
            <a:extLst>
              <a:ext uri="{FF2B5EF4-FFF2-40B4-BE49-F238E27FC236}">
                <a16:creationId xmlns:a16="http://schemas.microsoft.com/office/drawing/2014/main" id="{30822E04-3684-CDC3-5221-FADA30B894D8}"/>
              </a:ext>
            </a:extLst>
          </p:cNvPr>
          <p:cNvPicPr>
            <a:picLocks noChangeAspect="1"/>
          </p:cNvPicPr>
          <p:nvPr/>
        </p:nvPicPr>
        <p:blipFill>
          <a:blip r:embed="rId4"/>
          <a:stretch>
            <a:fillRect/>
          </a:stretch>
        </p:blipFill>
        <p:spPr>
          <a:xfrm>
            <a:off x="5291328" y="5659111"/>
            <a:ext cx="6254496" cy="712971"/>
          </a:xfrm>
          <a:prstGeom prst="rect">
            <a:avLst/>
          </a:prstGeom>
        </p:spPr>
      </p:pic>
    </p:spTree>
    <p:extLst>
      <p:ext uri="{BB962C8B-B14F-4D97-AF65-F5344CB8AC3E}">
        <p14:creationId xmlns:p14="http://schemas.microsoft.com/office/powerpoint/2010/main" val="423692025"/>
      </p:ext>
    </p:extLst>
  </p:cSld>
  <p:clrMapOvr>
    <a:masterClrMapping/>
  </p:clrMapOvr>
</p:sld>
</file>

<file path=ppt/theme/theme1.xml><?xml version="1.0" encoding="utf-8"?>
<a:theme xmlns:a="http://schemas.openxmlformats.org/drawingml/2006/main" name="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CASAS Colors 2023">
      <a:dk1>
        <a:srgbClr val="005596"/>
      </a:dk1>
      <a:lt1>
        <a:srgbClr val="FFFFFF"/>
      </a:lt1>
      <a:dk2>
        <a:srgbClr val="005596"/>
      </a:dk2>
      <a:lt2>
        <a:srgbClr val="D8D8D8"/>
      </a:lt2>
      <a:accent1>
        <a:srgbClr val="005596"/>
      </a:accent1>
      <a:accent2>
        <a:srgbClr val="0DB04B"/>
      </a:accent2>
      <a:accent3>
        <a:srgbClr val="F2F2F2"/>
      </a:accent3>
      <a:accent4>
        <a:srgbClr val="8B0E04"/>
      </a:accent4>
      <a:accent5>
        <a:srgbClr val="1F1F26"/>
      </a:accent5>
      <a:accent6>
        <a:srgbClr val="E15D42"/>
      </a:accent6>
      <a:hlink>
        <a:srgbClr val="0645AD"/>
      </a:hlink>
      <a:folHlink>
        <a:srgbClr val="0B0080"/>
      </a:folHlink>
    </a:clrScheme>
    <a:fontScheme name="MSFT template">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ICK TO ADD TITLE" id="{634D9E51-4949-4732-B929-C29E3E42414E}" vid="{5842DBD6-7D6C-4C1A-8AA9-69FB39037E7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a17eb8d-4c5e-4425-83c5-ff0615a9721f">
      <Terms xmlns="http://schemas.microsoft.com/office/infopath/2007/PartnerControls"/>
    </lcf76f155ced4ddcb4097134ff3c332f>
    <TaxCatchAll xmlns="7b5f5e15-d83c-4e8b-a7ba-f5f286ef97d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A4E9E7A330ED748AB94CB8BE97BAAB7" ma:contentTypeVersion="13" ma:contentTypeDescription="Create a new document." ma:contentTypeScope="" ma:versionID="6f757f4e5f8fb1f504a96e19770b0bc3">
  <xsd:schema xmlns:xsd="http://www.w3.org/2001/XMLSchema" xmlns:xs="http://www.w3.org/2001/XMLSchema" xmlns:p="http://schemas.microsoft.com/office/2006/metadata/properties" xmlns:ns2="5a17eb8d-4c5e-4425-83c5-ff0615a9721f" xmlns:ns3="7b5f5e15-d83c-4e8b-a7ba-f5f286ef97d3" targetNamespace="http://schemas.microsoft.com/office/2006/metadata/properties" ma:root="true" ma:fieldsID="b9760cd4233d1d7de42ab3e611f3ab48" ns2:_="" ns3:_="">
    <xsd:import namespace="5a17eb8d-4c5e-4425-83c5-ff0615a9721f"/>
    <xsd:import namespace="7b5f5e15-d83c-4e8b-a7ba-f5f286ef97d3"/>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17eb8d-4c5e-4425-83c5-ff0615a9721f"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f415d1d2-5064-401c-98c3-22cd09799612"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b5f5e15-d83c-4e8b-a7ba-f5f286ef97d3"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859a42c4-1a46-41cb-bee7-260319f1ec4a}" ma:internalName="TaxCatchAll" ma:showField="CatchAllData" ma:web="7b5f5e15-d83c-4e8b-a7ba-f5f286ef97d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B1439A3-7A68-4E22-B165-0E5235D43DFB}">
  <ds:schemaRefs>
    <ds:schemaRef ds:uri="http://purl.org/dc/terms/"/>
    <ds:schemaRef ds:uri="http://purl.org/dc/elements/1.1/"/>
    <ds:schemaRef ds:uri="5a17eb8d-4c5e-4425-83c5-ff0615a9721f"/>
    <ds:schemaRef ds:uri="7b5f5e15-d83c-4e8b-a7ba-f5f286ef97d3"/>
    <ds:schemaRef ds:uri="http://schemas.microsoft.com/office/2006/documentManagement/types"/>
    <ds:schemaRef ds:uri="http://purl.org/dc/dcmitype/"/>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42127CA0-A262-4653-9423-C909B652AE58}">
  <ds:schemaRefs>
    <ds:schemaRef ds:uri="5a17eb8d-4c5e-4425-83c5-ff0615a9721f"/>
    <ds:schemaRef ds:uri="7b5f5e15-d83c-4e8b-a7ba-f5f286ef97d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62AA5C9-B36C-4AB1-8C9E-83D9647595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TotalTime>
  <Words>7920</Words>
  <Application>Microsoft Office PowerPoint</Application>
  <PresentationFormat>Widescreen</PresentationFormat>
  <Paragraphs>1099</Paragraphs>
  <Slides>69</Slides>
  <Notes>37</Notes>
  <HiddenSlides>1</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69</vt:i4>
      </vt:variant>
    </vt:vector>
  </HeadingPairs>
  <TitlesOfParts>
    <vt:vector size="81" baseType="lpstr">
      <vt:lpstr>Aptos Display</vt:lpstr>
      <vt:lpstr>Arial</vt:lpstr>
      <vt:lpstr>Arial,Sans-Serif</vt:lpstr>
      <vt:lpstr>Calibri</vt:lpstr>
      <vt:lpstr>Calibri Light</vt:lpstr>
      <vt:lpstr>Courier New</vt:lpstr>
      <vt:lpstr>Myriad Pro</vt:lpstr>
      <vt:lpstr>Symbol</vt:lpstr>
      <vt:lpstr>Wingdings</vt:lpstr>
      <vt:lpstr>Wingdings,Sans-Serif</vt:lpstr>
      <vt:lpstr>Office Theme</vt:lpstr>
      <vt:lpstr>2_Office Theme</vt:lpstr>
      <vt:lpstr>CASAS and TABE  Side by Side</vt:lpstr>
      <vt:lpstr>30 years in ABE CASAS Trainer for 20 years TABE Trainer for 17 years ABE Teacher for 20 years    *ESL    *GED    *Work Readiness    *Computer Skills    *Corrections and Community Program Coordinator for 10 years</vt:lpstr>
      <vt:lpstr>Getting to Know You</vt:lpstr>
      <vt:lpstr>Training Agenda / Topics</vt:lpstr>
      <vt:lpstr>What do you want to know?   Tell us!</vt:lpstr>
      <vt:lpstr>CASAS Celebrates 45 Years – now in all 50 States!</vt:lpstr>
      <vt:lpstr>TABE Celebrates 58 Years !</vt:lpstr>
      <vt:lpstr>PowerPoint Presentation</vt:lpstr>
      <vt:lpstr>PowerPoint Presentation</vt:lpstr>
      <vt:lpstr>PowerPoint Presentation</vt:lpstr>
      <vt:lpstr>CASAS Assessments: Essential Skills Compass Points</vt:lpstr>
      <vt:lpstr>PowerPoint Presentation</vt:lpstr>
      <vt:lpstr>PowerPoint Presentation</vt:lpstr>
      <vt:lpstr>PowerPoint Presentation</vt:lpstr>
      <vt:lpstr>PowerPoint Presentation</vt:lpstr>
      <vt:lpstr>CASAS Test Series Design – What’s in a test item?</vt:lpstr>
      <vt:lpstr>PowerPoint Presentation</vt:lpstr>
      <vt:lpstr>PowerPoint Presentation</vt:lpstr>
      <vt:lpstr>All CASAS test series design</vt:lpstr>
      <vt:lpstr>PowerPoint Presentation</vt:lpstr>
      <vt:lpstr>PowerPoint Presentation</vt:lpstr>
      <vt:lpstr>PowerPoint Presentation</vt:lpstr>
      <vt:lpstr>PowerPoint Presentation</vt:lpstr>
      <vt:lpstr>PowerPoint Presentation</vt:lpstr>
      <vt:lpstr>PowerPoint Presentation</vt:lpstr>
      <vt:lpstr>Reading STEPS for ESL – Test Time is Student Centered!</vt:lpstr>
      <vt:lpstr>Listening STEPS Test Specifics</vt:lpstr>
      <vt:lpstr>Reading GOALS 2 Test Specifics</vt:lpstr>
      <vt:lpstr>Math GOALS 2 Test Specifics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CASAS Accommodations Materials for Test Takers with Visual Impairment/Blindness</vt:lpstr>
      <vt:lpstr>TABE Accommodations Materials and Classifying Table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Class Report Samples</vt:lpstr>
      <vt:lpstr>PowerPoint Presentation</vt:lpstr>
      <vt:lpstr>PowerPoint Presentation</vt:lpstr>
      <vt:lpstr>CASAS and HSE Readiness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What’s your takeaway?</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CASAS PowerPoint 2023</dc:title>
  <dc:creator>Berenice Weber</dc:creator>
  <cp:lastModifiedBy>martyolsen1954@outlook.com</cp:lastModifiedBy>
  <cp:revision>116</cp:revision>
  <dcterms:created xsi:type="dcterms:W3CDTF">2023-06-29T22:04:36Z</dcterms:created>
  <dcterms:modified xsi:type="dcterms:W3CDTF">2025-10-21T18:46:21Z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0x010100DA4E9E7A330ED748AB94CB8BE97BAAB7</vt:lpwstr>
  </property>
  <property fmtid="{D5CDD505-2E9C-101B-9397-08002B2CF9AE}" pid="3" name="MediaServiceImageTags">
    <vt:lpwstr/>
  </property>
  <property fmtid="{D5CDD505-2E9C-101B-9397-08002B2CF9AE}" pid="4" name="Order">
    <vt:r8>12200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ies>
</file>