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50"/>
  </p:notesMasterIdLst>
  <p:handoutMasterIdLst>
    <p:handoutMasterId r:id="rId51"/>
  </p:handoutMasterIdLst>
  <p:sldIdLst>
    <p:sldId id="256" r:id="rId2"/>
    <p:sldId id="290" r:id="rId3"/>
    <p:sldId id="257" r:id="rId4"/>
    <p:sldId id="276" r:id="rId5"/>
    <p:sldId id="311" r:id="rId6"/>
    <p:sldId id="325" r:id="rId7"/>
    <p:sldId id="326" r:id="rId8"/>
    <p:sldId id="317" r:id="rId9"/>
    <p:sldId id="318" r:id="rId10"/>
    <p:sldId id="319" r:id="rId11"/>
    <p:sldId id="320" r:id="rId12"/>
    <p:sldId id="321" r:id="rId13"/>
    <p:sldId id="322" r:id="rId14"/>
    <p:sldId id="323" r:id="rId15"/>
    <p:sldId id="324" r:id="rId16"/>
    <p:sldId id="291" r:id="rId17"/>
    <p:sldId id="293" r:id="rId18"/>
    <p:sldId id="313" r:id="rId19"/>
    <p:sldId id="285" r:id="rId20"/>
    <p:sldId id="296" r:id="rId21"/>
    <p:sldId id="268" r:id="rId22"/>
    <p:sldId id="314" r:id="rId23"/>
    <p:sldId id="297" r:id="rId24"/>
    <p:sldId id="301" r:id="rId25"/>
    <p:sldId id="302" r:id="rId26"/>
    <p:sldId id="303" r:id="rId27"/>
    <p:sldId id="304" r:id="rId28"/>
    <p:sldId id="305" r:id="rId29"/>
    <p:sldId id="307" r:id="rId30"/>
    <p:sldId id="308" r:id="rId31"/>
    <p:sldId id="298" r:id="rId32"/>
    <p:sldId id="269" r:id="rId33"/>
    <p:sldId id="295" r:id="rId34"/>
    <p:sldId id="316" r:id="rId35"/>
    <p:sldId id="294" r:id="rId36"/>
    <p:sldId id="312" r:id="rId37"/>
    <p:sldId id="299" r:id="rId38"/>
    <p:sldId id="277" r:id="rId39"/>
    <p:sldId id="261" r:id="rId40"/>
    <p:sldId id="286" r:id="rId41"/>
    <p:sldId id="287" r:id="rId42"/>
    <p:sldId id="264" r:id="rId43"/>
    <p:sldId id="300" r:id="rId44"/>
    <p:sldId id="265" r:id="rId45"/>
    <p:sldId id="309" r:id="rId46"/>
    <p:sldId id="310" r:id="rId47"/>
    <p:sldId id="266" r:id="rId48"/>
    <p:sldId id="288" r:id="rId49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  <p15:guide id="3" orient="horz" pos="2928">
          <p15:clr>
            <a:srgbClr val="A4A3A4"/>
          </p15:clr>
        </p15:guide>
        <p15:guide id="4" pos="2208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8" autoAdjust="0"/>
  </p:normalViewPr>
  <p:slideViewPr>
    <p:cSldViewPr>
      <p:cViewPr varScale="1">
        <p:scale>
          <a:sx n="87" d="100"/>
          <a:sy n="87" d="100"/>
        </p:scale>
        <p:origin x="1494" y="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3324"/>
    </p:cViewPr>
  </p:outlineViewPr>
  <p:notesTextViewPr>
    <p:cViewPr>
      <p:scale>
        <a:sx n="3" d="2"/>
        <a:sy n="3" d="2"/>
      </p:scale>
      <p:origin x="0" y="0"/>
    </p:cViewPr>
  </p:notesTextViewPr>
  <p:notesViewPr>
    <p:cSldViewPr>
      <p:cViewPr varScale="1">
        <p:scale>
          <a:sx n="56" d="100"/>
          <a:sy n="56" d="100"/>
        </p:scale>
        <p:origin x="-1860" y="-84"/>
      </p:cViewPr>
      <p:guideLst>
        <p:guide orient="horz" pos="2880"/>
        <p:guide pos="2160"/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notesMaster" Target="notesMasters/notesMaster1.xml"/><Relationship Id="rId55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handoutMaster" Target="handoutMasters/handoutMaster1.xml"/><Relationship Id="rId3" Type="http://schemas.openxmlformats.org/officeDocument/2006/relationships/slide" Target="slides/slide2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\\EDU-FileServer\HomeDirs\todd\My%20Documents\ABE\Presentations\Summer%20Institute%202014%20Presentation%20Data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\\EDU-FileServer\HomeDirs\todd\My%20Documents\ABE\Presentations\Summer%20Institute%202014%20Presentation%20Data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\\EDU-FileServer\HomeDirs\todd\My%20Documents\ABE\Presentations\Summer%20Institute%202014%20Presentation%20Data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Sheet1!$B$23</c:f>
              <c:strCache>
                <c:ptCount val="1"/>
                <c:pt idx="0">
                  <c:v>State Aid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Sheet1!$C$22:$G$22</c:f>
              <c:strCache>
                <c:ptCount val="5"/>
                <c:pt idx="0">
                  <c:v>FY2011</c:v>
                </c:pt>
                <c:pt idx="1">
                  <c:v>FY2012</c:v>
                </c:pt>
                <c:pt idx="2">
                  <c:v>FY2013</c:v>
                </c:pt>
                <c:pt idx="3">
                  <c:v>FY2014</c:v>
                </c:pt>
                <c:pt idx="4">
                  <c:v>FY2015</c:v>
                </c:pt>
              </c:strCache>
            </c:strRef>
          </c:cat>
          <c:val>
            <c:numRef>
              <c:f>Sheet1!$C$23:$G$23</c:f>
              <c:numCache>
                <c:formatCode>"$"#,##0</c:formatCode>
                <c:ptCount val="5"/>
                <c:pt idx="0">
                  <c:v>44864723.560000002</c:v>
                </c:pt>
                <c:pt idx="1">
                  <c:v>45628787.049000002</c:v>
                </c:pt>
                <c:pt idx="2">
                  <c:v>46495881.164399996</c:v>
                </c:pt>
                <c:pt idx="3">
                  <c:v>47433027.911934242</c:v>
                </c:pt>
                <c:pt idx="4">
                  <c:v>48047113.367482997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96611856"/>
        <c:axId val="296612640"/>
      </c:lineChart>
      <c:catAx>
        <c:axId val="29661185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296612640"/>
        <c:crosses val="autoZero"/>
        <c:auto val="1"/>
        <c:lblAlgn val="ctr"/>
        <c:lblOffset val="100"/>
        <c:noMultiLvlLbl val="0"/>
      </c:catAx>
      <c:valAx>
        <c:axId val="296612640"/>
        <c:scaling>
          <c:orientation val="minMax"/>
        </c:scaling>
        <c:delete val="0"/>
        <c:axPos val="l"/>
        <c:majorGridlines/>
        <c:numFmt formatCode="&quot;$&quot;#,##0" sourceLinked="1"/>
        <c:majorTickMark val="out"/>
        <c:minorTickMark val="none"/>
        <c:tickLblPos val="nextTo"/>
        <c:crossAx val="296611856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spPr>
    <a:solidFill>
      <a:schemeClr val="tx2">
        <a:lumMod val="10000"/>
      </a:schemeClr>
    </a:solidFill>
  </c:sp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Sheet1!$B$25</c:f>
              <c:strCache>
                <c:ptCount val="1"/>
                <c:pt idx="0">
                  <c:v>Federal Aid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Sheet1!$C$24:$G$24</c:f>
              <c:strCache>
                <c:ptCount val="5"/>
                <c:pt idx="0">
                  <c:v>FY2011</c:v>
                </c:pt>
                <c:pt idx="1">
                  <c:v>FY2012</c:v>
                </c:pt>
                <c:pt idx="2">
                  <c:v>FY2013</c:v>
                </c:pt>
                <c:pt idx="3">
                  <c:v>FY2014</c:v>
                </c:pt>
                <c:pt idx="4">
                  <c:v>FY2015</c:v>
                </c:pt>
              </c:strCache>
            </c:strRef>
          </c:cat>
          <c:val>
            <c:numRef>
              <c:f>Sheet1!$C$25:$G$25</c:f>
              <c:numCache>
                <c:formatCode>#,##0.00</c:formatCode>
                <c:ptCount val="5"/>
                <c:pt idx="0">
                  <c:v>4918864</c:v>
                </c:pt>
                <c:pt idx="1">
                  <c:v>5022396</c:v>
                </c:pt>
                <c:pt idx="2">
                  <c:v>5085523</c:v>
                </c:pt>
                <c:pt idx="3">
                  <c:v>4804353</c:v>
                </c:pt>
                <c:pt idx="4">
                  <c:v>4697800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97292504"/>
        <c:axId val="297292112"/>
      </c:lineChart>
      <c:catAx>
        <c:axId val="29729250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297292112"/>
        <c:crosses val="autoZero"/>
        <c:auto val="1"/>
        <c:lblAlgn val="ctr"/>
        <c:lblOffset val="100"/>
        <c:noMultiLvlLbl val="0"/>
      </c:catAx>
      <c:valAx>
        <c:axId val="297292112"/>
        <c:scaling>
          <c:orientation val="minMax"/>
        </c:scaling>
        <c:delete val="0"/>
        <c:axPos val="l"/>
        <c:majorGridlines/>
        <c:numFmt formatCode="#,##0.00" sourceLinked="1"/>
        <c:majorTickMark val="out"/>
        <c:minorTickMark val="none"/>
        <c:tickLblPos val="nextTo"/>
        <c:crossAx val="297292504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spPr>
    <a:solidFill>
      <a:schemeClr val="tx2">
        <a:lumMod val="10000"/>
      </a:schemeClr>
    </a:solidFill>
  </c:sp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Sheet1!$B$8</c:f>
              <c:strCache>
                <c:ptCount val="1"/>
                <c:pt idx="0">
                  <c:v>Enrollees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Sheet1!$C$7:$F$7</c:f>
              <c:strCache>
                <c:ptCount val="4"/>
                <c:pt idx="0">
                  <c:v>FY2011</c:v>
                </c:pt>
                <c:pt idx="1">
                  <c:v>FY2012</c:v>
                </c:pt>
                <c:pt idx="2">
                  <c:v>FY2013</c:v>
                </c:pt>
                <c:pt idx="3">
                  <c:v>FY2014</c:v>
                </c:pt>
              </c:strCache>
            </c:strRef>
          </c:cat>
          <c:val>
            <c:numRef>
              <c:f>Sheet1!$C$8:$F$8</c:f>
              <c:numCache>
                <c:formatCode>General</c:formatCode>
                <c:ptCount val="4"/>
                <c:pt idx="0">
                  <c:v>74847</c:v>
                </c:pt>
                <c:pt idx="1">
                  <c:v>73323</c:v>
                </c:pt>
                <c:pt idx="2">
                  <c:v>74736</c:v>
                </c:pt>
                <c:pt idx="3">
                  <c:v>69623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Sheet1!$B$9</c:f>
              <c:strCache>
                <c:ptCount val="1"/>
                <c:pt idx="0">
                  <c:v>Participant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Sheet1!$C$7:$F$7</c:f>
              <c:strCache>
                <c:ptCount val="4"/>
                <c:pt idx="0">
                  <c:v>FY2011</c:v>
                </c:pt>
                <c:pt idx="1">
                  <c:v>FY2012</c:v>
                </c:pt>
                <c:pt idx="2">
                  <c:v>FY2013</c:v>
                </c:pt>
                <c:pt idx="3">
                  <c:v>FY2014</c:v>
                </c:pt>
              </c:strCache>
            </c:strRef>
          </c:cat>
          <c:val>
            <c:numRef>
              <c:f>Sheet1!$C$9:$F$9</c:f>
              <c:numCache>
                <c:formatCode>General</c:formatCode>
                <c:ptCount val="4"/>
                <c:pt idx="0">
                  <c:v>45913</c:v>
                </c:pt>
                <c:pt idx="1">
                  <c:v>45195</c:v>
                </c:pt>
                <c:pt idx="2">
                  <c:v>45689</c:v>
                </c:pt>
                <c:pt idx="3">
                  <c:v>42376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97294856"/>
        <c:axId val="297295248"/>
      </c:lineChart>
      <c:catAx>
        <c:axId val="29729485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297295248"/>
        <c:crosses val="autoZero"/>
        <c:auto val="1"/>
        <c:lblAlgn val="ctr"/>
        <c:lblOffset val="100"/>
        <c:noMultiLvlLbl val="0"/>
      </c:catAx>
      <c:valAx>
        <c:axId val="297295248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297294856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spPr>
    <a:solidFill>
      <a:schemeClr val="tx2">
        <a:lumMod val="10000"/>
      </a:schemeClr>
    </a:solidFill>
  </c:sp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Sheet1!$B$4</c:f>
              <c:strCache>
                <c:ptCount val="1"/>
                <c:pt idx="0">
                  <c:v>Enrollee Contact Hours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Sheet1!$C$3:$F$3</c:f>
              <c:strCache>
                <c:ptCount val="4"/>
                <c:pt idx="0">
                  <c:v>FY2011</c:v>
                </c:pt>
                <c:pt idx="1">
                  <c:v>FY2012</c:v>
                </c:pt>
                <c:pt idx="2">
                  <c:v>FY2013</c:v>
                </c:pt>
                <c:pt idx="3">
                  <c:v>FY2014</c:v>
                </c:pt>
              </c:strCache>
            </c:strRef>
          </c:cat>
          <c:val>
            <c:numRef>
              <c:f>Sheet1!$C$4:$F$4</c:f>
              <c:numCache>
                <c:formatCode>#,##0</c:formatCode>
                <c:ptCount val="4"/>
                <c:pt idx="0">
                  <c:v>5826151</c:v>
                </c:pt>
                <c:pt idx="1">
                  <c:v>5955470</c:v>
                </c:pt>
                <c:pt idx="2">
                  <c:v>5931207</c:v>
                </c:pt>
                <c:pt idx="3" formatCode="General">
                  <c:v>5548926.8499999996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Sheet1!$B$5</c:f>
              <c:strCache>
                <c:ptCount val="1"/>
                <c:pt idx="0">
                  <c:v>Participant Hours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Sheet1!$C$3:$F$3</c:f>
              <c:strCache>
                <c:ptCount val="4"/>
                <c:pt idx="0">
                  <c:v>FY2011</c:v>
                </c:pt>
                <c:pt idx="1">
                  <c:v>FY2012</c:v>
                </c:pt>
                <c:pt idx="2">
                  <c:v>FY2013</c:v>
                </c:pt>
                <c:pt idx="3">
                  <c:v>FY2014</c:v>
                </c:pt>
              </c:strCache>
            </c:strRef>
          </c:cat>
          <c:val>
            <c:numRef>
              <c:f>Sheet1!$C$5:$F$5</c:f>
              <c:numCache>
                <c:formatCode>General</c:formatCode>
                <c:ptCount val="4"/>
                <c:pt idx="0">
                  <c:v>5509353.6999999993</c:v>
                </c:pt>
                <c:pt idx="1">
                  <c:v>5673254.3200000012</c:v>
                </c:pt>
                <c:pt idx="2" formatCode="#,##0">
                  <c:v>5663012.21</c:v>
                </c:pt>
                <c:pt idx="3">
                  <c:v>5508539.4850000003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97297208"/>
        <c:axId val="297298384"/>
      </c:lineChart>
      <c:catAx>
        <c:axId val="29729720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297298384"/>
        <c:crosses val="autoZero"/>
        <c:auto val="1"/>
        <c:lblAlgn val="ctr"/>
        <c:lblOffset val="100"/>
        <c:noMultiLvlLbl val="0"/>
      </c:catAx>
      <c:valAx>
        <c:axId val="297298384"/>
        <c:scaling>
          <c:orientation val="minMax"/>
        </c:scaling>
        <c:delete val="0"/>
        <c:axPos val="l"/>
        <c:majorGridlines/>
        <c:numFmt formatCode="#,##0" sourceLinked="1"/>
        <c:majorTickMark val="out"/>
        <c:minorTickMark val="none"/>
        <c:tickLblPos val="nextTo"/>
        <c:crossAx val="297297208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spPr>
    <a:solidFill>
      <a:schemeClr val="tx2">
        <a:lumMod val="10000"/>
      </a:schemeClr>
    </a:solidFill>
  </c:sp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Sheet1!$B$19</c:f>
              <c:strCache>
                <c:ptCount val="1"/>
                <c:pt idx="0">
                  <c:v>Per Enrollee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Sheet1!$C$18:$E$18</c:f>
              <c:strCache>
                <c:ptCount val="3"/>
                <c:pt idx="0">
                  <c:v>FY2011</c:v>
                </c:pt>
                <c:pt idx="1">
                  <c:v>FY2012</c:v>
                </c:pt>
                <c:pt idx="2">
                  <c:v>FY2013</c:v>
                </c:pt>
              </c:strCache>
            </c:strRef>
          </c:cat>
          <c:val>
            <c:numRef>
              <c:f>Sheet1!$C$19:$E$19</c:f>
              <c:numCache>
                <c:formatCode>General</c:formatCode>
                <c:ptCount val="3"/>
                <c:pt idx="0">
                  <c:v>77.840808582842328</c:v>
                </c:pt>
                <c:pt idx="1">
                  <c:v>81.222399519932353</c:v>
                </c:pt>
                <c:pt idx="2">
                  <c:v>79.362114643545283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Sheet1!$B$20</c:f>
              <c:strCache>
                <c:ptCount val="1"/>
                <c:pt idx="0">
                  <c:v>Per Participant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Sheet1!$C$18:$E$18</c:f>
              <c:strCache>
                <c:ptCount val="3"/>
                <c:pt idx="0">
                  <c:v>FY2011</c:v>
                </c:pt>
                <c:pt idx="1">
                  <c:v>FY2012</c:v>
                </c:pt>
                <c:pt idx="2">
                  <c:v>FY2013</c:v>
                </c:pt>
              </c:strCache>
            </c:strRef>
          </c:cat>
          <c:val>
            <c:numRef>
              <c:f>Sheet1!$C$20:$E$20</c:f>
              <c:numCache>
                <c:formatCode>General</c:formatCode>
                <c:ptCount val="3"/>
                <c:pt idx="0">
                  <c:v>119.99550671922984</c:v>
                </c:pt>
                <c:pt idx="1">
                  <c:v>125.52836198694548</c:v>
                </c:pt>
                <c:pt idx="2">
                  <c:v>123.94695025060737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97293680"/>
        <c:axId val="297294464"/>
      </c:lineChart>
      <c:catAx>
        <c:axId val="29729368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297294464"/>
        <c:crosses val="autoZero"/>
        <c:auto val="1"/>
        <c:lblAlgn val="ctr"/>
        <c:lblOffset val="100"/>
        <c:noMultiLvlLbl val="0"/>
      </c:catAx>
      <c:valAx>
        <c:axId val="29729446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297293680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spPr>
    <a:solidFill>
      <a:schemeClr val="tx2">
        <a:lumMod val="10000"/>
      </a:schemeClr>
    </a:solidFill>
  </c:sp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Sheet1!$B$29</c:f>
              <c:strCache>
                <c:ptCount val="1"/>
                <c:pt idx="0">
                  <c:v>ABE State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Sheet1!$C$28:$E$28</c:f>
              <c:strCache>
                <c:ptCount val="3"/>
                <c:pt idx="0">
                  <c:v>FY2011</c:v>
                </c:pt>
                <c:pt idx="1">
                  <c:v>FY2012</c:v>
                </c:pt>
                <c:pt idx="2">
                  <c:v>FY2013</c:v>
                </c:pt>
              </c:strCache>
            </c:strRef>
          </c:cat>
          <c:val>
            <c:numRef>
              <c:f>Sheet1!$C$29:$E$29</c:f>
              <c:numCache>
                <c:formatCode>0.0%</c:formatCode>
                <c:ptCount val="3"/>
                <c:pt idx="0">
                  <c:v>0.46410491297430212</c:v>
                </c:pt>
                <c:pt idx="1">
                  <c:v>0.48746197105190375</c:v>
                </c:pt>
                <c:pt idx="2">
                  <c:v>0.48992600517072299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Sheet1!$B$30</c:f>
              <c:strCache>
                <c:ptCount val="1"/>
                <c:pt idx="0">
                  <c:v>ABE NRS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Sheet1!$C$28:$E$28</c:f>
              <c:strCache>
                <c:ptCount val="3"/>
                <c:pt idx="0">
                  <c:v>FY2011</c:v>
                </c:pt>
                <c:pt idx="1">
                  <c:v>FY2012</c:v>
                </c:pt>
                <c:pt idx="2">
                  <c:v>FY2013</c:v>
                </c:pt>
              </c:strCache>
            </c:strRef>
          </c:cat>
          <c:val>
            <c:numRef>
              <c:f>Sheet1!$C$30:$E$30</c:f>
              <c:numCache>
                <c:formatCode>0.0%</c:formatCode>
                <c:ptCount val="3"/>
                <c:pt idx="0">
                  <c:v>0.42423412564485807</c:v>
                </c:pt>
                <c:pt idx="1">
                  <c:v>0.45743800129067946</c:v>
                </c:pt>
                <c:pt idx="2">
                  <c:v>0.48384015333868241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97291720"/>
        <c:axId val="297299168"/>
      </c:lineChart>
      <c:catAx>
        <c:axId val="29729172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297299168"/>
        <c:crosses val="autoZero"/>
        <c:auto val="1"/>
        <c:lblAlgn val="ctr"/>
        <c:lblOffset val="100"/>
        <c:noMultiLvlLbl val="0"/>
      </c:catAx>
      <c:valAx>
        <c:axId val="297299168"/>
        <c:scaling>
          <c:orientation val="minMax"/>
        </c:scaling>
        <c:delete val="0"/>
        <c:axPos val="l"/>
        <c:majorGridlines/>
        <c:numFmt formatCode="0.0%" sourceLinked="1"/>
        <c:majorTickMark val="out"/>
        <c:minorTickMark val="none"/>
        <c:tickLblPos val="nextTo"/>
        <c:crossAx val="297291720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spPr>
    <a:solidFill>
      <a:schemeClr val="tx2">
        <a:lumMod val="10000"/>
      </a:schemeClr>
    </a:solidFill>
  </c:sp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1"/>
    </mc:Choice>
    <mc:Fallback>
      <c:style val="1"/>
    </mc:Fallback>
  </mc:AlternateContent>
  <c:chart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Sheet1!$B$33</c:f>
              <c:strCache>
                <c:ptCount val="1"/>
                <c:pt idx="0">
                  <c:v>ESL State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Sheet1!$C$32:$E$32</c:f>
              <c:strCache>
                <c:ptCount val="3"/>
                <c:pt idx="0">
                  <c:v>FY2011</c:v>
                </c:pt>
                <c:pt idx="1">
                  <c:v>FY2012</c:v>
                </c:pt>
                <c:pt idx="2">
                  <c:v>FY2013</c:v>
                </c:pt>
              </c:strCache>
            </c:strRef>
          </c:cat>
          <c:val>
            <c:numRef>
              <c:f>Sheet1!$C$33:$E$33</c:f>
              <c:numCache>
                <c:formatCode>0.0%</c:formatCode>
                <c:ptCount val="3"/>
                <c:pt idx="0">
                  <c:v>0.4822574893009986</c:v>
                </c:pt>
                <c:pt idx="1">
                  <c:v>0.51544896281611141</c:v>
                </c:pt>
                <c:pt idx="2">
                  <c:v>0.51477988957834564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Sheet1!$B$34</c:f>
              <c:strCache>
                <c:ptCount val="1"/>
                <c:pt idx="0">
                  <c:v>ESL NRS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Sheet1!$C$32:$E$32</c:f>
              <c:strCache>
                <c:ptCount val="3"/>
                <c:pt idx="0">
                  <c:v>FY2011</c:v>
                </c:pt>
                <c:pt idx="1">
                  <c:v>FY2012</c:v>
                </c:pt>
                <c:pt idx="2">
                  <c:v>FY2013</c:v>
                </c:pt>
              </c:strCache>
            </c:strRef>
          </c:cat>
          <c:val>
            <c:numRef>
              <c:f>Sheet1!$C$34:$E$34</c:f>
              <c:numCache>
                <c:formatCode>0.0%</c:formatCode>
                <c:ptCount val="3"/>
                <c:pt idx="0">
                  <c:v>0.45757756776034231</c:v>
                </c:pt>
                <c:pt idx="1">
                  <c:v>0.49358735070837972</c:v>
                </c:pt>
                <c:pt idx="2">
                  <c:v>0.50705721405188831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97295640"/>
        <c:axId val="297297992"/>
      </c:lineChart>
      <c:catAx>
        <c:axId val="29729564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297297992"/>
        <c:crosses val="autoZero"/>
        <c:auto val="1"/>
        <c:lblAlgn val="ctr"/>
        <c:lblOffset val="100"/>
        <c:noMultiLvlLbl val="0"/>
      </c:catAx>
      <c:valAx>
        <c:axId val="297297992"/>
        <c:scaling>
          <c:orientation val="minMax"/>
        </c:scaling>
        <c:delete val="0"/>
        <c:axPos val="l"/>
        <c:majorGridlines/>
        <c:numFmt formatCode="0.0%" sourceLinked="1"/>
        <c:majorTickMark val="out"/>
        <c:minorTickMark val="none"/>
        <c:tickLblPos val="nextTo"/>
        <c:crossAx val="297295640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spPr>
    <a:solidFill>
      <a:schemeClr val="tx2">
        <a:lumMod val="10000"/>
      </a:schemeClr>
    </a:solidFill>
  </c:spPr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BB20354C-59B1-4CAD-AEF3-3D43141DCCD3}" type="datetimeFigureOut">
              <a:rPr lang="en-US" smtClean="0"/>
              <a:t>11/22/2014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46601564-A23C-4624-A877-4AEC42B4D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699543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87210D9E-4B3C-4CF5-9D82-79CD860E0B06}" type="datetimeFigureOut">
              <a:rPr lang="en-US" smtClean="0"/>
              <a:t>11/22/2014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67C7AFFD-F61D-45F5-A49F-3CB583AFF7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61125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1 Min:  Abbey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C7AFFD-F61D-45F5-A49F-3CB583AFF744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081353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5 Min:  Brad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C7AFFD-F61D-45F5-A49F-3CB583AFF744}" type="slidenum">
              <a:rPr lang="en-US" smtClean="0"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236121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5 Min:  Brad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C7AFFD-F61D-45F5-A49F-3CB583AFF744}" type="slidenum">
              <a:rPr lang="en-US" smtClean="0"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607251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5 Min:  Brad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C7AFFD-F61D-45F5-A49F-3CB583AFF744}" type="slidenum">
              <a:rPr lang="en-US" smtClean="0"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236121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3 min:  Athena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C7AFFD-F61D-45F5-A49F-3CB583AFF744}" type="slidenum">
              <a:rPr lang="en-US" smtClean="0"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479409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Athena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C7AFFD-F61D-45F5-A49F-3CB583AFF744}" type="slidenum">
              <a:rPr lang="en-US" smtClean="0"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907647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Astrid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9797E6-6510-4B57-85F1-4C453FC18488}" type="slidenum">
              <a:rPr lang="en-US" smtClean="0"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628286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Athena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C7AFFD-F61D-45F5-A49F-3CB583AFF744}" type="slidenum">
              <a:rPr lang="en-US" smtClean="0"/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558945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1</a:t>
            </a:r>
            <a:r>
              <a:rPr lang="en-US" baseline="0" dirty="0" smtClean="0"/>
              <a:t> min:  Athena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C7AFFD-F61D-45F5-A49F-3CB583AFF744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308056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5 min:  Marty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C7AFFD-F61D-45F5-A49F-3CB583AFF744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194404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01041" y="4415790"/>
            <a:ext cx="5608320" cy="4183380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Put out post</a:t>
            </a:r>
            <a:r>
              <a:rPr lang="en-US" baseline="0" dirty="0" smtClean="0"/>
              <a:t> it notes on tables for participants.</a:t>
            </a:r>
          </a:p>
          <a:p>
            <a:r>
              <a:rPr lang="en-US" baseline="0" dirty="0" smtClean="0"/>
              <a:t>Provide handouts as participants walk in.</a:t>
            </a:r>
          </a:p>
          <a:p>
            <a:r>
              <a:rPr lang="en-US" dirty="0" smtClean="0"/>
              <a:t>Show of hands to show reps, TEACHERS, Administrators, other….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E0BFA2-B5FF-6845-8C95-DA8741E54E53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365233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Amy (and Jim?)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C7AFFD-F61D-45F5-A49F-3CB583AFF744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488317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Brad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9797E6-6510-4B57-85F1-4C453FC18488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830228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Marty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C7AFFD-F61D-45F5-A49F-3CB583AFF744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521664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Todd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C7AFFD-F61D-45F5-A49F-3CB583AFF744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206104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5 Min:  Brad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C7AFFD-F61D-45F5-A49F-3CB583AFF744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10178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09442" y="3307355"/>
            <a:ext cx="7117180" cy="1470025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09442" y="4777380"/>
            <a:ext cx="7117180" cy="86142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60F232-D907-40DA-B76D-462DE8B38F83}" type="datetimeFigureOut">
              <a:rPr lang="en-US" smtClean="0"/>
              <a:t>11/22/2014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5C6F9D-D549-46FA-A81F-B4FADD55474B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741" b="95556" l="1923" r="9551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9307" y="5867400"/>
            <a:ext cx="1144693" cy="990600"/>
          </a:xfrm>
          <a:prstGeom prst="ellipse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3" y="1807361"/>
            <a:ext cx="7123080" cy="405143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60F232-D907-40DA-B76D-462DE8B38F83}" type="datetimeFigureOut">
              <a:rPr lang="en-US" smtClean="0"/>
              <a:t>11/22/2014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5C6F9D-D549-46FA-A81F-B4FADD55474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59561" y="675723"/>
            <a:ext cx="1472962" cy="518532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2" y="675723"/>
            <a:ext cx="5467557" cy="518532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60F232-D907-40DA-B76D-462DE8B38F83}" type="datetimeFigureOut">
              <a:rPr lang="en-US" smtClean="0"/>
              <a:t>11/22/2014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5C6F9D-D549-46FA-A81F-B4FADD55474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60F232-D907-40DA-B76D-462DE8B38F83}" type="datetimeFigureOut">
              <a:rPr lang="en-US" smtClean="0"/>
              <a:t>11/22/2014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5C6F9D-D549-46FA-A81F-B4FADD55474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3308581"/>
            <a:ext cx="7117178" cy="1468800"/>
          </a:xfrm>
        </p:spPr>
        <p:txBody>
          <a:bodyPr anchor="b"/>
          <a:lstStyle>
            <a:lvl1pPr algn="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4777381"/>
            <a:ext cx="711717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60F232-D907-40DA-B76D-462DE8B38F83}" type="datetimeFigureOut">
              <a:rPr lang="en-US" smtClean="0"/>
              <a:t>11/22/2014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5C6F9D-D549-46FA-A81F-B4FADD55474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675724"/>
            <a:ext cx="7123080" cy="92447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09442" y="1809749"/>
            <a:ext cx="3471277" cy="405130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281" y="1809749"/>
            <a:ext cx="3469242" cy="4051302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60F232-D907-40DA-B76D-462DE8B38F83}" type="datetimeFigureOut">
              <a:rPr lang="en-US" smtClean="0"/>
              <a:t>11/22/2014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5C6F9D-D549-46FA-A81F-B4FADD55474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48224" y="1812927"/>
            <a:ext cx="313249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9442" y="2389189"/>
            <a:ext cx="3471277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84078" y="1812927"/>
            <a:ext cx="315047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280" y="2389189"/>
            <a:ext cx="3471275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60F232-D907-40DA-B76D-462DE8B38F83}" type="datetimeFigureOut">
              <a:rPr lang="en-US" smtClean="0"/>
              <a:t>11/22/2014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5C6F9D-D549-46FA-A81F-B4FADD55474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60F232-D907-40DA-B76D-462DE8B38F83}" type="datetimeFigureOut">
              <a:rPr lang="en-US" smtClean="0"/>
              <a:t>11/22/2014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5C6F9D-D549-46FA-A81F-B4FADD55474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60F232-D907-40DA-B76D-462DE8B38F83}" type="datetimeFigureOut">
              <a:rPr lang="en-US" smtClean="0"/>
              <a:t>11/22/2014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5C6F9D-D549-46FA-A81F-B4FADD55474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446087"/>
            <a:ext cx="2660650" cy="1185861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52654" y="446087"/>
            <a:ext cx="4279869" cy="5414963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1631949"/>
            <a:ext cx="2660650" cy="4229099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60F232-D907-40DA-B76D-462DE8B38F83}" type="datetimeFigureOut">
              <a:rPr lang="en-US" smtClean="0"/>
              <a:t>11/22/2014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5C6F9D-D549-46FA-A81F-B4FADD55474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1387058"/>
            <a:ext cx="3481387" cy="1113254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2500312"/>
            <a:ext cx="3481387" cy="2530200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60F232-D907-40DA-B76D-462DE8B38F83}" type="datetimeFigureOut">
              <a:rPr lang="en-US" smtClean="0"/>
              <a:t>11/22/2014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5C6F9D-D549-46FA-A81F-B4FADD55474B}" type="slidenum">
              <a:rPr lang="en-US" smtClean="0"/>
              <a:t>‹#›</a:t>
            </a:fld>
            <a:endParaRPr lang="en-US"/>
          </a:p>
        </p:txBody>
      </p:sp>
      <p:sp>
        <p:nvSpPr>
          <p:cNvPr id="32" name="Oval 31"/>
          <p:cNvSpPr/>
          <p:nvPr/>
        </p:nvSpPr>
        <p:spPr>
          <a:xfrm>
            <a:off x="5479247" y="1436861"/>
            <a:ext cx="1086653" cy="1086653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/>
          <p:cNvSpPr/>
          <p:nvPr/>
        </p:nvSpPr>
        <p:spPr>
          <a:xfrm>
            <a:off x="5650541" y="1411791"/>
            <a:ext cx="830365" cy="830365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/>
          <p:cNvSpPr/>
          <p:nvPr/>
        </p:nvSpPr>
        <p:spPr>
          <a:xfrm>
            <a:off x="5256184" y="1894454"/>
            <a:ext cx="602364" cy="602364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/>
          <p:cNvSpPr/>
          <p:nvPr/>
        </p:nvSpPr>
        <p:spPr>
          <a:xfrm>
            <a:off x="5424145" y="1811313"/>
            <a:ext cx="489588" cy="489588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/>
          <p:cNvSpPr/>
          <p:nvPr/>
        </p:nvSpPr>
        <p:spPr>
          <a:xfrm>
            <a:off x="4718762" y="2083426"/>
            <a:ext cx="256601" cy="256601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/>
          <p:cNvSpPr/>
          <p:nvPr/>
        </p:nvSpPr>
        <p:spPr>
          <a:xfrm>
            <a:off x="6132091" y="993075"/>
            <a:ext cx="256601" cy="256601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/>
          <p:cNvSpPr/>
          <p:nvPr/>
        </p:nvSpPr>
        <p:spPr>
          <a:xfrm>
            <a:off x="5059596" y="1894454"/>
            <a:ext cx="197439" cy="197439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 34"/>
          <p:cNvSpPr/>
          <p:nvPr/>
        </p:nvSpPr>
        <p:spPr>
          <a:xfrm>
            <a:off x="6148801" y="1060593"/>
            <a:ext cx="197439" cy="197439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Picture Placeholder 17"/>
          <p:cNvSpPr>
            <a:spLocks noGrp="1"/>
          </p:cNvSpPr>
          <p:nvPr>
            <p:ph type="pic" sz="quarter" idx="14"/>
          </p:nvPr>
        </p:nvSpPr>
        <p:spPr>
          <a:xfrm>
            <a:off x="4876800" y="1600200"/>
            <a:ext cx="3429000" cy="3429000"/>
          </a:xfrm>
          <a:prstGeom prst="ellipse">
            <a:avLst/>
          </a:prstGeom>
          <a:ln w="76200">
            <a:solidFill>
              <a:schemeClr val="tx2">
                <a:lumMod val="75000"/>
              </a:schemeClr>
            </a:solidFill>
          </a:ln>
        </p:spPr>
        <p:txBody>
          <a:bodyPr/>
          <a:lstStyle/>
          <a:p>
            <a:r>
              <a:rPr lang="en-US" smtClean="0"/>
              <a:t>Click icon to add picture</a:t>
            </a:r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09442" y="675724"/>
            <a:ext cx="7125113" cy="9244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1807361"/>
            <a:ext cx="7125112" cy="40514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37344" y="595181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2"/>
                </a:solidFill>
              </a:defRPr>
            </a:lvl1pPr>
          </a:lstStyle>
          <a:p>
            <a:fld id="{9460F232-D907-40DA-B76D-462DE8B38F83}" type="datetimeFigureOut">
              <a:rPr lang="en-US" smtClean="0"/>
              <a:t>11/22/2014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80945" y="5951810"/>
            <a:ext cx="5256399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72658" y="5951810"/>
            <a:ext cx="608287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800">
                <a:solidFill>
                  <a:schemeClr val="tx2"/>
                </a:solidFill>
              </a:defRPr>
            </a:lvl1pPr>
          </a:lstStyle>
          <a:p>
            <a:fld id="{BB5C6F9D-D549-46FA-A81F-B4FADD55474B}" type="slidenum">
              <a:rPr lang="en-US" smtClean="0"/>
              <a:t>‹#›</a:t>
            </a:fld>
            <a:endParaRPr lang="en-US"/>
          </a:p>
        </p:txBody>
      </p:sp>
      <p:grpSp>
        <p:nvGrpSpPr>
          <p:cNvPr id="61" name="Group 60"/>
          <p:cNvGrpSpPr/>
          <p:nvPr/>
        </p:nvGrpSpPr>
        <p:grpSpPr>
          <a:xfrm>
            <a:off x="-33595" y="0"/>
            <a:ext cx="9177595" cy="6857999"/>
            <a:chOff x="-33595" y="0"/>
            <a:chExt cx="9177595" cy="6857999"/>
          </a:xfrm>
        </p:grpSpPr>
        <p:grpSp>
          <p:nvGrpSpPr>
            <p:cNvPr id="62" name="Group 182"/>
            <p:cNvGrpSpPr/>
            <p:nvPr/>
          </p:nvGrpSpPr>
          <p:grpSpPr>
            <a:xfrm>
              <a:off x="-33595" y="437091"/>
              <a:ext cx="9074452" cy="6174255"/>
              <a:chOff x="-33595" y="437091"/>
              <a:chExt cx="9074452" cy="6174255"/>
            </a:xfrm>
          </p:grpSpPr>
          <p:sp>
            <p:nvSpPr>
              <p:cNvPr id="92" name="Freeform 12"/>
              <p:cNvSpPr>
                <a:spLocks noChangeAspect="1"/>
              </p:cNvSpPr>
              <p:nvPr/>
            </p:nvSpPr>
            <p:spPr bwMode="auto">
              <a:xfrm rot="8051039">
                <a:off x="-11813" y="3783436"/>
                <a:ext cx="1054883" cy="1098447"/>
              </a:xfrm>
              <a:custGeom>
                <a:avLst/>
                <a:gdLst/>
                <a:ahLst/>
                <a:cxnLst>
                  <a:cxn ang="0">
                    <a:pos x="1226" y="680"/>
                  </a:cxn>
                  <a:cxn ang="0">
                    <a:pos x="1198" y="622"/>
                  </a:cxn>
                  <a:cxn ang="0">
                    <a:pos x="1248" y="526"/>
                  </a:cxn>
                  <a:cxn ang="0">
                    <a:pos x="1220" y="512"/>
                  </a:cxn>
                  <a:cxn ang="0">
                    <a:pos x="1224" y="420"/>
                  </a:cxn>
                  <a:cxn ang="0">
                    <a:pos x="1210" y="362"/>
                  </a:cxn>
                  <a:cxn ang="0">
                    <a:pos x="1082" y="416"/>
                  </a:cxn>
                  <a:cxn ang="0">
                    <a:pos x="1012" y="402"/>
                  </a:cxn>
                  <a:cxn ang="0">
                    <a:pos x="902" y="532"/>
                  </a:cxn>
                  <a:cxn ang="0">
                    <a:pos x="882" y="516"/>
                  </a:cxn>
                  <a:cxn ang="0">
                    <a:pos x="928" y="360"/>
                  </a:cxn>
                  <a:cxn ang="0">
                    <a:pos x="850" y="310"/>
                  </a:cxn>
                  <a:cxn ang="0">
                    <a:pos x="804" y="306"/>
                  </a:cxn>
                  <a:cxn ang="0">
                    <a:pos x="792" y="212"/>
                  </a:cxn>
                  <a:cxn ang="0">
                    <a:pos x="774" y="194"/>
                  </a:cxn>
                  <a:cxn ang="0">
                    <a:pos x="726" y="180"/>
                  </a:cxn>
                  <a:cxn ang="0">
                    <a:pos x="684" y="42"/>
                  </a:cxn>
                  <a:cxn ang="0">
                    <a:pos x="678" y="0"/>
                  </a:cxn>
                  <a:cxn ang="0">
                    <a:pos x="640" y="164"/>
                  </a:cxn>
                  <a:cxn ang="0">
                    <a:pos x="590" y="198"/>
                  </a:cxn>
                  <a:cxn ang="0">
                    <a:pos x="558" y="186"/>
                  </a:cxn>
                  <a:cxn ang="0">
                    <a:pos x="556" y="300"/>
                  </a:cxn>
                  <a:cxn ang="0">
                    <a:pos x="516" y="312"/>
                  </a:cxn>
                  <a:cxn ang="0">
                    <a:pos x="418" y="282"/>
                  </a:cxn>
                  <a:cxn ang="0">
                    <a:pos x="474" y="516"/>
                  </a:cxn>
                  <a:cxn ang="0">
                    <a:pos x="462" y="538"/>
                  </a:cxn>
                  <a:cxn ang="0">
                    <a:pos x="350" y="414"/>
                  </a:cxn>
                  <a:cxn ang="0">
                    <a:pos x="290" y="416"/>
                  </a:cxn>
                  <a:cxn ang="0">
                    <a:pos x="172" y="380"/>
                  </a:cxn>
                  <a:cxn ang="0">
                    <a:pos x="120" y="380"/>
                  </a:cxn>
                  <a:cxn ang="0">
                    <a:pos x="138" y="506"/>
                  </a:cxn>
                  <a:cxn ang="0">
                    <a:pos x="108" y="526"/>
                  </a:cxn>
                  <a:cxn ang="0">
                    <a:pos x="154" y="606"/>
                  </a:cxn>
                  <a:cxn ang="0">
                    <a:pos x="138" y="674"/>
                  </a:cxn>
                  <a:cxn ang="0">
                    <a:pos x="50" y="704"/>
                  </a:cxn>
                  <a:cxn ang="0">
                    <a:pos x="224" y="804"/>
                  </a:cxn>
                  <a:cxn ang="0">
                    <a:pos x="248" y="868"/>
                  </a:cxn>
                  <a:cxn ang="0">
                    <a:pos x="156" y="930"/>
                  </a:cxn>
                  <a:cxn ang="0">
                    <a:pos x="30" y="966"/>
                  </a:cxn>
                  <a:cxn ang="0">
                    <a:pos x="250" y="1032"/>
                  </a:cxn>
                  <a:cxn ang="0">
                    <a:pos x="374" y="1066"/>
                  </a:cxn>
                  <a:cxn ang="0">
                    <a:pos x="422" y="1100"/>
                  </a:cxn>
                  <a:cxn ang="0">
                    <a:pos x="382" y="1168"/>
                  </a:cxn>
                  <a:cxn ang="0">
                    <a:pos x="616" y="1088"/>
                  </a:cxn>
                  <a:cxn ang="0">
                    <a:pos x="646" y="1224"/>
                  </a:cxn>
                  <a:cxn ang="0">
                    <a:pos x="594" y="1374"/>
                  </a:cxn>
                  <a:cxn ang="0">
                    <a:pos x="582" y="1400"/>
                  </a:cxn>
                  <a:cxn ang="0">
                    <a:pos x="626" y="1408"/>
                  </a:cxn>
                  <a:cxn ang="0">
                    <a:pos x="658" y="1390"/>
                  </a:cxn>
                  <a:cxn ang="0">
                    <a:pos x="690" y="1240"/>
                  </a:cxn>
                  <a:cxn ang="0">
                    <a:pos x="786" y="1108"/>
                  </a:cxn>
                  <a:cxn ang="0">
                    <a:pos x="974" y="1168"/>
                  </a:cxn>
                  <a:cxn ang="0">
                    <a:pos x="934" y="1094"/>
                  </a:cxn>
                  <a:cxn ang="0">
                    <a:pos x="998" y="1064"/>
                  </a:cxn>
                  <a:cxn ang="0">
                    <a:pos x="1132" y="1020"/>
                  </a:cxn>
                  <a:cxn ang="0">
                    <a:pos x="1356" y="964"/>
                  </a:cxn>
                  <a:cxn ang="0">
                    <a:pos x="1174" y="920"/>
                  </a:cxn>
                  <a:cxn ang="0">
                    <a:pos x="1106" y="856"/>
                  </a:cxn>
                  <a:cxn ang="0">
                    <a:pos x="1154" y="784"/>
                  </a:cxn>
                  <a:cxn ang="0">
                    <a:pos x="1306" y="704"/>
                  </a:cxn>
                </a:cxnLst>
                <a:rect l="0" t="0" r="r" b="b"/>
                <a:pathLst>
                  <a:path w="1356" h="1412">
                    <a:moveTo>
                      <a:pt x="1306" y="704"/>
                    </a:moveTo>
                    <a:lnTo>
                      <a:pt x="1306" y="704"/>
                    </a:lnTo>
                    <a:lnTo>
                      <a:pt x="1272" y="698"/>
                    </a:lnTo>
                    <a:lnTo>
                      <a:pt x="1246" y="690"/>
                    </a:lnTo>
                    <a:lnTo>
                      <a:pt x="1236" y="684"/>
                    </a:lnTo>
                    <a:lnTo>
                      <a:pt x="1226" y="680"/>
                    </a:lnTo>
                    <a:lnTo>
                      <a:pt x="1218" y="674"/>
                    </a:lnTo>
                    <a:lnTo>
                      <a:pt x="1212" y="666"/>
                    </a:lnTo>
                    <a:lnTo>
                      <a:pt x="1208" y="660"/>
                    </a:lnTo>
                    <a:lnTo>
                      <a:pt x="1204" y="652"/>
                    </a:lnTo>
                    <a:lnTo>
                      <a:pt x="1200" y="638"/>
                    </a:lnTo>
                    <a:lnTo>
                      <a:pt x="1198" y="622"/>
                    </a:lnTo>
                    <a:lnTo>
                      <a:pt x="1202" y="606"/>
                    </a:lnTo>
                    <a:lnTo>
                      <a:pt x="1206" y="592"/>
                    </a:lnTo>
                    <a:lnTo>
                      <a:pt x="1214" y="576"/>
                    </a:lnTo>
                    <a:lnTo>
                      <a:pt x="1230" y="552"/>
                    </a:lnTo>
                    <a:lnTo>
                      <a:pt x="1242" y="534"/>
                    </a:lnTo>
                    <a:lnTo>
                      <a:pt x="1248" y="526"/>
                    </a:lnTo>
                    <a:lnTo>
                      <a:pt x="1248" y="526"/>
                    </a:lnTo>
                    <a:lnTo>
                      <a:pt x="1240" y="526"/>
                    </a:lnTo>
                    <a:lnTo>
                      <a:pt x="1234" y="524"/>
                    </a:lnTo>
                    <a:lnTo>
                      <a:pt x="1228" y="522"/>
                    </a:lnTo>
                    <a:lnTo>
                      <a:pt x="1224" y="518"/>
                    </a:lnTo>
                    <a:lnTo>
                      <a:pt x="1220" y="512"/>
                    </a:lnTo>
                    <a:lnTo>
                      <a:pt x="1218" y="506"/>
                    </a:lnTo>
                    <a:lnTo>
                      <a:pt x="1214" y="494"/>
                    </a:lnTo>
                    <a:lnTo>
                      <a:pt x="1214" y="478"/>
                    </a:lnTo>
                    <a:lnTo>
                      <a:pt x="1216" y="460"/>
                    </a:lnTo>
                    <a:lnTo>
                      <a:pt x="1218" y="440"/>
                    </a:lnTo>
                    <a:lnTo>
                      <a:pt x="1224" y="420"/>
                    </a:lnTo>
                    <a:lnTo>
                      <a:pt x="1236" y="380"/>
                    </a:lnTo>
                    <a:lnTo>
                      <a:pt x="1250" y="346"/>
                    </a:lnTo>
                    <a:lnTo>
                      <a:pt x="1266" y="312"/>
                    </a:lnTo>
                    <a:lnTo>
                      <a:pt x="1266" y="312"/>
                    </a:lnTo>
                    <a:lnTo>
                      <a:pt x="1238" y="340"/>
                    </a:lnTo>
                    <a:lnTo>
                      <a:pt x="1210" y="362"/>
                    </a:lnTo>
                    <a:lnTo>
                      <a:pt x="1184" y="380"/>
                    </a:lnTo>
                    <a:lnTo>
                      <a:pt x="1160" y="394"/>
                    </a:lnTo>
                    <a:lnTo>
                      <a:pt x="1138" y="404"/>
                    </a:lnTo>
                    <a:lnTo>
                      <a:pt x="1118" y="410"/>
                    </a:lnTo>
                    <a:lnTo>
                      <a:pt x="1098" y="414"/>
                    </a:lnTo>
                    <a:lnTo>
                      <a:pt x="1082" y="416"/>
                    </a:lnTo>
                    <a:lnTo>
                      <a:pt x="1066" y="416"/>
                    </a:lnTo>
                    <a:lnTo>
                      <a:pt x="1052" y="414"/>
                    </a:lnTo>
                    <a:lnTo>
                      <a:pt x="1030" y="410"/>
                    </a:lnTo>
                    <a:lnTo>
                      <a:pt x="1016" y="404"/>
                    </a:lnTo>
                    <a:lnTo>
                      <a:pt x="1012" y="402"/>
                    </a:lnTo>
                    <a:lnTo>
                      <a:pt x="1012" y="402"/>
                    </a:lnTo>
                    <a:lnTo>
                      <a:pt x="1006" y="414"/>
                    </a:lnTo>
                    <a:lnTo>
                      <a:pt x="996" y="430"/>
                    </a:lnTo>
                    <a:lnTo>
                      <a:pt x="964" y="468"/>
                    </a:lnTo>
                    <a:lnTo>
                      <a:pt x="928" y="506"/>
                    </a:lnTo>
                    <a:lnTo>
                      <a:pt x="902" y="532"/>
                    </a:lnTo>
                    <a:lnTo>
                      <a:pt x="902" y="532"/>
                    </a:lnTo>
                    <a:lnTo>
                      <a:pt x="894" y="538"/>
                    </a:lnTo>
                    <a:lnTo>
                      <a:pt x="888" y="540"/>
                    </a:lnTo>
                    <a:lnTo>
                      <a:pt x="886" y="538"/>
                    </a:lnTo>
                    <a:lnTo>
                      <a:pt x="884" y="532"/>
                    </a:lnTo>
                    <a:lnTo>
                      <a:pt x="882" y="522"/>
                    </a:lnTo>
                    <a:lnTo>
                      <a:pt x="882" y="516"/>
                    </a:lnTo>
                    <a:lnTo>
                      <a:pt x="882" y="516"/>
                    </a:lnTo>
                    <a:lnTo>
                      <a:pt x="890" y="502"/>
                    </a:lnTo>
                    <a:lnTo>
                      <a:pt x="898" y="486"/>
                    </a:lnTo>
                    <a:lnTo>
                      <a:pt x="910" y="448"/>
                    </a:lnTo>
                    <a:lnTo>
                      <a:pt x="920" y="404"/>
                    </a:lnTo>
                    <a:lnTo>
                      <a:pt x="928" y="360"/>
                    </a:lnTo>
                    <a:lnTo>
                      <a:pt x="938" y="282"/>
                    </a:lnTo>
                    <a:lnTo>
                      <a:pt x="942" y="250"/>
                    </a:lnTo>
                    <a:lnTo>
                      <a:pt x="942" y="250"/>
                    </a:lnTo>
                    <a:lnTo>
                      <a:pt x="904" y="278"/>
                    </a:lnTo>
                    <a:lnTo>
                      <a:pt x="874" y="298"/>
                    </a:lnTo>
                    <a:lnTo>
                      <a:pt x="850" y="310"/>
                    </a:lnTo>
                    <a:lnTo>
                      <a:pt x="840" y="312"/>
                    </a:lnTo>
                    <a:lnTo>
                      <a:pt x="830" y="314"/>
                    </a:lnTo>
                    <a:lnTo>
                      <a:pt x="822" y="314"/>
                    </a:lnTo>
                    <a:lnTo>
                      <a:pt x="816" y="312"/>
                    </a:lnTo>
                    <a:lnTo>
                      <a:pt x="810" y="310"/>
                    </a:lnTo>
                    <a:lnTo>
                      <a:pt x="804" y="306"/>
                    </a:lnTo>
                    <a:lnTo>
                      <a:pt x="800" y="300"/>
                    </a:lnTo>
                    <a:lnTo>
                      <a:pt x="796" y="294"/>
                    </a:lnTo>
                    <a:lnTo>
                      <a:pt x="792" y="280"/>
                    </a:lnTo>
                    <a:lnTo>
                      <a:pt x="790" y="264"/>
                    </a:lnTo>
                    <a:lnTo>
                      <a:pt x="790" y="246"/>
                    </a:lnTo>
                    <a:lnTo>
                      <a:pt x="792" y="212"/>
                    </a:lnTo>
                    <a:lnTo>
                      <a:pt x="798" y="186"/>
                    </a:lnTo>
                    <a:lnTo>
                      <a:pt x="800" y="176"/>
                    </a:lnTo>
                    <a:lnTo>
                      <a:pt x="800" y="176"/>
                    </a:lnTo>
                    <a:lnTo>
                      <a:pt x="792" y="184"/>
                    </a:lnTo>
                    <a:lnTo>
                      <a:pt x="782" y="190"/>
                    </a:lnTo>
                    <a:lnTo>
                      <a:pt x="774" y="194"/>
                    </a:lnTo>
                    <a:lnTo>
                      <a:pt x="766" y="198"/>
                    </a:lnTo>
                    <a:lnTo>
                      <a:pt x="758" y="198"/>
                    </a:lnTo>
                    <a:lnTo>
                      <a:pt x="750" y="196"/>
                    </a:lnTo>
                    <a:lnTo>
                      <a:pt x="744" y="194"/>
                    </a:lnTo>
                    <a:lnTo>
                      <a:pt x="738" y="190"/>
                    </a:lnTo>
                    <a:lnTo>
                      <a:pt x="726" y="180"/>
                    </a:lnTo>
                    <a:lnTo>
                      <a:pt x="716" y="164"/>
                    </a:lnTo>
                    <a:lnTo>
                      <a:pt x="708" y="146"/>
                    </a:lnTo>
                    <a:lnTo>
                      <a:pt x="700" y="126"/>
                    </a:lnTo>
                    <a:lnTo>
                      <a:pt x="694" y="104"/>
                    </a:lnTo>
                    <a:lnTo>
                      <a:pt x="690" y="82"/>
                    </a:lnTo>
                    <a:lnTo>
                      <a:pt x="684" y="42"/>
                    </a:lnTo>
                    <a:lnTo>
                      <a:pt x="678" y="0"/>
                    </a:lnTo>
                    <a:lnTo>
                      <a:pt x="678" y="0"/>
                    </a:lnTo>
                    <a:lnTo>
                      <a:pt x="678" y="8"/>
                    </a:lnTo>
                    <a:lnTo>
                      <a:pt x="678" y="8"/>
                    </a:lnTo>
                    <a:lnTo>
                      <a:pt x="678" y="0"/>
                    </a:lnTo>
                    <a:lnTo>
                      <a:pt x="678" y="0"/>
                    </a:lnTo>
                    <a:lnTo>
                      <a:pt x="672" y="42"/>
                    </a:lnTo>
                    <a:lnTo>
                      <a:pt x="666" y="82"/>
                    </a:lnTo>
                    <a:lnTo>
                      <a:pt x="662" y="104"/>
                    </a:lnTo>
                    <a:lnTo>
                      <a:pt x="656" y="126"/>
                    </a:lnTo>
                    <a:lnTo>
                      <a:pt x="648" y="146"/>
                    </a:lnTo>
                    <a:lnTo>
                      <a:pt x="640" y="164"/>
                    </a:lnTo>
                    <a:lnTo>
                      <a:pt x="630" y="180"/>
                    </a:lnTo>
                    <a:lnTo>
                      <a:pt x="618" y="190"/>
                    </a:lnTo>
                    <a:lnTo>
                      <a:pt x="612" y="194"/>
                    </a:lnTo>
                    <a:lnTo>
                      <a:pt x="606" y="196"/>
                    </a:lnTo>
                    <a:lnTo>
                      <a:pt x="598" y="198"/>
                    </a:lnTo>
                    <a:lnTo>
                      <a:pt x="590" y="198"/>
                    </a:lnTo>
                    <a:lnTo>
                      <a:pt x="582" y="194"/>
                    </a:lnTo>
                    <a:lnTo>
                      <a:pt x="574" y="190"/>
                    </a:lnTo>
                    <a:lnTo>
                      <a:pt x="564" y="184"/>
                    </a:lnTo>
                    <a:lnTo>
                      <a:pt x="556" y="176"/>
                    </a:lnTo>
                    <a:lnTo>
                      <a:pt x="556" y="176"/>
                    </a:lnTo>
                    <a:lnTo>
                      <a:pt x="558" y="186"/>
                    </a:lnTo>
                    <a:lnTo>
                      <a:pt x="564" y="212"/>
                    </a:lnTo>
                    <a:lnTo>
                      <a:pt x="566" y="246"/>
                    </a:lnTo>
                    <a:lnTo>
                      <a:pt x="566" y="264"/>
                    </a:lnTo>
                    <a:lnTo>
                      <a:pt x="564" y="280"/>
                    </a:lnTo>
                    <a:lnTo>
                      <a:pt x="560" y="294"/>
                    </a:lnTo>
                    <a:lnTo>
                      <a:pt x="556" y="300"/>
                    </a:lnTo>
                    <a:lnTo>
                      <a:pt x="552" y="306"/>
                    </a:lnTo>
                    <a:lnTo>
                      <a:pt x="546" y="310"/>
                    </a:lnTo>
                    <a:lnTo>
                      <a:pt x="540" y="312"/>
                    </a:lnTo>
                    <a:lnTo>
                      <a:pt x="534" y="314"/>
                    </a:lnTo>
                    <a:lnTo>
                      <a:pt x="526" y="314"/>
                    </a:lnTo>
                    <a:lnTo>
                      <a:pt x="516" y="312"/>
                    </a:lnTo>
                    <a:lnTo>
                      <a:pt x="506" y="310"/>
                    </a:lnTo>
                    <a:lnTo>
                      <a:pt x="482" y="298"/>
                    </a:lnTo>
                    <a:lnTo>
                      <a:pt x="452" y="278"/>
                    </a:lnTo>
                    <a:lnTo>
                      <a:pt x="414" y="250"/>
                    </a:lnTo>
                    <a:lnTo>
                      <a:pt x="414" y="250"/>
                    </a:lnTo>
                    <a:lnTo>
                      <a:pt x="418" y="282"/>
                    </a:lnTo>
                    <a:lnTo>
                      <a:pt x="428" y="360"/>
                    </a:lnTo>
                    <a:lnTo>
                      <a:pt x="436" y="404"/>
                    </a:lnTo>
                    <a:lnTo>
                      <a:pt x="446" y="448"/>
                    </a:lnTo>
                    <a:lnTo>
                      <a:pt x="458" y="486"/>
                    </a:lnTo>
                    <a:lnTo>
                      <a:pt x="466" y="502"/>
                    </a:lnTo>
                    <a:lnTo>
                      <a:pt x="474" y="516"/>
                    </a:lnTo>
                    <a:lnTo>
                      <a:pt x="474" y="516"/>
                    </a:lnTo>
                    <a:lnTo>
                      <a:pt x="474" y="522"/>
                    </a:lnTo>
                    <a:lnTo>
                      <a:pt x="472" y="532"/>
                    </a:lnTo>
                    <a:lnTo>
                      <a:pt x="470" y="538"/>
                    </a:lnTo>
                    <a:lnTo>
                      <a:pt x="468" y="540"/>
                    </a:lnTo>
                    <a:lnTo>
                      <a:pt x="462" y="538"/>
                    </a:lnTo>
                    <a:lnTo>
                      <a:pt x="454" y="532"/>
                    </a:lnTo>
                    <a:lnTo>
                      <a:pt x="454" y="532"/>
                    </a:lnTo>
                    <a:lnTo>
                      <a:pt x="428" y="506"/>
                    </a:lnTo>
                    <a:lnTo>
                      <a:pt x="392" y="468"/>
                    </a:lnTo>
                    <a:lnTo>
                      <a:pt x="360" y="430"/>
                    </a:lnTo>
                    <a:lnTo>
                      <a:pt x="350" y="414"/>
                    </a:lnTo>
                    <a:lnTo>
                      <a:pt x="344" y="402"/>
                    </a:lnTo>
                    <a:lnTo>
                      <a:pt x="344" y="402"/>
                    </a:lnTo>
                    <a:lnTo>
                      <a:pt x="340" y="404"/>
                    </a:lnTo>
                    <a:lnTo>
                      <a:pt x="326" y="410"/>
                    </a:lnTo>
                    <a:lnTo>
                      <a:pt x="304" y="414"/>
                    </a:lnTo>
                    <a:lnTo>
                      <a:pt x="290" y="416"/>
                    </a:lnTo>
                    <a:lnTo>
                      <a:pt x="274" y="416"/>
                    </a:lnTo>
                    <a:lnTo>
                      <a:pt x="258" y="414"/>
                    </a:lnTo>
                    <a:lnTo>
                      <a:pt x="238" y="410"/>
                    </a:lnTo>
                    <a:lnTo>
                      <a:pt x="218" y="404"/>
                    </a:lnTo>
                    <a:lnTo>
                      <a:pt x="196" y="394"/>
                    </a:lnTo>
                    <a:lnTo>
                      <a:pt x="172" y="380"/>
                    </a:lnTo>
                    <a:lnTo>
                      <a:pt x="146" y="362"/>
                    </a:lnTo>
                    <a:lnTo>
                      <a:pt x="118" y="340"/>
                    </a:lnTo>
                    <a:lnTo>
                      <a:pt x="90" y="312"/>
                    </a:lnTo>
                    <a:lnTo>
                      <a:pt x="90" y="312"/>
                    </a:lnTo>
                    <a:lnTo>
                      <a:pt x="106" y="346"/>
                    </a:lnTo>
                    <a:lnTo>
                      <a:pt x="120" y="380"/>
                    </a:lnTo>
                    <a:lnTo>
                      <a:pt x="132" y="420"/>
                    </a:lnTo>
                    <a:lnTo>
                      <a:pt x="138" y="440"/>
                    </a:lnTo>
                    <a:lnTo>
                      <a:pt x="140" y="460"/>
                    </a:lnTo>
                    <a:lnTo>
                      <a:pt x="142" y="478"/>
                    </a:lnTo>
                    <a:lnTo>
                      <a:pt x="142" y="494"/>
                    </a:lnTo>
                    <a:lnTo>
                      <a:pt x="138" y="506"/>
                    </a:lnTo>
                    <a:lnTo>
                      <a:pt x="136" y="512"/>
                    </a:lnTo>
                    <a:lnTo>
                      <a:pt x="132" y="518"/>
                    </a:lnTo>
                    <a:lnTo>
                      <a:pt x="128" y="522"/>
                    </a:lnTo>
                    <a:lnTo>
                      <a:pt x="122" y="524"/>
                    </a:lnTo>
                    <a:lnTo>
                      <a:pt x="116" y="526"/>
                    </a:lnTo>
                    <a:lnTo>
                      <a:pt x="108" y="526"/>
                    </a:lnTo>
                    <a:lnTo>
                      <a:pt x="108" y="526"/>
                    </a:lnTo>
                    <a:lnTo>
                      <a:pt x="114" y="534"/>
                    </a:lnTo>
                    <a:lnTo>
                      <a:pt x="126" y="552"/>
                    </a:lnTo>
                    <a:lnTo>
                      <a:pt x="142" y="576"/>
                    </a:lnTo>
                    <a:lnTo>
                      <a:pt x="150" y="592"/>
                    </a:lnTo>
                    <a:lnTo>
                      <a:pt x="154" y="606"/>
                    </a:lnTo>
                    <a:lnTo>
                      <a:pt x="158" y="622"/>
                    </a:lnTo>
                    <a:lnTo>
                      <a:pt x="156" y="638"/>
                    </a:lnTo>
                    <a:lnTo>
                      <a:pt x="152" y="652"/>
                    </a:lnTo>
                    <a:lnTo>
                      <a:pt x="148" y="660"/>
                    </a:lnTo>
                    <a:lnTo>
                      <a:pt x="144" y="666"/>
                    </a:lnTo>
                    <a:lnTo>
                      <a:pt x="138" y="674"/>
                    </a:lnTo>
                    <a:lnTo>
                      <a:pt x="130" y="680"/>
                    </a:lnTo>
                    <a:lnTo>
                      <a:pt x="120" y="684"/>
                    </a:lnTo>
                    <a:lnTo>
                      <a:pt x="110" y="690"/>
                    </a:lnTo>
                    <a:lnTo>
                      <a:pt x="84" y="698"/>
                    </a:lnTo>
                    <a:lnTo>
                      <a:pt x="50" y="704"/>
                    </a:lnTo>
                    <a:lnTo>
                      <a:pt x="50" y="704"/>
                    </a:lnTo>
                    <a:lnTo>
                      <a:pt x="70" y="712"/>
                    </a:lnTo>
                    <a:lnTo>
                      <a:pt x="116" y="734"/>
                    </a:lnTo>
                    <a:lnTo>
                      <a:pt x="146" y="748"/>
                    </a:lnTo>
                    <a:lnTo>
                      <a:pt x="174" y="766"/>
                    </a:lnTo>
                    <a:lnTo>
                      <a:pt x="202" y="784"/>
                    </a:lnTo>
                    <a:lnTo>
                      <a:pt x="224" y="804"/>
                    </a:lnTo>
                    <a:lnTo>
                      <a:pt x="234" y="814"/>
                    </a:lnTo>
                    <a:lnTo>
                      <a:pt x="242" y="824"/>
                    </a:lnTo>
                    <a:lnTo>
                      <a:pt x="246" y="836"/>
                    </a:lnTo>
                    <a:lnTo>
                      <a:pt x="250" y="846"/>
                    </a:lnTo>
                    <a:lnTo>
                      <a:pt x="250" y="856"/>
                    </a:lnTo>
                    <a:lnTo>
                      <a:pt x="248" y="868"/>
                    </a:lnTo>
                    <a:lnTo>
                      <a:pt x="242" y="878"/>
                    </a:lnTo>
                    <a:lnTo>
                      <a:pt x="232" y="888"/>
                    </a:lnTo>
                    <a:lnTo>
                      <a:pt x="220" y="900"/>
                    </a:lnTo>
                    <a:lnTo>
                      <a:pt x="202" y="910"/>
                    </a:lnTo>
                    <a:lnTo>
                      <a:pt x="182" y="920"/>
                    </a:lnTo>
                    <a:lnTo>
                      <a:pt x="156" y="930"/>
                    </a:lnTo>
                    <a:lnTo>
                      <a:pt x="124" y="938"/>
                    </a:lnTo>
                    <a:lnTo>
                      <a:pt x="88" y="948"/>
                    </a:lnTo>
                    <a:lnTo>
                      <a:pt x="48" y="956"/>
                    </a:lnTo>
                    <a:lnTo>
                      <a:pt x="0" y="964"/>
                    </a:lnTo>
                    <a:lnTo>
                      <a:pt x="0" y="964"/>
                    </a:lnTo>
                    <a:lnTo>
                      <a:pt x="30" y="966"/>
                    </a:lnTo>
                    <a:lnTo>
                      <a:pt x="62" y="972"/>
                    </a:lnTo>
                    <a:lnTo>
                      <a:pt x="102" y="980"/>
                    </a:lnTo>
                    <a:lnTo>
                      <a:pt x="148" y="992"/>
                    </a:lnTo>
                    <a:lnTo>
                      <a:pt x="198" y="1010"/>
                    </a:lnTo>
                    <a:lnTo>
                      <a:pt x="224" y="1020"/>
                    </a:lnTo>
                    <a:lnTo>
                      <a:pt x="250" y="1032"/>
                    </a:lnTo>
                    <a:lnTo>
                      <a:pt x="274" y="1046"/>
                    </a:lnTo>
                    <a:lnTo>
                      <a:pt x="298" y="1060"/>
                    </a:lnTo>
                    <a:lnTo>
                      <a:pt x="298" y="1060"/>
                    </a:lnTo>
                    <a:lnTo>
                      <a:pt x="330" y="1060"/>
                    </a:lnTo>
                    <a:lnTo>
                      <a:pt x="358" y="1064"/>
                    </a:lnTo>
                    <a:lnTo>
                      <a:pt x="374" y="1066"/>
                    </a:lnTo>
                    <a:lnTo>
                      <a:pt x="388" y="1070"/>
                    </a:lnTo>
                    <a:lnTo>
                      <a:pt x="402" y="1074"/>
                    </a:lnTo>
                    <a:lnTo>
                      <a:pt x="412" y="1082"/>
                    </a:lnTo>
                    <a:lnTo>
                      <a:pt x="420" y="1090"/>
                    </a:lnTo>
                    <a:lnTo>
                      <a:pt x="422" y="1094"/>
                    </a:lnTo>
                    <a:lnTo>
                      <a:pt x="422" y="1100"/>
                    </a:lnTo>
                    <a:lnTo>
                      <a:pt x="422" y="1106"/>
                    </a:lnTo>
                    <a:lnTo>
                      <a:pt x="422" y="1114"/>
                    </a:lnTo>
                    <a:lnTo>
                      <a:pt x="414" y="1128"/>
                    </a:lnTo>
                    <a:lnTo>
                      <a:pt x="402" y="1146"/>
                    </a:lnTo>
                    <a:lnTo>
                      <a:pt x="382" y="1168"/>
                    </a:lnTo>
                    <a:lnTo>
                      <a:pt x="382" y="1168"/>
                    </a:lnTo>
                    <a:lnTo>
                      <a:pt x="410" y="1160"/>
                    </a:lnTo>
                    <a:lnTo>
                      <a:pt x="442" y="1152"/>
                    </a:lnTo>
                    <a:lnTo>
                      <a:pt x="482" y="1140"/>
                    </a:lnTo>
                    <a:lnTo>
                      <a:pt x="526" y="1126"/>
                    </a:lnTo>
                    <a:lnTo>
                      <a:pt x="572" y="1108"/>
                    </a:lnTo>
                    <a:lnTo>
                      <a:pt x="616" y="1088"/>
                    </a:lnTo>
                    <a:lnTo>
                      <a:pt x="636" y="1076"/>
                    </a:lnTo>
                    <a:lnTo>
                      <a:pt x="654" y="1064"/>
                    </a:lnTo>
                    <a:lnTo>
                      <a:pt x="654" y="1064"/>
                    </a:lnTo>
                    <a:lnTo>
                      <a:pt x="654" y="1128"/>
                    </a:lnTo>
                    <a:lnTo>
                      <a:pt x="652" y="1174"/>
                    </a:lnTo>
                    <a:lnTo>
                      <a:pt x="646" y="1224"/>
                    </a:lnTo>
                    <a:lnTo>
                      <a:pt x="638" y="1274"/>
                    </a:lnTo>
                    <a:lnTo>
                      <a:pt x="632" y="1298"/>
                    </a:lnTo>
                    <a:lnTo>
                      <a:pt x="626" y="1322"/>
                    </a:lnTo>
                    <a:lnTo>
                      <a:pt x="616" y="1342"/>
                    </a:lnTo>
                    <a:lnTo>
                      <a:pt x="606" y="1360"/>
                    </a:lnTo>
                    <a:lnTo>
                      <a:pt x="594" y="1374"/>
                    </a:lnTo>
                    <a:lnTo>
                      <a:pt x="582" y="1386"/>
                    </a:lnTo>
                    <a:lnTo>
                      <a:pt x="582" y="1386"/>
                    </a:lnTo>
                    <a:lnTo>
                      <a:pt x="580" y="1388"/>
                    </a:lnTo>
                    <a:lnTo>
                      <a:pt x="576" y="1392"/>
                    </a:lnTo>
                    <a:lnTo>
                      <a:pt x="576" y="1396"/>
                    </a:lnTo>
                    <a:lnTo>
                      <a:pt x="582" y="1400"/>
                    </a:lnTo>
                    <a:lnTo>
                      <a:pt x="582" y="1400"/>
                    </a:lnTo>
                    <a:lnTo>
                      <a:pt x="586" y="1404"/>
                    </a:lnTo>
                    <a:lnTo>
                      <a:pt x="600" y="1410"/>
                    </a:lnTo>
                    <a:lnTo>
                      <a:pt x="608" y="1412"/>
                    </a:lnTo>
                    <a:lnTo>
                      <a:pt x="616" y="1410"/>
                    </a:lnTo>
                    <a:lnTo>
                      <a:pt x="626" y="1408"/>
                    </a:lnTo>
                    <a:lnTo>
                      <a:pt x="636" y="1402"/>
                    </a:lnTo>
                    <a:lnTo>
                      <a:pt x="636" y="1402"/>
                    </a:lnTo>
                    <a:lnTo>
                      <a:pt x="642" y="1400"/>
                    </a:lnTo>
                    <a:lnTo>
                      <a:pt x="646" y="1400"/>
                    </a:lnTo>
                    <a:lnTo>
                      <a:pt x="652" y="1396"/>
                    </a:lnTo>
                    <a:lnTo>
                      <a:pt x="658" y="1390"/>
                    </a:lnTo>
                    <a:lnTo>
                      <a:pt x="658" y="1390"/>
                    </a:lnTo>
                    <a:lnTo>
                      <a:pt x="666" y="1372"/>
                    </a:lnTo>
                    <a:lnTo>
                      <a:pt x="672" y="1350"/>
                    </a:lnTo>
                    <a:lnTo>
                      <a:pt x="678" y="1320"/>
                    </a:lnTo>
                    <a:lnTo>
                      <a:pt x="684" y="1284"/>
                    </a:lnTo>
                    <a:lnTo>
                      <a:pt x="690" y="1240"/>
                    </a:lnTo>
                    <a:lnTo>
                      <a:pt x="694" y="1190"/>
                    </a:lnTo>
                    <a:lnTo>
                      <a:pt x="702" y="1064"/>
                    </a:lnTo>
                    <a:lnTo>
                      <a:pt x="702" y="1064"/>
                    </a:lnTo>
                    <a:lnTo>
                      <a:pt x="722" y="1076"/>
                    </a:lnTo>
                    <a:lnTo>
                      <a:pt x="742" y="1088"/>
                    </a:lnTo>
                    <a:lnTo>
                      <a:pt x="786" y="1108"/>
                    </a:lnTo>
                    <a:lnTo>
                      <a:pt x="830" y="1126"/>
                    </a:lnTo>
                    <a:lnTo>
                      <a:pt x="874" y="1140"/>
                    </a:lnTo>
                    <a:lnTo>
                      <a:pt x="914" y="1152"/>
                    </a:lnTo>
                    <a:lnTo>
                      <a:pt x="946" y="1160"/>
                    </a:lnTo>
                    <a:lnTo>
                      <a:pt x="974" y="1168"/>
                    </a:lnTo>
                    <a:lnTo>
                      <a:pt x="974" y="1168"/>
                    </a:lnTo>
                    <a:lnTo>
                      <a:pt x="954" y="1146"/>
                    </a:lnTo>
                    <a:lnTo>
                      <a:pt x="942" y="1128"/>
                    </a:lnTo>
                    <a:lnTo>
                      <a:pt x="934" y="1114"/>
                    </a:lnTo>
                    <a:lnTo>
                      <a:pt x="934" y="1106"/>
                    </a:lnTo>
                    <a:lnTo>
                      <a:pt x="934" y="1100"/>
                    </a:lnTo>
                    <a:lnTo>
                      <a:pt x="934" y="1094"/>
                    </a:lnTo>
                    <a:lnTo>
                      <a:pt x="936" y="1090"/>
                    </a:lnTo>
                    <a:lnTo>
                      <a:pt x="944" y="1082"/>
                    </a:lnTo>
                    <a:lnTo>
                      <a:pt x="954" y="1074"/>
                    </a:lnTo>
                    <a:lnTo>
                      <a:pt x="968" y="1070"/>
                    </a:lnTo>
                    <a:lnTo>
                      <a:pt x="982" y="1066"/>
                    </a:lnTo>
                    <a:lnTo>
                      <a:pt x="998" y="1064"/>
                    </a:lnTo>
                    <a:lnTo>
                      <a:pt x="1026" y="1060"/>
                    </a:lnTo>
                    <a:lnTo>
                      <a:pt x="1058" y="1060"/>
                    </a:lnTo>
                    <a:lnTo>
                      <a:pt x="1058" y="1060"/>
                    </a:lnTo>
                    <a:lnTo>
                      <a:pt x="1082" y="1046"/>
                    </a:lnTo>
                    <a:lnTo>
                      <a:pt x="1106" y="1032"/>
                    </a:lnTo>
                    <a:lnTo>
                      <a:pt x="1132" y="1020"/>
                    </a:lnTo>
                    <a:lnTo>
                      <a:pt x="1158" y="1010"/>
                    </a:lnTo>
                    <a:lnTo>
                      <a:pt x="1208" y="992"/>
                    </a:lnTo>
                    <a:lnTo>
                      <a:pt x="1254" y="980"/>
                    </a:lnTo>
                    <a:lnTo>
                      <a:pt x="1294" y="972"/>
                    </a:lnTo>
                    <a:lnTo>
                      <a:pt x="1326" y="966"/>
                    </a:lnTo>
                    <a:lnTo>
                      <a:pt x="1356" y="964"/>
                    </a:lnTo>
                    <a:lnTo>
                      <a:pt x="1356" y="964"/>
                    </a:lnTo>
                    <a:lnTo>
                      <a:pt x="1308" y="956"/>
                    </a:lnTo>
                    <a:lnTo>
                      <a:pt x="1268" y="948"/>
                    </a:lnTo>
                    <a:lnTo>
                      <a:pt x="1232" y="938"/>
                    </a:lnTo>
                    <a:lnTo>
                      <a:pt x="1200" y="930"/>
                    </a:lnTo>
                    <a:lnTo>
                      <a:pt x="1174" y="920"/>
                    </a:lnTo>
                    <a:lnTo>
                      <a:pt x="1154" y="910"/>
                    </a:lnTo>
                    <a:lnTo>
                      <a:pt x="1136" y="900"/>
                    </a:lnTo>
                    <a:lnTo>
                      <a:pt x="1124" y="888"/>
                    </a:lnTo>
                    <a:lnTo>
                      <a:pt x="1114" y="878"/>
                    </a:lnTo>
                    <a:lnTo>
                      <a:pt x="1108" y="868"/>
                    </a:lnTo>
                    <a:lnTo>
                      <a:pt x="1106" y="856"/>
                    </a:lnTo>
                    <a:lnTo>
                      <a:pt x="1106" y="846"/>
                    </a:lnTo>
                    <a:lnTo>
                      <a:pt x="1108" y="836"/>
                    </a:lnTo>
                    <a:lnTo>
                      <a:pt x="1114" y="824"/>
                    </a:lnTo>
                    <a:lnTo>
                      <a:pt x="1122" y="814"/>
                    </a:lnTo>
                    <a:lnTo>
                      <a:pt x="1132" y="804"/>
                    </a:lnTo>
                    <a:lnTo>
                      <a:pt x="1154" y="784"/>
                    </a:lnTo>
                    <a:lnTo>
                      <a:pt x="1182" y="766"/>
                    </a:lnTo>
                    <a:lnTo>
                      <a:pt x="1210" y="748"/>
                    </a:lnTo>
                    <a:lnTo>
                      <a:pt x="1240" y="734"/>
                    </a:lnTo>
                    <a:lnTo>
                      <a:pt x="1286" y="712"/>
                    </a:lnTo>
                    <a:lnTo>
                      <a:pt x="1306" y="704"/>
                    </a:lnTo>
                    <a:lnTo>
                      <a:pt x="1306" y="704"/>
                    </a:lnTo>
                    <a:close/>
                  </a:path>
                </a:pathLst>
              </a:custGeom>
              <a:solidFill>
                <a:schemeClr val="accent1">
                  <a:alpha val="5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101600">
                  <a:schemeClr val="accent1">
                    <a:alpha val="4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3" name="Freeform 28"/>
              <p:cNvSpPr>
                <a:spLocks noChangeAspect="1"/>
              </p:cNvSpPr>
              <p:nvPr/>
            </p:nvSpPr>
            <p:spPr bwMode="auto">
              <a:xfrm rot="7569598">
                <a:off x="558950" y="196683"/>
                <a:ext cx="832668" cy="1313484"/>
              </a:xfrm>
              <a:custGeom>
                <a:avLst/>
                <a:gdLst/>
                <a:ahLst/>
                <a:cxnLst>
                  <a:cxn ang="0">
                    <a:pos x="1140" y="784"/>
                  </a:cxn>
                  <a:cxn ang="0">
                    <a:pos x="1090" y="812"/>
                  </a:cxn>
                  <a:cxn ang="0">
                    <a:pos x="1052" y="766"/>
                  </a:cxn>
                  <a:cxn ang="0">
                    <a:pos x="956" y="774"/>
                  </a:cxn>
                  <a:cxn ang="0">
                    <a:pos x="842" y="848"/>
                  </a:cxn>
                  <a:cxn ang="0">
                    <a:pos x="824" y="848"/>
                  </a:cxn>
                  <a:cxn ang="0">
                    <a:pos x="928" y="698"/>
                  </a:cxn>
                  <a:cxn ang="0">
                    <a:pos x="952" y="538"/>
                  </a:cxn>
                  <a:cxn ang="0">
                    <a:pos x="898" y="354"/>
                  </a:cxn>
                  <a:cxn ang="0">
                    <a:pos x="792" y="312"/>
                  </a:cxn>
                  <a:cxn ang="0">
                    <a:pos x="688" y="238"/>
                  </a:cxn>
                  <a:cxn ang="0">
                    <a:pos x="600" y="68"/>
                  </a:cxn>
                  <a:cxn ang="0">
                    <a:pos x="592" y="0"/>
                  </a:cxn>
                  <a:cxn ang="0">
                    <a:pos x="558" y="150"/>
                  </a:cxn>
                  <a:cxn ang="0">
                    <a:pos x="452" y="278"/>
                  </a:cxn>
                  <a:cxn ang="0">
                    <a:pos x="322" y="338"/>
                  </a:cxn>
                  <a:cxn ang="0">
                    <a:pos x="252" y="452"/>
                  </a:cxn>
                  <a:cxn ang="0">
                    <a:pos x="234" y="628"/>
                  </a:cxn>
                  <a:cxn ang="0">
                    <a:pos x="320" y="786"/>
                  </a:cxn>
                  <a:cxn ang="0">
                    <a:pos x="356" y="856"/>
                  </a:cxn>
                  <a:cxn ang="0">
                    <a:pos x="288" y="804"/>
                  </a:cxn>
                  <a:cxn ang="0">
                    <a:pos x="174" y="760"/>
                  </a:cxn>
                  <a:cxn ang="0">
                    <a:pos x="110" y="782"/>
                  </a:cxn>
                  <a:cxn ang="0">
                    <a:pos x="84" y="810"/>
                  </a:cxn>
                  <a:cxn ang="0">
                    <a:pos x="18" y="742"/>
                  </a:cxn>
                  <a:cxn ang="0">
                    <a:pos x="6" y="734"/>
                  </a:cxn>
                  <a:cxn ang="0">
                    <a:pos x="4" y="942"/>
                  </a:cxn>
                  <a:cxn ang="0">
                    <a:pos x="52" y="1018"/>
                  </a:cxn>
                  <a:cxn ang="0">
                    <a:pos x="118" y="1050"/>
                  </a:cxn>
                  <a:cxn ang="0">
                    <a:pos x="200" y="1124"/>
                  </a:cxn>
                  <a:cxn ang="0">
                    <a:pos x="208" y="1206"/>
                  </a:cxn>
                  <a:cxn ang="0">
                    <a:pos x="154" y="1282"/>
                  </a:cxn>
                  <a:cxn ang="0">
                    <a:pos x="178" y="1312"/>
                  </a:cxn>
                  <a:cxn ang="0">
                    <a:pos x="338" y="1372"/>
                  </a:cxn>
                  <a:cxn ang="0">
                    <a:pos x="448" y="1374"/>
                  </a:cxn>
                  <a:cxn ang="0">
                    <a:pos x="558" y="1324"/>
                  </a:cxn>
                  <a:cxn ang="0">
                    <a:pos x="540" y="1616"/>
                  </a:cxn>
                  <a:cxn ang="0">
                    <a:pos x="474" y="1806"/>
                  </a:cxn>
                  <a:cxn ang="0">
                    <a:pos x="434" y="1842"/>
                  </a:cxn>
                  <a:cxn ang="0">
                    <a:pos x="450" y="1864"/>
                  </a:cxn>
                  <a:cxn ang="0">
                    <a:pos x="528" y="1860"/>
                  </a:cxn>
                  <a:cxn ang="0">
                    <a:pos x="554" y="1852"/>
                  </a:cxn>
                  <a:cxn ang="0">
                    <a:pos x="596" y="1730"/>
                  </a:cxn>
                  <a:cxn ang="0">
                    <a:pos x="634" y="1326"/>
                  </a:cxn>
                  <a:cxn ang="0">
                    <a:pos x="762" y="1380"/>
                  </a:cxn>
                  <a:cxn ang="0">
                    <a:pos x="866" y="1362"/>
                  </a:cxn>
                  <a:cxn ang="0">
                    <a:pos x="1032" y="1310"/>
                  </a:cxn>
                  <a:cxn ang="0">
                    <a:pos x="1018" y="1268"/>
                  </a:cxn>
                  <a:cxn ang="0">
                    <a:pos x="974" y="1194"/>
                  </a:cxn>
                  <a:cxn ang="0">
                    <a:pos x="996" y="1106"/>
                  </a:cxn>
                  <a:cxn ang="0">
                    <a:pos x="1080" y="1046"/>
                  </a:cxn>
                  <a:cxn ang="0">
                    <a:pos x="1148" y="1006"/>
                  </a:cxn>
                  <a:cxn ang="0">
                    <a:pos x="1186" y="920"/>
                  </a:cxn>
                  <a:cxn ang="0">
                    <a:pos x="1178" y="724"/>
                  </a:cxn>
                </a:cxnLst>
                <a:rect l="0" t="0" r="r" b="b"/>
                <a:pathLst>
                  <a:path w="1188" h="1874">
                    <a:moveTo>
                      <a:pt x="1170" y="730"/>
                    </a:moveTo>
                    <a:lnTo>
                      <a:pt x="1170" y="730"/>
                    </a:lnTo>
                    <a:lnTo>
                      <a:pt x="1168" y="742"/>
                    </a:lnTo>
                    <a:lnTo>
                      <a:pt x="1164" y="752"/>
                    </a:lnTo>
                    <a:lnTo>
                      <a:pt x="1154" y="768"/>
                    </a:lnTo>
                    <a:lnTo>
                      <a:pt x="1140" y="784"/>
                    </a:lnTo>
                    <a:lnTo>
                      <a:pt x="1126" y="796"/>
                    </a:lnTo>
                    <a:lnTo>
                      <a:pt x="1114" y="804"/>
                    </a:lnTo>
                    <a:lnTo>
                      <a:pt x="1102" y="810"/>
                    </a:lnTo>
                    <a:lnTo>
                      <a:pt x="1092" y="816"/>
                    </a:lnTo>
                    <a:lnTo>
                      <a:pt x="1092" y="816"/>
                    </a:lnTo>
                    <a:lnTo>
                      <a:pt x="1090" y="812"/>
                    </a:lnTo>
                    <a:lnTo>
                      <a:pt x="1088" y="802"/>
                    </a:lnTo>
                    <a:lnTo>
                      <a:pt x="1080" y="790"/>
                    </a:lnTo>
                    <a:lnTo>
                      <a:pt x="1076" y="782"/>
                    </a:lnTo>
                    <a:lnTo>
                      <a:pt x="1068" y="776"/>
                    </a:lnTo>
                    <a:lnTo>
                      <a:pt x="1060" y="770"/>
                    </a:lnTo>
                    <a:lnTo>
                      <a:pt x="1052" y="766"/>
                    </a:lnTo>
                    <a:lnTo>
                      <a:pt x="1040" y="762"/>
                    </a:lnTo>
                    <a:lnTo>
                      <a:pt x="1028" y="760"/>
                    </a:lnTo>
                    <a:lnTo>
                      <a:pt x="1012" y="760"/>
                    </a:lnTo>
                    <a:lnTo>
                      <a:pt x="996" y="762"/>
                    </a:lnTo>
                    <a:lnTo>
                      <a:pt x="976" y="768"/>
                    </a:lnTo>
                    <a:lnTo>
                      <a:pt x="956" y="774"/>
                    </a:lnTo>
                    <a:lnTo>
                      <a:pt x="956" y="774"/>
                    </a:lnTo>
                    <a:lnTo>
                      <a:pt x="924" y="790"/>
                    </a:lnTo>
                    <a:lnTo>
                      <a:pt x="898" y="804"/>
                    </a:lnTo>
                    <a:lnTo>
                      <a:pt x="878" y="818"/>
                    </a:lnTo>
                    <a:lnTo>
                      <a:pt x="862" y="830"/>
                    </a:lnTo>
                    <a:lnTo>
                      <a:pt x="842" y="848"/>
                    </a:lnTo>
                    <a:lnTo>
                      <a:pt x="836" y="854"/>
                    </a:lnTo>
                    <a:lnTo>
                      <a:pt x="830" y="856"/>
                    </a:lnTo>
                    <a:lnTo>
                      <a:pt x="830" y="856"/>
                    </a:lnTo>
                    <a:lnTo>
                      <a:pt x="826" y="856"/>
                    </a:lnTo>
                    <a:lnTo>
                      <a:pt x="824" y="854"/>
                    </a:lnTo>
                    <a:lnTo>
                      <a:pt x="824" y="848"/>
                    </a:lnTo>
                    <a:lnTo>
                      <a:pt x="824" y="848"/>
                    </a:lnTo>
                    <a:lnTo>
                      <a:pt x="838" y="828"/>
                    </a:lnTo>
                    <a:lnTo>
                      <a:pt x="866" y="786"/>
                    </a:lnTo>
                    <a:lnTo>
                      <a:pt x="920" y="710"/>
                    </a:lnTo>
                    <a:lnTo>
                      <a:pt x="920" y="710"/>
                    </a:lnTo>
                    <a:lnTo>
                      <a:pt x="928" y="698"/>
                    </a:lnTo>
                    <a:lnTo>
                      <a:pt x="936" y="686"/>
                    </a:lnTo>
                    <a:lnTo>
                      <a:pt x="946" y="658"/>
                    </a:lnTo>
                    <a:lnTo>
                      <a:pt x="952" y="628"/>
                    </a:lnTo>
                    <a:lnTo>
                      <a:pt x="956" y="598"/>
                    </a:lnTo>
                    <a:lnTo>
                      <a:pt x="956" y="568"/>
                    </a:lnTo>
                    <a:lnTo>
                      <a:pt x="952" y="538"/>
                    </a:lnTo>
                    <a:lnTo>
                      <a:pt x="948" y="508"/>
                    </a:lnTo>
                    <a:lnTo>
                      <a:pt x="942" y="478"/>
                    </a:lnTo>
                    <a:lnTo>
                      <a:pt x="934" y="452"/>
                    </a:lnTo>
                    <a:lnTo>
                      <a:pt x="926" y="426"/>
                    </a:lnTo>
                    <a:lnTo>
                      <a:pt x="910" y="384"/>
                    </a:lnTo>
                    <a:lnTo>
                      <a:pt x="898" y="354"/>
                    </a:lnTo>
                    <a:lnTo>
                      <a:pt x="892" y="344"/>
                    </a:lnTo>
                    <a:lnTo>
                      <a:pt x="892" y="344"/>
                    </a:lnTo>
                    <a:lnTo>
                      <a:pt x="864" y="338"/>
                    </a:lnTo>
                    <a:lnTo>
                      <a:pt x="838" y="330"/>
                    </a:lnTo>
                    <a:lnTo>
                      <a:pt x="814" y="322"/>
                    </a:lnTo>
                    <a:lnTo>
                      <a:pt x="792" y="312"/>
                    </a:lnTo>
                    <a:lnTo>
                      <a:pt x="770" y="302"/>
                    </a:lnTo>
                    <a:lnTo>
                      <a:pt x="752" y="290"/>
                    </a:lnTo>
                    <a:lnTo>
                      <a:pt x="734" y="278"/>
                    </a:lnTo>
                    <a:lnTo>
                      <a:pt x="716" y="266"/>
                    </a:lnTo>
                    <a:lnTo>
                      <a:pt x="702" y="252"/>
                    </a:lnTo>
                    <a:lnTo>
                      <a:pt x="688" y="238"/>
                    </a:lnTo>
                    <a:lnTo>
                      <a:pt x="664" y="210"/>
                    </a:lnTo>
                    <a:lnTo>
                      <a:pt x="644" y="180"/>
                    </a:lnTo>
                    <a:lnTo>
                      <a:pt x="628" y="150"/>
                    </a:lnTo>
                    <a:lnTo>
                      <a:pt x="616" y="122"/>
                    </a:lnTo>
                    <a:lnTo>
                      <a:pt x="608" y="94"/>
                    </a:lnTo>
                    <a:lnTo>
                      <a:pt x="600" y="68"/>
                    </a:lnTo>
                    <a:lnTo>
                      <a:pt x="596" y="46"/>
                    </a:lnTo>
                    <a:lnTo>
                      <a:pt x="594" y="12"/>
                    </a:lnTo>
                    <a:lnTo>
                      <a:pt x="594" y="0"/>
                    </a:lnTo>
                    <a:lnTo>
                      <a:pt x="594" y="4"/>
                    </a:lnTo>
                    <a:lnTo>
                      <a:pt x="592" y="0"/>
                    </a:lnTo>
                    <a:lnTo>
                      <a:pt x="592" y="0"/>
                    </a:lnTo>
                    <a:lnTo>
                      <a:pt x="592" y="12"/>
                    </a:lnTo>
                    <a:lnTo>
                      <a:pt x="590" y="46"/>
                    </a:lnTo>
                    <a:lnTo>
                      <a:pt x="586" y="68"/>
                    </a:lnTo>
                    <a:lnTo>
                      <a:pt x="578" y="94"/>
                    </a:lnTo>
                    <a:lnTo>
                      <a:pt x="570" y="122"/>
                    </a:lnTo>
                    <a:lnTo>
                      <a:pt x="558" y="150"/>
                    </a:lnTo>
                    <a:lnTo>
                      <a:pt x="542" y="180"/>
                    </a:lnTo>
                    <a:lnTo>
                      <a:pt x="522" y="210"/>
                    </a:lnTo>
                    <a:lnTo>
                      <a:pt x="498" y="238"/>
                    </a:lnTo>
                    <a:lnTo>
                      <a:pt x="484" y="252"/>
                    </a:lnTo>
                    <a:lnTo>
                      <a:pt x="470" y="266"/>
                    </a:lnTo>
                    <a:lnTo>
                      <a:pt x="452" y="278"/>
                    </a:lnTo>
                    <a:lnTo>
                      <a:pt x="434" y="290"/>
                    </a:lnTo>
                    <a:lnTo>
                      <a:pt x="416" y="302"/>
                    </a:lnTo>
                    <a:lnTo>
                      <a:pt x="394" y="312"/>
                    </a:lnTo>
                    <a:lnTo>
                      <a:pt x="372" y="322"/>
                    </a:lnTo>
                    <a:lnTo>
                      <a:pt x="348" y="330"/>
                    </a:lnTo>
                    <a:lnTo>
                      <a:pt x="322" y="338"/>
                    </a:lnTo>
                    <a:lnTo>
                      <a:pt x="294" y="344"/>
                    </a:lnTo>
                    <a:lnTo>
                      <a:pt x="294" y="344"/>
                    </a:lnTo>
                    <a:lnTo>
                      <a:pt x="288" y="354"/>
                    </a:lnTo>
                    <a:lnTo>
                      <a:pt x="276" y="384"/>
                    </a:lnTo>
                    <a:lnTo>
                      <a:pt x="260" y="426"/>
                    </a:lnTo>
                    <a:lnTo>
                      <a:pt x="252" y="452"/>
                    </a:lnTo>
                    <a:lnTo>
                      <a:pt x="244" y="478"/>
                    </a:lnTo>
                    <a:lnTo>
                      <a:pt x="238" y="508"/>
                    </a:lnTo>
                    <a:lnTo>
                      <a:pt x="234" y="538"/>
                    </a:lnTo>
                    <a:lnTo>
                      <a:pt x="230" y="568"/>
                    </a:lnTo>
                    <a:lnTo>
                      <a:pt x="230" y="598"/>
                    </a:lnTo>
                    <a:lnTo>
                      <a:pt x="234" y="628"/>
                    </a:lnTo>
                    <a:lnTo>
                      <a:pt x="240" y="658"/>
                    </a:lnTo>
                    <a:lnTo>
                      <a:pt x="250" y="686"/>
                    </a:lnTo>
                    <a:lnTo>
                      <a:pt x="258" y="698"/>
                    </a:lnTo>
                    <a:lnTo>
                      <a:pt x="266" y="710"/>
                    </a:lnTo>
                    <a:lnTo>
                      <a:pt x="266" y="710"/>
                    </a:lnTo>
                    <a:lnTo>
                      <a:pt x="320" y="786"/>
                    </a:lnTo>
                    <a:lnTo>
                      <a:pt x="348" y="828"/>
                    </a:lnTo>
                    <a:lnTo>
                      <a:pt x="362" y="848"/>
                    </a:lnTo>
                    <a:lnTo>
                      <a:pt x="362" y="848"/>
                    </a:lnTo>
                    <a:lnTo>
                      <a:pt x="362" y="854"/>
                    </a:lnTo>
                    <a:lnTo>
                      <a:pt x="360" y="856"/>
                    </a:lnTo>
                    <a:lnTo>
                      <a:pt x="356" y="856"/>
                    </a:lnTo>
                    <a:lnTo>
                      <a:pt x="356" y="856"/>
                    </a:lnTo>
                    <a:lnTo>
                      <a:pt x="350" y="854"/>
                    </a:lnTo>
                    <a:lnTo>
                      <a:pt x="344" y="848"/>
                    </a:lnTo>
                    <a:lnTo>
                      <a:pt x="324" y="830"/>
                    </a:lnTo>
                    <a:lnTo>
                      <a:pt x="308" y="818"/>
                    </a:lnTo>
                    <a:lnTo>
                      <a:pt x="288" y="804"/>
                    </a:lnTo>
                    <a:lnTo>
                      <a:pt x="262" y="790"/>
                    </a:lnTo>
                    <a:lnTo>
                      <a:pt x="230" y="774"/>
                    </a:lnTo>
                    <a:lnTo>
                      <a:pt x="230" y="774"/>
                    </a:lnTo>
                    <a:lnTo>
                      <a:pt x="210" y="768"/>
                    </a:lnTo>
                    <a:lnTo>
                      <a:pt x="190" y="762"/>
                    </a:lnTo>
                    <a:lnTo>
                      <a:pt x="174" y="760"/>
                    </a:lnTo>
                    <a:lnTo>
                      <a:pt x="158" y="760"/>
                    </a:lnTo>
                    <a:lnTo>
                      <a:pt x="146" y="762"/>
                    </a:lnTo>
                    <a:lnTo>
                      <a:pt x="134" y="766"/>
                    </a:lnTo>
                    <a:lnTo>
                      <a:pt x="126" y="770"/>
                    </a:lnTo>
                    <a:lnTo>
                      <a:pt x="118" y="776"/>
                    </a:lnTo>
                    <a:lnTo>
                      <a:pt x="110" y="782"/>
                    </a:lnTo>
                    <a:lnTo>
                      <a:pt x="106" y="790"/>
                    </a:lnTo>
                    <a:lnTo>
                      <a:pt x="98" y="802"/>
                    </a:lnTo>
                    <a:lnTo>
                      <a:pt x="96" y="812"/>
                    </a:lnTo>
                    <a:lnTo>
                      <a:pt x="94" y="816"/>
                    </a:lnTo>
                    <a:lnTo>
                      <a:pt x="94" y="816"/>
                    </a:lnTo>
                    <a:lnTo>
                      <a:pt x="84" y="810"/>
                    </a:lnTo>
                    <a:lnTo>
                      <a:pt x="72" y="804"/>
                    </a:lnTo>
                    <a:lnTo>
                      <a:pt x="60" y="796"/>
                    </a:lnTo>
                    <a:lnTo>
                      <a:pt x="46" y="784"/>
                    </a:lnTo>
                    <a:lnTo>
                      <a:pt x="34" y="768"/>
                    </a:lnTo>
                    <a:lnTo>
                      <a:pt x="22" y="752"/>
                    </a:lnTo>
                    <a:lnTo>
                      <a:pt x="18" y="742"/>
                    </a:lnTo>
                    <a:lnTo>
                      <a:pt x="16" y="730"/>
                    </a:lnTo>
                    <a:lnTo>
                      <a:pt x="16" y="730"/>
                    </a:lnTo>
                    <a:lnTo>
                      <a:pt x="14" y="722"/>
                    </a:lnTo>
                    <a:lnTo>
                      <a:pt x="10" y="722"/>
                    </a:lnTo>
                    <a:lnTo>
                      <a:pt x="8" y="724"/>
                    </a:lnTo>
                    <a:lnTo>
                      <a:pt x="6" y="734"/>
                    </a:lnTo>
                    <a:lnTo>
                      <a:pt x="4" y="762"/>
                    </a:lnTo>
                    <a:lnTo>
                      <a:pt x="0" y="800"/>
                    </a:lnTo>
                    <a:lnTo>
                      <a:pt x="0" y="842"/>
                    </a:lnTo>
                    <a:lnTo>
                      <a:pt x="0" y="884"/>
                    </a:lnTo>
                    <a:lnTo>
                      <a:pt x="0" y="920"/>
                    </a:lnTo>
                    <a:lnTo>
                      <a:pt x="4" y="942"/>
                    </a:lnTo>
                    <a:lnTo>
                      <a:pt x="4" y="942"/>
                    </a:lnTo>
                    <a:lnTo>
                      <a:pt x="8" y="958"/>
                    </a:lnTo>
                    <a:lnTo>
                      <a:pt x="16" y="974"/>
                    </a:lnTo>
                    <a:lnTo>
                      <a:pt x="26" y="990"/>
                    </a:lnTo>
                    <a:lnTo>
                      <a:pt x="38" y="1006"/>
                    </a:lnTo>
                    <a:lnTo>
                      <a:pt x="52" y="1018"/>
                    </a:lnTo>
                    <a:lnTo>
                      <a:pt x="66" y="1030"/>
                    </a:lnTo>
                    <a:lnTo>
                      <a:pt x="80" y="1038"/>
                    </a:lnTo>
                    <a:lnTo>
                      <a:pt x="96" y="1042"/>
                    </a:lnTo>
                    <a:lnTo>
                      <a:pt x="96" y="1042"/>
                    </a:lnTo>
                    <a:lnTo>
                      <a:pt x="106" y="1046"/>
                    </a:lnTo>
                    <a:lnTo>
                      <a:pt x="118" y="1050"/>
                    </a:lnTo>
                    <a:lnTo>
                      <a:pt x="132" y="1058"/>
                    </a:lnTo>
                    <a:lnTo>
                      <a:pt x="146" y="1066"/>
                    </a:lnTo>
                    <a:lnTo>
                      <a:pt x="162" y="1078"/>
                    </a:lnTo>
                    <a:lnTo>
                      <a:pt x="176" y="1092"/>
                    </a:lnTo>
                    <a:lnTo>
                      <a:pt x="190" y="1106"/>
                    </a:lnTo>
                    <a:lnTo>
                      <a:pt x="200" y="1124"/>
                    </a:lnTo>
                    <a:lnTo>
                      <a:pt x="210" y="1142"/>
                    </a:lnTo>
                    <a:lnTo>
                      <a:pt x="214" y="1162"/>
                    </a:lnTo>
                    <a:lnTo>
                      <a:pt x="214" y="1172"/>
                    </a:lnTo>
                    <a:lnTo>
                      <a:pt x="214" y="1184"/>
                    </a:lnTo>
                    <a:lnTo>
                      <a:pt x="212" y="1194"/>
                    </a:lnTo>
                    <a:lnTo>
                      <a:pt x="208" y="1206"/>
                    </a:lnTo>
                    <a:lnTo>
                      <a:pt x="204" y="1218"/>
                    </a:lnTo>
                    <a:lnTo>
                      <a:pt x="198" y="1230"/>
                    </a:lnTo>
                    <a:lnTo>
                      <a:pt x="190" y="1242"/>
                    </a:lnTo>
                    <a:lnTo>
                      <a:pt x="180" y="1256"/>
                    </a:lnTo>
                    <a:lnTo>
                      <a:pt x="168" y="1268"/>
                    </a:lnTo>
                    <a:lnTo>
                      <a:pt x="154" y="1282"/>
                    </a:lnTo>
                    <a:lnTo>
                      <a:pt x="138" y="1294"/>
                    </a:lnTo>
                    <a:lnTo>
                      <a:pt x="120" y="1308"/>
                    </a:lnTo>
                    <a:lnTo>
                      <a:pt x="120" y="1308"/>
                    </a:lnTo>
                    <a:lnTo>
                      <a:pt x="136" y="1308"/>
                    </a:lnTo>
                    <a:lnTo>
                      <a:pt x="154" y="1310"/>
                    </a:lnTo>
                    <a:lnTo>
                      <a:pt x="178" y="1312"/>
                    </a:lnTo>
                    <a:lnTo>
                      <a:pt x="208" y="1318"/>
                    </a:lnTo>
                    <a:lnTo>
                      <a:pt x="242" y="1328"/>
                    </a:lnTo>
                    <a:lnTo>
                      <a:pt x="280" y="1342"/>
                    </a:lnTo>
                    <a:lnTo>
                      <a:pt x="320" y="1362"/>
                    </a:lnTo>
                    <a:lnTo>
                      <a:pt x="320" y="1362"/>
                    </a:lnTo>
                    <a:lnTo>
                      <a:pt x="338" y="1372"/>
                    </a:lnTo>
                    <a:lnTo>
                      <a:pt x="356" y="1376"/>
                    </a:lnTo>
                    <a:lnTo>
                      <a:pt x="374" y="1380"/>
                    </a:lnTo>
                    <a:lnTo>
                      <a:pt x="394" y="1382"/>
                    </a:lnTo>
                    <a:lnTo>
                      <a:pt x="412" y="1380"/>
                    </a:lnTo>
                    <a:lnTo>
                      <a:pt x="430" y="1378"/>
                    </a:lnTo>
                    <a:lnTo>
                      <a:pt x="448" y="1374"/>
                    </a:lnTo>
                    <a:lnTo>
                      <a:pt x="464" y="1370"/>
                    </a:lnTo>
                    <a:lnTo>
                      <a:pt x="496" y="1358"/>
                    </a:lnTo>
                    <a:lnTo>
                      <a:pt x="522" y="1344"/>
                    </a:lnTo>
                    <a:lnTo>
                      <a:pt x="544" y="1332"/>
                    </a:lnTo>
                    <a:lnTo>
                      <a:pt x="558" y="1324"/>
                    </a:lnTo>
                    <a:lnTo>
                      <a:pt x="558" y="1324"/>
                    </a:lnTo>
                    <a:lnTo>
                      <a:pt x="558" y="1362"/>
                    </a:lnTo>
                    <a:lnTo>
                      <a:pt x="558" y="1422"/>
                    </a:lnTo>
                    <a:lnTo>
                      <a:pt x="554" y="1496"/>
                    </a:lnTo>
                    <a:lnTo>
                      <a:pt x="550" y="1534"/>
                    </a:lnTo>
                    <a:lnTo>
                      <a:pt x="546" y="1576"/>
                    </a:lnTo>
                    <a:lnTo>
                      <a:pt x="540" y="1616"/>
                    </a:lnTo>
                    <a:lnTo>
                      <a:pt x="532" y="1656"/>
                    </a:lnTo>
                    <a:lnTo>
                      <a:pt x="524" y="1696"/>
                    </a:lnTo>
                    <a:lnTo>
                      <a:pt x="512" y="1732"/>
                    </a:lnTo>
                    <a:lnTo>
                      <a:pt x="498" y="1764"/>
                    </a:lnTo>
                    <a:lnTo>
                      <a:pt x="482" y="1794"/>
                    </a:lnTo>
                    <a:lnTo>
                      <a:pt x="474" y="1806"/>
                    </a:lnTo>
                    <a:lnTo>
                      <a:pt x="464" y="1816"/>
                    </a:lnTo>
                    <a:lnTo>
                      <a:pt x="454" y="1826"/>
                    </a:lnTo>
                    <a:lnTo>
                      <a:pt x="442" y="1834"/>
                    </a:lnTo>
                    <a:lnTo>
                      <a:pt x="442" y="1834"/>
                    </a:lnTo>
                    <a:lnTo>
                      <a:pt x="438" y="1838"/>
                    </a:lnTo>
                    <a:lnTo>
                      <a:pt x="434" y="1842"/>
                    </a:lnTo>
                    <a:lnTo>
                      <a:pt x="434" y="1846"/>
                    </a:lnTo>
                    <a:lnTo>
                      <a:pt x="434" y="1850"/>
                    </a:lnTo>
                    <a:lnTo>
                      <a:pt x="438" y="1854"/>
                    </a:lnTo>
                    <a:lnTo>
                      <a:pt x="442" y="1858"/>
                    </a:lnTo>
                    <a:lnTo>
                      <a:pt x="442" y="1858"/>
                    </a:lnTo>
                    <a:lnTo>
                      <a:pt x="450" y="1864"/>
                    </a:lnTo>
                    <a:lnTo>
                      <a:pt x="460" y="1868"/>
                    </a:lnTo>
                    <a:lnTo>
                      <a:pt x="470" y="1872"/>
                    </a:lnTo>
                    <a:lnTo>
                      <a:pt x="482" y="1874"/>
                    </a:lnTo>
                    <a:lnTo>
                      <a:pt x="496" y="1874"/>
                    </a:lnTo>
                    <a:lnTo>
                      <a:pt x="512" y="1870"/>
                    </a:lnTo>
                    <a:lnTo>
                      <a:pt x="528" y="1860"/>
                    </a:lnTo>
                    <a:lnTo>
                      <a:pt x="528" y="1860"/>
                    </a:lnTo>
                    <a:lnTo>
                      <a:pt x="532" y="1858"/>
                    </a:lnTo>
                    <a:lnTo>
                      <a:pt x="538" y="1856"/>
                    </a:lnTo>
                    <a:lnTo>
                      <a:pt x="546" y="1856"/>
                    </a:lnTo>
                    <a:lnTo>
                      <a:pt x="550" y="1854"/>
                    </a:lnTo>
                    <a:lnTo>
                      <a:pt x="554" y="1852"/>
                    </a:lnTo>
                    <a:lnTo>
                      <a:pt x="558" y="1848"/>
                    </a:lnTo>
                    <a:lnTo>
                      <a:pt x="562" y="1842"/>
                    </a:lnTo>
                    <a:lnTo>
                      <a:pt x="562" y="1842"/>
                    </a:lnTo>
                    <a:lnTo>
                      <a:pt x="574" y="1814"/>
                    </a:lnTo>
                    <a:lnTo>
                      <a:pt x="586" y="1776"/>
                    </a:lnTo>
                    <a:lnTo>
                      <a:pt x="596" y="1730"/>
                    </a:lnTo>
                    <a:lnTo>
                      <a:pt x="606" y="1672"/>
                    </a:lnTo>
                    <a:lnTo>
                      <a:pt x="614" y="1604"/>
                    </a:lnTo>
                    <a:lnTo>
                      <a:pt x="622" y="1524"/>
                    </a:lnTo>
                    <a:lnTo>
                      <a:pt x="628" y="1432"/>
                    </a:lnTo>
                    <a:lnTo>
                      <a:pt x="634" y="1326"/>
                    </a:lnTo>
                    <a:lnTo>
                      <a:pt x="634" y="1326"/>
                    </a:lnTo>
                    <a:lnTo>
                      <a:pt x="650" y="1338"/>
                    </a:lnTo>
                    <a:lnTo>
                      <a:pt x="672" y="1350"/>
                    </a:lnTo>
                    <a:lnTo>
                      <a:pt x="698" y="1362"/>
                    </a:lnTo>
                    <a:lnTo>
                      <a:pt x="730" y="1372"/>
                    </a:lnTo>
                    <a:lnTo>
                      <a:pt x="746" y="1376"/>
                    </a:lnTo>
                    <a:lnTo>
                      <a:pt x="762" y="1380"/>
                    </a:lnTo>
                    <a:lnTo>
                      <a:pt x="780" y="1382"/>
                    </a:lnTo>
                    <a:lnTo>
                      <a:pt x="796" y="1382"/>
                    </a:lnTo>
                    <a:lnTo>
                      <a:pt x="814" y="1380"/>
                    </a:lnTo>
                    <a:lnTo>
                      <a:pt x="832" y="1376"/>
                    </a:lnTo>
                    <a:lnTo>
                      <a:pt x="850" y="1370"/>
                    </a:lnTo>
                    <a:lnTo>
                      <a:pt x="866" y="1362"/>
                    </a:lnTo>
                    <a:lnTo>
                      <a:pt x="866" y="1362"/>
                    </a:lnTo>
                    <a:lnTo>
                      <a:pt x="906" y="1342"/>
                    </a:lnTo>
                    <a:lnTo>
                      <a:pt x="944" y="1328"/>
                    </a:lnTo>
                    <a:lnTo>
                      <a:pt x="978" y="1318"/>
                    </a:lnTo>
                    <a:lnTo>
                      <a:pt x="1008" y="1312"/>
                    </a:lnTo>
                    <a:lnTo>
                      <a:pt x="1032" y="1310"/>
                    </a:lnTo>
                    <a:lnTo>
                      <a:pt x="1050" y="1308"/>
                    </a:lnTo>
                    <a:lnTo>
                      <a:pt x="1066" y="1308"/>
                    </a:lnTo>
                    <a:lnTo>
                      <a:pt x="1066" y="1308"/>
                    </a:lnTo>
                    <a:lnTo>
                      <a:pt x="1048" y="1294"/>
                    </a:lnTo>
                    <a:lnTo>
                      <a:pt x="1032" y="1282"/>
                    </a:lnTo>
                    <a:lnTo>
                      <a:pt x="1018" y="1268"/>
                    </a:lnTo>
                    <a:lnTo>
                      <a:pt x="1006" y="1256"/>
                    </a:lnTo>
                    <a:lnTo>
                      <a:pt x="998" y="1242"/>
                    </a:lnTo>
                    <a:lnTo>
                      <a:pt x="988" y="1230"/>
                    </a:lnTo>
                    <a:lnTo>
                      <a:pt x="982" y="1218"/>
                    </a:lnTo>
                    <a:lnTo>
                      <a:pt x="978" y="1206"/>
                    </a:lnTo>
                    <a:lnTo>
                      <a:pt x="974" y="1194"/>
                    </a:lnTo>
                    <a:lnTo>
                      <a:pt x="972" y="1184"/>
                    </a:lnTo>
                    <a:lnTo>
                      <a:pt x="972" y="1172"/>
                    </a:lnTo>
                    <a:lnTo>
                      <a:pt x="972" y="1162"/>
                    </a:lnTo>
                    <a:lnTo>
                      <a:pt x="976" y="1142"/>
                    </a:lnTo>
                    <a:lnTo>
                      <a:pt x="986" y="1124"/>
                    </a:lnTo>
                    <a:lnTo>
                      <a:pt x="996" y="1106"/>
                    </a:lnTo>
                    <a:lnTo>
                      <a:pt x="1010" y="1092"/>
                    </a:lnTo>
                    <a:lnTo>
                      <a:pt x="1024" y="1078"/>
                    </a:lnTo>
                    <a:lnTo>
                      <a:pt x="1040" y="1066"/>
                    </a:lnTo>
                    <a:lnTo>
                      <a:pt x="1054" y="1058"/>
                    </a:lnTo>
                    <a:lnTo>
                      <a:pt x="1068" y="1050"/>
                    </a:lnTo>
                    <a:lnTo>
                      <a:pt x="1080" y="1046"/>
                    </a:lnTo>
                    <a:lnTo>
                      <a:pt x="1090" y="1042"/>
                    </a:lnTo>
                    <a:lnTo>
                      <a:pt x="1090" y="1042"/>
                    </a:lnTo>
                    <a:lnTo>
                      <a:pt x="1106" y="1038"/>
                    </a:lnTo>
                    <a:lnTo>
                      <a:pt x="1120" y="1030"/>
                    </a:lnTo>
                    <a:lnTo>
                      <a:pt x="1134" y="1018"/>
                    </a:lnTo>
                    <a:lnTo>
                      <a:pt x="1148" y="1006"/>
                    </a:lnTo>
                    <a:lnTo>
                      <a:pt x="1160" y="990"/>
                    </a:lnTo>
                    <a:lnTo>
                      <a:pt x="1170" y="974"/>
                    </a:lnTo>
                    <a:lnTo>
                      <a:pt x="1178" y="958"/>
                    </a:lnTo>
                    <a:lnTo>
                      <a:pt x="1182" y="942"/>
                    </a:lnTo>
                    <a:lnTo>
                      <a:pt x="1182" y="942"/>
                    </a:lnTo>
                    <a:lnTo>
                      <a:pt x="1186" y="920"/>
                    </a:lnTo>
                    <a:lnTo>
                      <a:pt x="1188" y="884"/>
                    </a:lnTo>
                    <a:lnTo>
                      <a:pt x="1186" y="842"/>
                    </a:lnTo>
                    <a:lnTo>
                      <a:pt x="1186" y="800"/>
                    </a:lnTo>
                    <a:lnTo>
                      <a:pt x="1182" y="762"/>
                    </a:lnTo>
                    <a:lnTo>
                      <a:pt x="1180" y="734"/>
                    </a:lnTo>
                    <a:lnTo>
                      <a:pt x="1178" y="724"/>
                    </a:lnTo>
                    <a:lnTo>
                      <a:pt x="1176" y="722"/>
                    </a:lnTo>
                    <a:lnTo>
                      <a:pt x="1172" y="722"/>
                    </a:lnTo>
                    <a:lnTo>
                      <a:pt x="1170" y="730"/>
                    </a:lnTo>
                    <a:lnTo>
                      <a:pt x="1170" y="730"/>
                    </a:lnTo>
                    <a:close/>
                  </a:path>
                </a:pathLst>
              </a:custGeom>
              <a:solidFill>
                <a:schemeClr val="accent1">
                  <a:alpha val="5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101600">
                  <a:schemeClr val="accent1">
                    <a:alpha val="4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4" name="Freeform 36"/>
              <p:cNvSpPr>
                <a:spLocks noChangeAspect="1"/>
              </p:cNvSpPr>
              <p:nvPr/>
            </p:nvSpPr>
            <p:spPr bwMode="auto">
              <a:xfrm rot="11849821">
                <a:off x="7750232" y="597775"/>
                <a:ext cx="1064273" cy="1063143"/>
              </a:xfrm>
              <a:custGeom>
                <a:avLst/>
                <a:gdLst/>
                <a:ahLst/>
                <a:cxnLst>
                  <a:cxn ang="0">
                    <a:pos x="1280" y="874"/>
                  </a:cxn>
                  <a:cxn ang="0">
                    <a:pos x="1142" y="974"/>
                  </a:cxn>
                  <a:cxn ang="0">
                    <a:pos x="1150" y="944"/>
                  </a:cxn>
                  <a:cxn ang="0">
                    <a:pos x="1196" y="832"/>
                  </a:cxn>
                  <a:cxn ang="0">
                    <a:pos x="1194" y="590"/>
                  </a:cxn>
                  <a:cxn ang="0">
                    <a:pos x="1152" y="368"/>
                  </a:cxn>
                  <a:cxn ang="0">
                    <a:pos x="1020" y="148"/>
                  </a:cxn>
                  <a:cxn ang="0">
                    <a:pos x="958" y="62"/>
                  </a:cxn>
                  <a:cxn ang="0">
                    <a:pos x="942" y="0"/>
                  </a:cxn>
                  <a:cxn ang="0">
                    <a:pos x="930" y="44"/>
                  </a:cxn>
                  <a:cxn ang="0">
                    <a:pos x="884" y="120"/>
                  </a:cxn>
                  <a:cxn ang="0">
                    <a:pos x="738" y="346"/>
                  </a:cxn>
                  <a:cxn ang="0">
                    <a:pos x="702" y="516"/>
                  </a:cxn>
                  <a:cxn ang="0">
                    <a:pos x="680" y="794"/>
                  </a:cxn>
                  <a:cxn ang="0">
                    <a:pos x="724" y="930"/>
                  </a:cxn>
                  <a:cxn ang="0">
                    <a:pos x="744" y="972"/>
                  </a:cxn>
                  <a:cxn ang="0">
                    <a:pos x="636" y="896"/>
                  </a:cxn>
                  <a:cxn ang="0">
                    <a:pos x="504" y="826"/>
                  </a:cxn>
                  <a:cxn ang="0">
                    <a:pos x="118" y="794"/>
                  </a:cxn>
                  <a:cxn ang="0">
                    <a:pos x="72" y="836"/>
                  </a:cxn>
                  <a:cxn ang="0">
                    <a:pos x="232" y="986"/>
                  </a:cxn>
                  <a:cxn ang="0">
                    <a:pos x="424" y="1194"/>
                  </a:cxn>
                  <a:cxn ang="0">
                    <a:pos x="608" y="1266"/>
                  </a:cxn>
                  <a:cxn ang="0">
                    <a:pos x="698" y="1248"/>
                  </a:cxn>
                  <a:cxn ang="0">
                    <a:pos x="708" y="1268"/>
                  </a:cxn>
                  <a:cxn ang="0">
                    <a:pos x="558" y="1382"/>
                  </a:cxn>
                  <a:cxn ang="0">
                    <a:pos x="416" y="1562"/>
                  </a:cxn>
                  <a:cxn ang="0">
                    <a:pos x="460" y="1634"/>
                  </a:cxn>
                  <a:cxn ang="0">
                    <a:pos x="628" y="1588"/>
                  </a:cxn>
                  <a:cxn ang="0">
                    <a:pos x="752" y="1516"/>
                  </a:cxn>
                  <a:cxn ang="0">
                    <a:pos x="784" y="1576"/>
                  </a:cxn>
                  <a:cxn ang="0">
                    <a:pos x="816" y="1560"/>
                  </a:cxn>
                  <a:cxn ang="0">
                    <a:pos x="858" y="1422"/>
                  </a:cxn>
                  <a:cxn ang="0">
                    <a:pos x="904" y="1368"/>
                  </a:cxn>
                  <a:cxn ang="0">
                    <a:pos x="878" y="1664"/>
                  </a:cxn>
                  <a:cxn ang="0">
                    <a:pos x="810" y="1824"/>
                  </a:cxn>
                  <a:cxn ang="0">
                    <a:pos x="780" y="1854"/>
                  </a:cxn>
                  <a:cxn ang="0">
                    <a:pos x="806" y="1876"/>
                  </a:cxn>
                  <a:cxn ang="0">
                    <a:pos x="874" y="1868"/>
                  </a:cxn>
                  <a:cxn ang="0">
                    <a:pos x="904" y="1856"/>
                  </a:cxn>
                  <a:cxn ang="0">
                    <a:pos x="952" y="1680"/>
                  </a:cxn>
                  <a:cxn ang="0">
                    <a:pos x="988" y="1342"/>
                  </a:cxn>
                  <a:cxn ang="0">
                    <a:pos x="1062" y="1548"/>
                  </a:cxn>
                  <a:cxn ang="0">
                    <a:pos x="1084" y="1572"/>
                  </a:cxn>
                  <a:cxn ang="0">
                    <a:pos x="1112" y="1566"/>
                  </a:cxn>
                  <a:cxn ang="0">
                    <a:pos x="1162" y="1530"/>
                  </a:cxn>
                  <a:cxn ang="0">
                    <a:pos x="1344" y="1620"/>
                  </a:cxn>
                  <a:cxn ang="0">
                    <a:pos x="1498" y="1638"/>
                  </a:cxn>
                  <a:cxn ang="0">
                    <a:pos x="1402" y="1462"/>
                  </a:cxn>
                  <a:cxn ang="0">
                    <a:pos x="1230" y="1306"/>
                  </a:cxn>
                  <a:cxn ang="0">
                    <a:pos x="1164" y="1252"/>
                  </a:cxn>
                  <a:cxn ang="0">
                    <a:pos x="1216" y="1260"/>
                  </a:cxn>
                  <a:cxn ang="0">
                    <a:pos x="1358" y="1250"/>
                  </a:cxn>
                  <a:cxn ang="0">
                    <a:pos x="1576" y="1076"/>
                  </a:cxn>
                  <a:cxn ang="0">
                    <a:pos x="1744" y="892"/>
                  </a:cxn>
                  <a:cxn ang="0">
                    <a:pos x="1880" y="802"/>
                  </a:cxn>
                  <a:cxn ang="0">
                    <a:pos x="1528" y="798"/>
                  </a:cxn>
                </a:cxnLst>
                <a:rect l="0" t="0" r="r" b="b"/>
                <a:pathLst>
                  <a:path w="1884" h="1882">
                    <a:moveTo>
                      <a:pt x="1380" y="826"/>
                    </a:moveTo>
                    <a:lnTo>
                      <a:pt x="1380" y="826"/>
                    </a:lnTo>
                    <a:lnTo>
                      <a:pt x="1364" y="830"/>
                    </a:lnTo>
                    <a:lnTo>
                      <a:pt x="1348" y="836"/>
                    </a:lnTo>
                    <a:lnTo>
                      <a:pt x="1314" y="852"/>
                    </a:lnTo>
                    <a:lnTo>
                      <a:pt x="1280" y="874"/>
                    </a:lnTo>
                    <a:lnTo>
                      <a:pt x="1248" y="896"/>
                    </a:lnTo>
                    <a:lnTo>
                      <a:pt x="1190" y="940"/>
                    </a:lnTo>
                    <a:lnTo>
                      <a:pt x="1156" y="968"/>
                    </a:lnTo>
                    <a:lnTo>
                      <a:pt x="1156" y="968"/>
                    </a:lnTo>
                    <a:lnTo>
                      <a:pt x="1148" y="972"/>
                    </a:lnTo>
                    <a:lnTo>
                      <a:pt x="1142" y="974"/>
                    </a:lnTo>
                    <a:lnTo>
                      <a:pt x="1140" y="972"/>
                    </a:lnTo>
                    <a:lnTo>
                      <a:pt x="1138" y="968"/>
                    </a:lnTo>
                    <a:lnTo>
                      <a:pt x="1138" y="960"/>
                    </a:lnTo>
                    <a:lnTo>
                      <a:pt x="1138" y="956"/>
                    </a:lnTo>
                    <a:lnTo>
                      <a:pt x="1138" y="956"/>
                    </a:lnTo>
                    <a:lnTo>
                      <a:pt x="1150" y="944"/>
                    </a:lnTo>
                    <a:lnTo>
                      <a:pt x="1160" y="930"/>
                    </a:lnTo>
                    <a:lnTo>
                      <a:pt x="1168" y="916"/>
                    </a:lnTo>
                    <a:lnTo>
                      <a:pt x="1176" y="900"/>
                    </a:lnTo>
                    <a:lnTo>
                      <a:pt x="1182" y="884"/>
                    </a:lnTo>
                    <a:lnTo>
                      <a:pt x="1188" y="868"/>
                    </a:lnTo>
                    <a:lnTo>
                      <a:pt x="1196" y="832"/>
                    </a:lnTo>
                    <a:lnTo>
                      <a:pt x="1202" y="794"/>
                    </a:lnTo>
                    <a:lnTo>
                      <a:pt x="1204" y="754"/>
                    </a:lnTo>
                    <a:lnTo>
                      <a:pt x="1204" y="712"/>
                    </a:lnTo>
                    <a:lnTo>
                      <a:pt x="1202" y="672"/>
                    </a:lnTo>
                    <a:lnTo>
                      <a:pt x="1198" y="630"/>
                    </a:lnTo>
                    <a:lnTo>
                      <a:pt x="1194" y="590"/>
                    </a:lnTo>
                    <a:lnTo>
                      <a:pt x="1182" y="516"/>
                    </a:lnTo>
                    <a:lnTo>
                      <a:pt x="1170" y="454"/>
                    </a:lnTo>
                    <a:lnTo>
                      <a:pt x="1162" y="408"/>
                    </a:lnTo>
                    <a:lnTo>
                      <a:pt x="1162" y="408"/>
                    </a:lnTo>
                    <a:lnTo>
                      <a:pt x="1160" y="388"/>
                    </a:lnTo>
                    <a:lnTo>
                      <a:pt x="1152" y="368"/>
                    </a:lnTo>
                    <a:lnTo>
                      <a:pt x="1144" y="346"/>
                    </a:lnTo>
                    <a:lnTo>
                      <a:pt x="1134" y="324"/>
                    </a:lnTo>
                    <a:lnTo>
                      <a:pt x="1108" y="276"/>
                    </a:lnTo>
                    <a:lnTo>
                      <a:pt x="1078" y="230"/>
                    </a:lnTo>
                    <a:lnTo>
                      <a:pt x="1048" y="186"/>
                    </a:lnTo>
                    <a:lnTo>
                      <a:pt x="1020" y="148"/>
                    </a:lnTo>
                    <a:lnTo>
                      <a:pt x="998" y="120"/>
                    </a:lnTo>
                    <a:lnTo>
                      <a:pt x="984" y="104"/>
                    </a:lnTo>
                    <a:lnTo>
                      <a:pt x="984" y="104"/>
                    </a:lnTo>
                    <a:lnTo>
                      <a:pt x="974" y="94"/>
                    </a:lnTo>
                    <a:lnTo>
                      <a:pt x="966" y="78"/>
                    </a:lnTo>
                    <a:lnTo>
                      <a:pt x="958" y="62"/>
                    </a:lnTo>
                    <a:lnTo>
                      <a:pt x="952" y="44"/>
                    </a:lnTo>
                    <a:lnTo>
                      <a:pt x="944" y="14"/>
                    </a:lnTo>
                    <a:lnTo>
                      <a:pt x="942" y="0"/>
                    </a:lnTo>
                    <a:lnTo>
                      <a:pt x="942" y="0"/>
                    </a:lnTo>
                    <a:lnTo>
                      <a:pt x="942" y="0"/>
                    </a:lnTo>
                    <a:lnTo>
                      <a:pt x="942" y="0"/>
                    </a:lnTo>
                    <a:lnTo>
                      <a:pt x="942" y="0"/>
                    </a:lnTo>
                    <a:lnTo>
                      <a:pt x="942" y="0"/>
                    </a:lnTo>
                    <a:lnTo>
                      <a:pt x="942" y="0"/>
                    </a:lnTo>
                    <a:lnTo>
                      <a:pt x="942" y="0"/>
                    </a:lnTo>
                    <a:lnTo>
                      <a:pt x="938" y="14"/>
                    </a:lnTo>
                    <a:lnTo>
                      <a:pt x="930" y="44"/>
                    </a:lnTo>
                    <a:lnTo>
                      <a:pt x="924" y="62"/>
                    </a:lnTo>
                    <a:lnTo>
                      <a:pt x="918" y="78"/>
                    </a:lnTo>
                    <a:lnTo>
                      <a:pt x="910" y="94"/>
                    </a:lnTo>
                    <a:lnTo>
                      <a:pt x="900" y="104"/>
                    </a:lnTo>
                    <a:lnTo>
                      <a:pt x="900" y="104"/>
                    </a:lnTo>
                    <a:lnTo>
                      <a:pt x="884" y="120"/>
                    </a:lnTo>
                    <a:lnTo>
                      <a:pt x="862" y="148"/>
                    </a:lnTo>
                    <a:lnTo>
                      <a:pt x="834" y="186"/>
                    </a:lnTo>
                    <a:lnTo>
                      <a:pt x="804" y="230"/>
                    </a:lnTo>
                    <a:lnTo>
                      <a:pt x="776" y="276"/>
                    </a:lnTo>
                    <a:lnTo>
                      <a:pt x="750" y="324"/>
                    </a:lnTo>
                    <a:lnTo>
                      <a:pt x="738" y="346"/>
                    </a:lnTo>
                    <a:lnTo>
                      <a:pt x="730" y="368"/>
                    </a:lnTo>
                    <a:lnTo>
                      <a:pt x="724" y="388"/>
                    </a:lnTo>
                    <a:lnTo>
                      <a:pt x="720" y="408"/>
                    </a:lnTo>
                    <a:lnTo>
                      <a:pt x="720" y="408"/>
                    </a:lnTo>
                    <a:lnTo>
                      <a:pt x="712" y="454"/>
                    </a:lnTo>
                    <a:lnTo>
                      <a:pt x="702" y="516"/>
                    </a:lnTo>
                    <a:lnTo>
                      <a:pt x="690" y="590"/>
                    </a:lnTo>
                    <a:lnTo>
                      <a:pt x="684" y="630"/>
                    </a:lnTo>
                    <a:lnTo>
                      <a:pt x="680" y="672"/>
                    </a:lnTo>
                    <a:lnTo>
                      <a:pt x="678" y="712"/>
                    </a:lnTo>
                    <a:lnTo>
                      <a:pt x="678" y="754"/>
                    </a:lnTo>
                    <a:lnTo>
                      <a:pt x="680" y="794"/>
                    </a:lnTo>
                    <a:lnTo>
                      <a:pt x="686" y="832"/>
                    </a:lnTo>
                    <a:lnTo>
                      <a:pt x="694" y="868"/>
                    </a:lnTo>
                    <a:lnTo>
                      <a:pt x="700" y="884"/>
                    </a:lnTo>
                    <a:lnTo>
                      <a:pt x="708" y="900"/>
                    </a:lnTo>
                    <a:lnTo>
                      <a:pt x="714" y="916"/>
                    </a:lnTo>
                    <a:lnTo>
                      <a:pt x="724" y="930"/>
                    </a:lnTo>
                    <a:lnTo>
                      <a:pt x="734" y="944"/>
                    </a:lnTo>
                    <a:lnTo>
                      <a:pt x="744" y="956"/>
                    </a:lnTo>
                    <a:lnTo>
                      <a:pt x="744" y="956"/>
                    </a:lnTo>
                    <a:lnTo>
                      <a:pt x="746" y="960"/>
                    </a:lnTo>
                    <a:lnTo>
                      <a:pt x="746" y="968"/>
                    </a:lnTo>
                    <a:lnTo>
                      <a:pt x="744" y="972"/>
                    </a:lnTo>
                    <a:lnTo>
                      <a:pt x="740" y="974"/>
                    </a:lnTo>
                    <a:lnTo>
                      <a:pt x="736" y="972"/>
                    </a:lnTo>
                    <a:lnTo>
                      <a:pt x="728" y="968"/>
                    </a:lnTo>
                    <a:lnTo>
                      <a:pt x="728" y="968"/>
                    </a:lnTo>
                    <a:lnTo>
                      <a:pt x="694" y="940"/>
                    </a:lnTo>
                    <a:lnTo>
                      <a:pt x="636" y="896"/>
                    </a:lnTo>
                    <a:lnTo>
                      <a:pt x="602" y="874"/>
                    </a:lnTo>
                    <a:lnTo>
                      <a:pt x="568" y="852"/>
                    </a:lnTo>
                    <a:lnTo>
                      <a:pt x="534" y="836"/>
                    </a:lnTo>
                    <a:lnTo>
                      <a:pt x="518" y="830"/>
                    </a:lnTo>
                    <a:lnTo>
                      <a:pt x="504" y="826"/>
                    </a:lnTo>
                    <a:lnTo>
                      <a:pt x="504" y="826"/>
                    </a:lnTo>
                    <a:lnTo>
                      <a:pt x="442" y="812"/>
                    </a:lnTo>
                    <a:lnTo>
                      <a:pt x="402" y="804"/>
                    </a:lnTo>
                    <a:lnTo>
                      <a:pt x="354" y="798"/>
                    </a:lnTo>
                    <a:lnTo>
                      <a:pt x="292" y="794"/>
                    </a:lnTo>
                    <a:lnTo>
                      <a:pt x="216" y="792"/>
                    </a:lnTo>
                    <a:lnTo>
                      <a:pt x="118" y="794"/>
                    </a:lnTo>
                    <a:lnTo>
                      <a:pt x="0" y="800"/>
                    </a:lnTo>
                    <a:lnTo>
                      <a:pt x="0" y="800"/>
                    </a:lnTo>
                    <a:lnTo>
                      <a:pt x="4" y="802"/>
                    </a:lnTo>
                    <a:lnTo>
                      <a:pt x="18" y="806"/>
                    </a:lnTo>
                    <a:lnTo>
                      <a:pt x="40" y="816"/>
                    </a:lnTo>
                    <a:lnTo>
                      <a:pt x="72" y="836"/>
                    </a:lnTo>
                    <a:lnTo>
                      <a:pt x="92" y="850"/>
                    </a:lnTo>
                    <a:lnTo>
                      <a:pt x="114" y="870"/>
                    </a:lnTo>
                    <a:lnTo>
                      <a:pt x="140" y="892"/>
                    </a:lnTo>
                    <a:lnTo>
                      <a:pt x="168" y="918"/>
                    </a:lnTo>
                    <a:lnTo>
                      <a:pt x="198" y="950"/>
                    </a:lnTo>
                    <a:lnTo>
                      <a:pt x="232" y="986"/>
                    </a:lnTo>
                    <a:lnTo>
                      <a:pt x="268" y="1028"/>
                    </a:lnTo>
                    <a:lnTo>
                      <a:pt x="306" y="1076"/>
                    </a:lnTo>
                    <a:lnTo>
                      <a:pt x="306" y="1076"/>
                    </a:lnTo>
                    <a:lnTo>
                      <a:pt x="348" y="1124"/>
                    </a:lnTo>
                    <a:lnTo>
                      <a:pt x="386" y="1162"/>
                    </a:lnTo>
                    <a:lnTo>
                      <a:pt x="424" y="1194"/>
                    </a:lnTo>
                    <a:lnTo>
                      <a:pt x="460" y="1218"/>
                    </a:lnTo>
                    <a:lnTo>
                      <a:pt x="494" y="1238"/>
                    </a:lnTo>
                    <a:lnTo>
                      <a:pt x="526" y="1250"/>
                    </a:lnTo>
                    <a:lnTo>
                      <a:pt x="556" y="1260"/>
                    </a:lnTo>
                    <a:lnTo>
                      <a:pt x="584" y="1264"/>
                    </a:lnTo>
                    <a:lnTo>
                      <a:pt x="608" y="1266"/>
                    </a:lnTo>
                    <a:lnTo>
                      <a:pt x="632" y="1266"/>
                    </a:lnTo>
                    <a:lnTo>
                      <a:pt x="650" y="1264"/>
                    </a:lnTo>
                    <a:lnTo>
                      <a:pt x="668" y="1260"/>
                    </a:lnTo>
                    <a:lnTo>
                      <a:pt x="690" y="1252"/>
                    </a:lnTo>
                    <a:lnTo>
                      <a:pt x="698" y="1248"/>
                    </a:lnTo>
                    <a:lnTo>
                      <a:pt x="698" y="1248"/>
                    </a:lnTo>
                    <a:lnTo>
                      <a:pt x="704" y="1248"/>
                    </a:lnTo>
                    <a:lnTo>
                      <a:pt x="716" y="1250"/>
                    </a:lnTo>
                    <a:lnTo>
                      <a:pt x="720" y="1252"/>
                    </a:lnTo>
                    <a:lnTo>
                      <a:pt x="720" y="1256"/>
                    </a:lnTo>
                    <a:lnTo>
                      <a:pt x="718" y="1260"/>
                    </a:lnTo>
                    <a:lnTo>
                      <a:pt x="708" y="1268"/>
                    </a:lnTo>
                    <a:lnTo>
                      <a:pt x="708" y="1268"/>
                    </a:lnTo>
                    <a:lnTo>
                      <a:pt x="686" y="1282"/>
                    </a:lnTo>
                    <a:lnTo>
                      <a:pt x="652" y="1306"/>
                    </a:lnTo>
                    <a:lnTo>
                      <a:pt x="608" y="1338"/>
                    </a:lnTo>
                    <a:lnTo>
                      <a:pt x="584" y="1360"/>
                    </a:lnTo>
                    <a:lnTo>
                      <a:pt x="558" y="1382"/>
                    </a:lnTo>
                    <a:lnTo>
                      <a:pt x="532" y="1406"/>
                    </a:lnTo>
                    <a:lnTo>
                      <a:pt x="506" y="1434"/>
                    </a:lnTo>
                    <a:lnTo>
                      <a:pt x="482" y="1462"/>
                    </a:lnTo>
                    <a:lnTo>
                      <a:pt x="458" y="1494"/>
                    </a:lnTo>
                    <a:lnTo>
                      <a:pt x="436" y="1526"/>
                    </a:lnTo>
                    <a:lnTo>
                      <a:pt x="416" y="1562"/>
                    </a:lnTo>
                    <a:lnTo>
                      <a:pt x="400" y="1598"/>
                    </a:lnTo>
                    <a:lnTo>
                      <a:pt x="386" y="1638"/>
                    </a:lnTo>
                    <a:lnTo>
                      <a:pt x="386" y="1638"/>
                    </a:lnTo>
                    <a:lnTo>
                      <a:pt x="396" y="1638"/>
                    </a:lnTo>
                    <a:lnTo>
                      <a:pt x="422" y="1638"/>
                    </a:lnTo>
                    <a:lnTo>
                      <a:pt x="460" y="1634"/>
                    </a:lnTo>
                    <a:lnTo>
                      <a:pt x="484" y="1632"/>
                    </a:lnTo>
                    <a:lnTo>
                      <a:pt x="510" y="1626"/>
                    </a:lnTo>
                    <a:lnTo>
                      <a:pt x="538" y="1620"/>
                    </a:lnTo>
                    <a:lnTo>
                      <a:pt x="568" y="1612"/>
                    </a:lnTo>
                    <a:lnTo>
                      <a:pt x="598" y="1602"/>
                    </a:lnTo>
                    <a:lnTo>
                      <a:pt x="628" y="1588"/>
                    </a:lnTo>
                    <a:lnTo>
                      <a:pt x="660" y="1572"/>
                    </a:lnTo>
                    <a:lnTo>
                      <a:pt x="690" y="1552"/>
                    </a:lnTo>
                    <a:lnTo>
                      <a:pt x="720" y="1530"/>
                    </a:lnTo>
                    <a:lnTo>
                      <a:pt x="750" y="1504"/>
                    </a:lnTo>
                    <a:lnTo>
                      <a:pt x="750" y="1504"/>
                    </a:lnTo>
                    <a:lnTo>
                      <a:pt x="752" y="1516"/>
                    </a:lnTo>
                    <a:lnTo>
                      <a:pt x="758" y="1542"/>
                    </a:lnTo>
                    <a:lnTo>
                      <a:pt x="764" y="1556"/>
                    </a:lnTo>
                    <a:lnTo>
                      <a:pt x="770" y="1566"/>
                    </a:lnTo>
                    <a:lnTo>
                      <a:pt x="774" y="1570"/>
                    </a:lnTo>
                    <a:lnTo>
                      <a:pt x="778" y="1574"/>
                    </a:lnTo>
                    <a:lnTo>
                      <a:pt x="784" y="1576"/>
                    </a:lnTo>
                    <a:lnTo>
                      <a:pt x="790" y="1576"/>
                    </a:lnTo>
                    <a:lnTo>
                      <a:pt x="790" y="1576"/>
                    </a:lnTo>
                    <a:lnTo>
                      <a:pt x="798" y="1572"/>
                    </a:lnTo>
                    <a:lnTo>
                      <a:pt x="806" y="1570"/>
                    </a:lnTo>
                    <a:lnTo>
                      <a:pt x="812" y="1564"/>
                    </a:lnTo>
                    <a:lnTo>
                      <a:pt x="816" y="1560"/>
                    </a:lnTo>
                    <a:lnTo>
                      <a:pt x="820" y="1552"/>
                    </a:lnTo>
                    <a:lnTo>
                      <a:pt x="820" y="1548"/>
                    </a:lnTo>
                    <a:lnTo>
                      <a:pt x="820" y="1548"/>
                    </a:lnTo>
                    <a:lnTo>
                      <a:pt x="828" y="1522"/>
                    </a:lnTo>
                    <a:lnTo>
                      <a:pt x="846" y="1458"/>
                    </a:lnTo>
                    <a:lnTo>
                      <a:pt x="858" y="1422"/>
                    </a:lnTo>
                    <a:lnTo>
                      <a:pt x="872" y="1386"/>
                    </a:lnTo>
                    <a:lnTo>
                      <a:pt x="888" y="1354"/>
                    </a:lnTo>
                    <a:lnTo>
                      <a:pt x="896" y="1340"/>
                    </a:lnTo>
                    <a:lnTo>
                      <a:pt x="904" y="1330"/>
                    </a:lnTo>
                    <a:lnTo>
                      <a:pt x="904" y="1330"/>
                    </a:lnTo>
                    <a:lnTo>
                      <a:pt x="904" y="1368"/>
                    </a:lnTo>
                    <a:lnTo>
                      <a:pt x="904" y="1428"/>
                    </a:lnTo>
                    <a:lnTo>
                      <a:pt x="900" y="1500"/>
                    </a:lnTo>
                    <a:lnTo>
                      <a:pt x="896" y="1540"/>
                    </a:lnTo>
                    <a:lnTo>
                      <a:pt x="892" y="1582"/>
                    </a:lnTo>
                    <a:lnTo>
                      <a:pt x="886" y="1622"/>
                    </a:lnTo>
                    <a:lnTo>
                      <a:pt x="878" y="1664"/>
                    </a:lnTo>
                    <a:lnTo>
                      <a:pt x="870" y="1702"/>
                    </a:lnTo>
                    <a:lnTo>
                      <a:pt x="858" y="1738"/>
                    </a:lnTo>
                    <a:lnTo>
                      <a:pt x="844" y="1772"/>
                    </a:lnTo>
                    <a:lnTo>
                      <a:pt x="828" y="1800"/>
                    </a:lnTo>
                    <a:lnTo>
                      <a:pt x="820" y="1814"/>
                    </a:lnTo>
                    <a:lnTo>
                      <a:pt x="810" y="1824"/>
                    </a:lnTo>
                    <a:lnTo>
                      <a:pt x="800" y="1834"/>
                    </a:lnTo>
                    <a:lnTo>
                      <a:pt x="788" y="1842"/>
                    </a:lnTo>
                    <a:lnTo>
                      <a:pt x="788" y="1842"/>
                    </a:lnTo>
                    <a:lnTo>
                      <a:pt x="784" y="1846"/>
                    </a:lnTo>
                    <a:lnTo>
                      <a:pt x="780" y="1850"/>
                    </a:lnTo>
                    <a:lnTo>
                      <a:pt x="780" y="1854"/>
                    </a:lnTo>
                    <a:lnTo>
                      <a:pt x="780" y="1858"/>
                    </a:lnTo>
                    <a:lnTo>
                      <a:pt x="784" y="1862"/>
                    </a:lnTo>
                    <a:lnTo>
                      <a:pt x="788" y="1866"/>
                    </a:lnTo>
                    <a:lnTo>
                      <a:pt x="788" y="1866"/>
                    </a:lnTo>
                    <a:lnTo>
                      <a:pt x="796" y="1872"/>
                    </a:lnTo>
                    <a:lnTo>
                      <a:pt x="806" y="1876"/>
                    </a:lnTo>
                    <a:lnTo>
                      <a:pt x="816" y="1880"/>
                    </a:lnTo>
                    <a:lnTo>
                      <a:pt x="828" y="1882"/>
                    </a:lnTo>
                    <a:lnTo>
                      <a:pt x="842" y="1882"/>
                    </a:lnTo>
                    <a:lnTo>
                      <a:pt x="858" y="1878"/>
                    </a:lnTo>
                    <a:lnTo>
                      <a:pt x="874" y="1868"/>
                    </a:lnTo>
                    <a:lnTo>
                      <a:pt x="874" y="1868"/>
                    </a:lnTo>
                    <a:lnTo>
                      <a:pt x="878" y="1866"/>
                    </a:lnTo>
                    <a:lnTo>
                      <a:pt x="884" y="1864"/>
                    </a:lnTo>
                    <a:lnTo>
                      <a:pt x="892" y="1864"/>
                    </a:lnTo>
                    <a:lnTo>
                      <a:pt x="896" y="1862"/>
                    </a:lnTo>
                    <a:lnTo>
                      <a:pt x="900" y="1860"/>
                    </a:lnTo>
                    <a:lnTo>
                      <a:pt x="904" y="1856"/>
                    </a:lnTo>
                    <a:lnTo>
                      <a:pt x="908" y="1850"/>
                    </a:lnTo>
                    <a:lnTo>
                      <a:pt x="908" y="1850"/>
                    </a:lnTo>
                    <a:lnTo>
                      <a:pt x="920" y="1822"/>
                    </a:lnTo>
                    <a:lnTo>
                      <a:pt x="932" y="1784"/>
                    </a:lnTo>
                    <a:lnTo>
                      <a:pt x="942" y="1738"/>
                    </a:lnTo>
                    <a:lnTo>
                      <a:pt x="952" y="1680"/>
                    </a:lnTo>
                    <a:lnTo>
                      <a:pt x="960" y="1610"/>
                    </a:lnTo>
                    <a:lnTo>
                      <a:pt x="968" y="1530"/>
                    </a:lnTo>
                    <a:lnTo>
                      <a:pt x="974" y="1436"/>
                    </a:lnTo>
                    <a:lnTo>
                      <a:pt x="980" y="1330"/>
                    </a:lnTo>
                    <a:lnTo>
                      <a:pt x="980" y="1330"/>
                    </a:lnTo>
                    <a:lnTo>
                      <a:pt x="988" y="1342"/>
                    </a:lnTo>
                    <a:lnTo>
                      <a:pt x="996" y="1356"/>
                    </a:lnTo>
                    <a:lnTo>
                      <a:pt x="1012" y="1388"/>
                    </a:lnTo>
                    <a:lnTo>
                      <a:pt x="1026" y="1424"/>
                    </a:lnTo>
                    <a:lnTo>
                      <a:pt x="1038" y="1460"/>
                    </a:lnTo>
                    <a:lnTo>
                      <a:pt x="1056" y="1522"/>
                    </a:lnTo>
                    <a:lnTo>
                      <a:pt x="1062" y="1548"/>
                    </a:lnTo>
                    <a:lnTo>
                      <a:pt x="1062" y="1548"/>
                    </a:lnTo>
                    <a:lnTo>
                      <a:pt x="1062" y="1552"/>
                    </a:lnTo>
                    <a:lnTo>
                      <a:pt x="1066" y="1560"/>
                    </a:lnTo>
                    <a:lnTo>
                      <a:pt x="1070" y="1564"/>
                    </a:lnTo>
                    <a:lnTo>
                      <a:pt x="1076" y="1570"/>
                    </a:lnTo>
                    <a:lnTo>
                      <a:pt x="1084" y="1572"/>
                    </a:lnTo>
                    <a:lnTo>
                      <a:pt x="1094" y="1576"/>
                    </a:lnTo>
                    <a:lnTo>
                      <a:pt x="1094" y="1576"/>
                    </a:lnTo>
                    <a:lnTo>
                      <a:pt x="1100" y="1576"/>
                    </a:lnTo>
                    <a:lnTo>
                      <a:pt x="1104" y="1574"/>
                    </a:lnTo>
                    <a:lnTo>
                      <a:pt x="1108" y="1570"/>
                    </a:lnTo>
                    <a:lnTo>
                      <a:pt x="1112" y="1566"/>
                    </a:lnTo>
                    <a:lnTo>
                      <a:pt x="1120" y="1556"/>
                    </a:lnTo>
                    <a:lnTo>
                      <a:pt x="1124" y="1542"/>
                    </a:lnTo>
                    <a:lnTo>
                      <a:pt x="1132" y="1516"/>
                    </a:lnTo>
                    <a:lnTo>
                      <a:pt x="1134" y="1504"/>
                    </a:lnTo>
                    <a:lnTo>
                      <a:pt x="1134" y="1504"/>
                    </a:lnTo>
                    <a:lnTo>
                      <a:pt x="1162" y="1530"/>
                    </a:lnTo>
                    <a:lnTo>
                      <a:pt x="1192" y="1552"/>
                    </a:lnTo>
                    <a:lnTo>
                      <a:pt x="1224" y="1572"/>
                    </a:lnTo>
                    <a:lnTo>
                      <a:pt x="1254" y="1588"/>
                    </a:lnTo>
                    <a:lnTo>
                      <a:pt x="1286" y="1602"/>
                    </a:lnTo>
                    <a:lnTo>
                      <a:pt x="1316" y="1612"/>
                    </a:lnTo>
                    <a:lnTo>
                      <a:pt x="1344" y="1620"/>
                    </a:lnTo>
                    <a:lnTo>
                      <a:pt x="1372" y="1626"/>
                    </a:lnTo>
                    <a:lnTo>
                      <a:pt x="1398" y="1632"/>
                    </a:lnTo>
                    <a:lnTo>
                      <a:pt x="1422" y="1634"/>
                    </a:lnTo>
                    <a:lnTo>
                      <a:pt x="1462" y="1638"/>
                    </a:lnTo>
                    <a:lnTo>
                      <a:pt x="1488" y="1638"/>
                    </a:lnTo>
                    <a:lnTo>
                      <a:pt x="1498" y="1638"/>
                    </a:lnTo>
                    <a:lnTo>
                      <a:pt x="1498" y="1638"/>
                    </a:lnTo>
                    <a:lnTo>
                      <a:pt x="1484" y="1598"/>
                    </a:lnTo>
                    <a:lnTo>
                      <a:pt x="1466" y="1562"/>
                    </a:lnTo>
                    <a:lnTo>
                      <a:pt x="1446" y="1526"/>
                    </a:lnTo>
                    <a:lnTo>
                      <a:pt x="1424" y="1494"/>
                    </a:lnTo>
                    <a:lnTo>
                      <a:pt x="1402" y="1462"/>
                    </a:lnTo>
                    <a:lnTo>
                      <a:pt x="1376" y="1434"/>
                    </a:lnTo>
                    <a:lnTo>
                      <a:pt x="1350" y="1406"/>
                    </a:lnTo>
                    <a:lnTo>
                      <a:pt x="1326" y="1382"/>
                    </a:lnTo>
                    <a:lnTo>
                      <a:pt x="1300" y="1360"/>
                    </a:lnTo>
                    <a:lnTo>
                      <a:pt x="1276" y="1338"/>
                    </a:lnTo>
                    <a:lnTo>
                      <a:pt x="1230" y="1306"/>
                    </a:lnTo>
                    <a:lnTo>
                      <a:pt x="1196" y="1282"/>
                    </a:lnTo>
                    <a:lnTo>
                      <a:pt x="1176" y="1268"/>
                    </a:lnTo>
                    <a:lnTo>
                      <a:pt x="1176" y="1268"/>
                    </a:lnTo>
                    <a:lnTo>
                      <a:pt x="1166" y="1260"/>
                    </a:lnTo>
                    <a:lnTo>
                      <a:pt x="1162" y="1256"/>
                    </a:lnTo>
                    <a:lnTo>
                      <a:pt x="1164" y="1252"/>
                    </a:lnTo>
                    <a:lnTo>
                      <a:pt x="1168" y="1250"/>
                    </a:lnTo>
                    <a:lnTo>
                      <a:pt x="1178" y="1248"/>
                    </a:lnTo>
                    <a:lnTo>
                      <a:pt x="1184" y="1248"/>
                    </a:lnTo>
                    <a:lnTo>
                      <a:pt x="1184" y="1248"/>
                    </a:lnTo>
                    <a:lnTo>
                      <a:pt x="1192" y="1252"/>
                    </a:lnTo>
                    <a:lnTo>
                      <a:pt x="1216" y="1260"/>
                    </a:lnTo>
                    <a:lnTo>
                      <a:pt x="1232" y="1264"/>
                    </a:lnTo>
                    <a:lnTo>
                      <a:pt x="1252" y="1266"/>
                    </a:lnTo>
                    <a:lnTo>
                      <a:pt x="1274" y="1266"/>
                    </a:lnTo>
                    <a:lnTo>
                      <a:pt x="1300" y="1264"/>
                    </a:lnTo>
                    <a:lnTo>
                      <a:pt x="1328" y="1260"/>
                    </a:lnTo>
                    <a:lnTo>
                      <a:pt x="1358" y="1250"/>
                    </a:lnTo>
                    <a:lnTo>
                      <a:pt x="1390" y="1238"/>
                    </a:lnTo>
                    <a:lnTo>
                      <a:pt x="1424" y="1218"/>
                    </a:lnTo>
                    <a:lnTo>
                      <a:pt x="1460" y="1194"/>
                    </a:lnTo>
                    <a:lnTo>
                      <a:pt x="1498" y="1162"/>
                    </a:lnTo>
                    <a:lnTo>
                      <a:pt x="1536" y="1124"/>
                    </a:lnTo>
                    <a:lnTo>
                      <a:pt x="1576" y="1076"/>
                    </a:lnTo>
                    <a:lnTo>
                      <a:pt x="1576" y="1076"/>
                    </a:lnTo>
                    <a:lnTo>
                      <a:pt x="1616" y="1028"/>
                    </a:lnTo>
                    <a:lnTo>
                      <a:pt x="1652" y="986"/>
                    </a:lnTo>
                    <a:lnTo>
                      <a:pt x="1684" y="950"/>
                    </a:lnTo>
                    <a:lnTo>
                      <a:pt x="1716" y="918"/>
                    </a:lnTo>
                    <a:lnTo>
                      <a:pt x="1744" y="892"/>
                    </a:lnTo>
                    <a:lnTo>
                      <a:pt x="1768" y="870"/>
                    </a:lnTo>
                    <a:lnTo>
                      <a:pt x="1790" y="850"/>
                    </a:lnTo>
                    <a:lnTo>
                      <a:pt x="1810" y="836"/>
                    </a:lnTo>
                    <a:lnTo>
                      <a:pt x="1844" y="816"/>
                    </a:lnTo>
                    <a:lnTo>
                      <a:pt x="1866" y="806"/>
                    </a:lnTo>
                    <a:lnTo>
                      <a:pt x="1880" y="802"/>
                    </a:lnTo>
                    <a:lnTo>
                      <a:pt x="1884" y="800"/>
                    </a:lnTo>
                    <a:lnTo>
                      <a:pt x="1884" y="800"/>
                    </a:lnTo>
                    <a:lnTo>
                      <a:pt x="1764" y="794"/>
                    </a:lnTo>
                    <a:lnTo>
                      <a:pt x="1668" y="792"/>
                    </a:lnTo>
                    <a:lnTo>
                      <a:pt x="1590" y="794"/>
                    </a:lnTo>
                    <a:lnTo>
                      <a:pt x="1528" y="798"/>
                    </a:lnTo>
                    <a:lnTo>
                      <a:pt x="1480" y="804"/>
                    </a:lnTo>
                    <a:lnTo>
                      <a:pt x="1442" y="812"/>
                    </a:lnTo>
                    <a:lnTo>
                      <a:pt x="1380" y="826"/>
                    </a:lnTo>
                    <a:lnTo>
                      <a:pt x="1380" y="826"/>
                    </a:lnTo>
                    <a:close/>
                  </a:path>
                </a:pathLst>
              </a:custGeom>
              <a:solidFill>
                <a:schemeClr val="accent1">
                  <a:alpha val="5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101600">
                  <a:schemeClr val="accent1">
                    <a:alpha val="4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5" name="Freeform 32"/>
              <p:cNvSpPr>
                <a:spLocks noChangeAspect="1"/>
              </p:cNvSpPr>
              <p:nvPr/>
            </p:nvSpPr>
            <p:spPr bwMode="auto">
              <a:xfrm rot="6220444">
                <a:off x="7291403" y="1558152"/>
                <a:ext cx="570505" cy="1349733"/>
              </a:xfrm>
              <a:custGeom>
                <a:avLst/>
                <a:gdLst/>
                <a:ahLst/>
                <a:cxnLst>
                  <a:cxn ang="0">
                    <a:pos x="518" y="468"/>
                  </a:cxn>
                  <a:cxn ang="0">
                    <a:pos x="466" y="358"/>
                  </a:cxn>
                  <a:cxn ang="0">
                    <a:pos x="414" y="238"/>
                  </a:cxn>
                  <a:cxn ang="0">
                    <a:pos x="394" y="178"/>
                  </a:cxn>
                  <a:cxn ang="0">
                    <a:pos x="382" y="116"/>
                  </a:cxn>
                  <a:cxn ang="0">
                    <a:pos x="382" y="56"/>
                  </a:cxn>
                  <a:cxn ang="0">
                    <a:pos x="396" y="0"/>
                  </a:cxn>
                  <a:cxn ang="0">
                    <a:pos x="364" y="30"/>
                  </a:cxn>
                  <a:cxn ang="0">
                    <a:pos x="286" y="114"/>
                  </a:cxn>
                  <a:cxn ang="0">
                    <a:pos x="210" y="204"/>
                  </a:cxn>
                  <a:cxn ang="0">
                    <a:pos x="158" y="274"/>
                  </a:cxn>
                  <a:cxn ang="0">
                    <a:pos x="110" y="352"/>
                  </a:cxn>
                  <a:cxn ang="0">
                    <a:pos x="66" y="436"/>
                  </a:cxn>
                  <a:cxn ang="0">
                    <a:pos x="32" y="522"/>
                  </a:cxn>
                  <a:cxn ang="0">
                    <a:pos x="8" y="614"/>
                  </a:cxn>
                  <a:cxn ang="0">
                    <a:pos x="0" y="704"/>
                  </a:cxn>
                  <a:cxn ang="0">
                    <a:pos x="4" y="750"/>
                  </a:cxn>
                  <a:cxn ang="0">
                    <a:pos x="10" y="796"/>
                  </a:cxn>
                  <a:cxn ang="0">
                    <a:pos x="24" y="842"/>
                  </a:cxn>
                  <a:cxn ang="0">
                    <a:pos x="42" y="886"/>
                  </a:cxn>
                  <a:cxn ang="0">
                    <a:pos x="68" y="930"/>
                  </a:cxn>
                  <a:cxn ang="0">
                    <a:pos x="100" y="974"/>
                  </a:cxn>
                  <a:cxn ang="0">
                    <a:pos x="138" y="1016"/>
                  </a:cxn>
                  <a:cxn ang="0">
                    <a:pos x="184" y="1056"/>
                  </a:cxn>
                  <a:cxn ang="0">
                    <a:pos x="238" y="1096"/>
                  </a:cxn>
                  <a:cxn ang="0">
                    <a:pos x="232" y="1130"/>
                  </a:cxn>
                  <a:cxn ang="0">
                    <a:pos x="212" y="1200"/>
                  </a:cxn>
                  <a:cxn ang="0">
                    <a:pos x="188" y="1266"/>
                  </a:cxn>
                  <a:cxn ang="0">
                    <a:pos x="162" y="1306"/>
                  </a:cxn>
                  <a:cxn ang="0">
                    <a:pos x="142" y="1324"/>
                  </a:cxn>
                  <a:cxn ang="0">
                    <a:pos x="132" y="1330"/>
                  </a:cxn>
                  <a:cxn ang="0">
                    <a:pos x="126" y="1334"/>
                  </a:cxn>
                  <a:cxn ang="0">
                    <a:pos x="130" y="1344"/>
                  </a:cxn>
                  <a:cxn ang="0">
                    <a:pos x="134" y="1348"/>
                  </a:cxn>
                  <a:cxn ang="0">
                    <a:pos x="154" y="1358"/>
                  </a:cxn>
                  <a:cxn ang="0">
                    <a:pos x="172" y="1358"/>
                  </a:cxn>
                  <a:cxn ang="0">
                    <a:pos x="184" y="1354"/>
                  </a:cxn>
                  <a:cxn ang="0">
                    <a:pos x="194" y="1352"/>
                  </a:cxn>
                  <a:cxn ang="0">
                    <a:pos x="206" y="1344"/>
                  </a:cxn>
                  <a:cxn ang="0">
                    <a:pos x="214" y="1330"/>
                  </a:cxn>
                  <a:cxn ang="0">
                    <a:pos x="232" y="1290"/>
                  </a:cxn>
                  <a:cxn ang="0">
                    <a:pos x="262" y="1194"/>
                  </a:cxn>
                  <a:cxn ang="0">
                    <a:pos x="282" y="1102"/>
                  </a:cxn>
                  <a:cxn ang="0">
                    <a:pos x="318" y="1100"/>
                  </a:cxn>
                  <a:cxn ang="0">
                    <a:pos x="360" y="1092"/>
                  </a:cxn>
                  <a:cxn ang="0">
                    <a:pos x="404" y="1074"/>
                  </a:cxn>
                  <a:cxn ang="0">
                    <a:pos x="450" y="1044"/>
                  </a:cxn>
                  <a:cxn ang="0">
                    <a:pos x="492" y="998"/>
                  </a:cxn>
                  <a:cxn ang="0">
                    <a:pos x="528" y="934"/>
                  </a:cxn>
                  <a:cxn ang="0">
                    <a:pos x="556" y="846"/>
                  </a:cxn>
                  <a:cxn ang="0">
                    <a:pos x="574" y="736"/>
                  </a:cxn>
                  <a:cxn ang="0">
                    <a:pos x="574" y="712"/>
                  </a:cxn>
                  <a:cxn ang="0">
                    <a:pos x="568" y="652"/>
                  </a:cxn>
                  <a:cxn ang="0">
                    <a:pos x="552" y="566"/>
                  </a:cxn>
                  <a:cxn ang="0">
                    <a:pos x="528" y="494"/>
                  </a:cxn>
                  <a:cxn ang="0">
                    <a:pos x="518" y="468"/>
                  </a:cxn>
                </a:cxnLst>
                <a:rect l="0" t="0" r="r" b="b"/>
                <a:pathLst>
                  <a:path w="574" h="1358">
                    <a:moveTo>
                      <a:pt x="518" y="468"/>
                    </a:moveTo>
                    <a:lnTo>
                      <a:pt x="518" y="468"/>
                    </a:lnTo>
                    <a:lnTo>
                      <a:pt x="494" y="416"/>
                    </a:lnTo>
                    <a:lnTo>
                      <a:pt x="466" y="358"/>
                    </a:lnTo>
                    <a:lnTo>
                      <a:pt x="438" y="300"/>
                    </a:lnTo>
                    <a:lnTo>
                      <a:pt x="414" y="238"/>
                    </a:lnTo>
                    <a:lnTo>
                      <a:pt x="402" y="208"/>
                    </a:lnTo>
                    <a:lnTo>
                      <a:pt x="394" y="178"/>
                    </a:lnTo>
                    <a:lnTo>
                      <a:pt x="388" y="146"/>
                    </a:lnTo>
                    <a:lnTo>
                      <a:pt x="382" y="116"/>
                    </a:lnTo>
                    <a:lnTo>
                      <a:pt x="382" y="86"/>
                    </a:lnTo>
                    <a:lnTo>
                      <a:pt x="382" y="56"/>
                    </a:lnTo>
                    <a:lnTo>
                      <a:pt x="388" y="28"/>
                    </a:lnTo>
                    <a:lnTo>
                      <a:pt x="396" y="0"/>
                    </a:lnTo>
                    <a:lnTo>
                      <a:pt x="396" y="0"/>
                    </a:lnTo>
                    <a:lnTo>
                      <a:pt x="364" y="30"/>
                    </a:lnTo>
                    <a:lnTo>
                      <a:pt x="330" y="66"/>
                    </a:lnTo>
                    <a:lnTo>
                      <a:pt x="286" y="114"/>
                    </a:lnTo>
                    <a:lnTo>
                      <a:pt x="236" y="170"/>
                    </a:lnTo>
                    <a:lnTo>
                      <a:pt x="210" y="204"/>
                    </a:lnTo>
                    <a:lnTo>
                      <a:pt x="184" y="238"/>
                    </a:lnTo>
                    <a:lnTo>
                      <a:pt x="158" y="274"/>
                    </a:lnTo>
                    <a:lnTo>
                      <a:pt x="134" y="312"/>
                    </a:lnTo>
                    <a:lnTo>
                      <a:pt x="110" y="352"/>
                    </a:lnTo>
                    <a:lnTo>
                      <a:pt x="86" y="394"/>
                    </a:lnTo>
                    <a:lnTo>
                      <a:pt x="66" y="436"/>
                    </a:lnTo>
                    <a:lnTo>
                      <a:pt x="48" y="478"/>
                    </a:lnTo>
                    <a:lnTo>
                      <a:pt x="32" y="522"/>
                    </a:lnTo>
                    <a:lnTo>
                      <a:pt x="18" y="568"/>
                    </a:lnTo>
                    <a:lnTo>
                      <a:pt x="8" y="614"/>
                    </a:lnTo>
                    <a:lnTo>
                      <a:pt x="2" y="658"/>
                    </a:lnTo>
                    <a:lnTo>
                      <a:pt x="0" y="704"/>
                    </a:lnTo>
                    <a:lnTo>
                      <a:pt x="2" y="728"/>
                    </a:lnTo>
                    <a:lnTo>
                      <a:pt x="4" y="750"/>
                    </a:lnTo>
                    <a:lnTo>
                      <a:pt x="6" y="774"/>
                    </a:lnTo>
                    <a:lnTo>
                      <a:pt x="10" y="796"/>
                    </a:lnTo>
                    <a:lnTo>
                      <a:pt x="16" y="818"/>
                    </a:lnTo>
                    <a:lnTo>
                      <a:pt x="24" y="842"/>
                    </a:lnTo>
                    <a:lnTo>
                      <a:pt x="32" y="864"/>
                    </a:lnTo>
                    <a:lnTo>
                      <a:pt x="42" y="886"/>
                    </a:lnTo>
                    <a:lnTo>
                      <a:pt x="54" y="908"/>
                    </a:lnTo>
                    <a:lnTo>
                      <a:pt x="68" y="930"/>
                    </a:lnTo>
                    <a:lnTo>
                      <a:pt x="82" y="952"/>
                    </a:lnTo>
                    <a:lnTo>
                      <a:pt x="100" y="974"/>
                    </a:lnTo>
                    <a:lnTo>
                      <a:pt x="118" y="994"/>
                    </a:lnTo>
                    <a:lnTo>
                      <a:pt x="138" y="1016"/>
                    </a:lnTo>
                    <a:lnTo>
                      <a:pt x="160" y="1036"/>
                    </a:lnTo>
                    <a:lnTo>
                      <a:pt x="184" y="1056"/>
                    </a:lnTo>
                    <a:lnTo>
                      <a:pt x="210" y="1076"/>
                    </a:lnTo>
                    <a:lnTo>
                      <a:pt x="238" y="1096"/>
                    </a:lnTo>
                    <a:lnTo>
                      <a:pt x="238" y="1096"/>
                    </a:lnTo>
                    <a:lnTo>
                      <a:pt x="232" y="1130"/>
                    </a:lnTo>
                    <a:lnTo>
                      <a:pt x="222" y="1164"/>
                    </a:lnTo>
                    <a:lnTo>
                      <a:pt x="212" y="1200"/>
                    </a:lnTo>
                    <a:lnTo>
                      <a:pt x="202" y="1234"/>
                    </a:lnTo>
                    <a:lnTo>
                      <a:pt x="188" y="1266"/>
                    </a:lnTo>
                    <a:lnTo>
                      <a:pt x="172" y="1294"/>
                    </a:lnTo>
                    <a:lnTo>
                      <a:pt x="162" y="1306"/>
                    </a:lnTo>
                    <a:lnTo>
                      <a:pt x="152" y="1316"/>
                    </a:lnTo>
                    <a:lnTo>
                      <a:pt x="142" y="1324"/>
                    </a:lnTo>
                    <a:lnTo>
                      <a:pt x="132" y="1330"/>
                    </a:lnTo>
                    <a:lnTo>
                      <a:pt x="132" y="1330"/>
                    </a:lnTo>
                    <a:lnTo>
                      <a:pt x="130" y="1332"/>
                    </a:lnTo>
                    <a:lnTo>
                      <a:pt x="126" y="1334"/>
                    </a:lnTo>
                    <a:lnTo>
                      <a:pt x="126" y="1338"/>
                    </a:lnTo>
                    <a:lnTo>
                      <a:pt x="130" y="1344"/>
                    </a:lnTo>
                    <a:lnTo>
                      <a:pt x="130" y="1344"/>
                    </a:lnTo>
                    <a:lnTo>
                      <a:pt x="134" y="1348"/>
                    </a:lnTo>
                    <a:lnTo>
                      <a:pt x="146" y="1356"/>
                    </a:lnTo>
                    <a:lnTo>
                      <a:pt x="154" y="1358"/>
                    </a:lnTo>
                    <a:lnTo>
                      <a:pt x="162" y="1358"/>
                    </a:lnTo>
                    <a:lnTo>
                      <a:pt x="172" y="1358"/>
                    </a:lnTo>
                    <a:lnTo>
                      <a:pt x="184" y="1354"/>
                    </a:lnTo>
                    <a:lnTo>
                      <a:pt x="184" y="1354"/>
                    </a:lnTo>
                    <a:lnTo>
                      <a:pt x="190" y="1352"/>
                    </a:lnTo>
                    <a:lnTo>
                      <a:pt x="194" y="1352"/>
                    </a:lnTo>
                    <a:lnTo>
                      <a:pt x="200" y="1350"/>
                    </a:lnTo>
                    <a:lnTo>
                      <a:pt x="206" y="1344"/>
                    </a:lnTo>
                    <a:lnTo>
                      <a:pt x="206" y="1344"/>
                    </a:lnTo>
                    <a:lnTo>
                      <a:pt x="214" y="1330"/>
                    </a:lnTo>
                    <a:lnTo>
                      <a:pt x="224" y="1312"/>
                    </a:lnTo>
                    <a:lnTo>
                      <a:pt x="232" y="1290"/>
                    </a:lnTo>
                    <a:lnTo>
                      <a:pt x="242" y="1264"/>
                    </a:lnTo>
                    <a:lnTo>
                      <a:pt x="262" y="1194"/>
                    </a:lnTo>
                    <a:lnTo>
                      <a:pt x="282" y="1102"/>
                    </a:lnTo>
                    <a:lnTo>
                      <a:pt x="282" y="1102"/>
                    </a:lnTo>
                    <a:lnTo>
                      <a:pt x="298" y="1102"/>
                    </a:lnTo>
                    <a:lnTo>
                      <a:pt x="318" y="1100"/>
                    </a:lnTo>
                    <a:lnTo>
                      <a:pt x="338" y="1098"/>
                    </a:lnTo>
                    <a:lnTo>
                      <a:pt x="360" y="1092"/>
                    </a:lnTo>
                    <a:lnTo>
                      <a:pt x="382" y="1086"/>
                    </a:lnTo>
                    <a:lnTo>
                      <a:pt x="404" y="1074"/>
                    </a:lnTo>
                    <a:lnTo>
                      <a:pt x="426" y="1062"/>
                    </a:lnTo>
                    <a:lnTo>
                      <a:pt x="450" y="1044"/>
                    </a:lnTo>
                    <a:lnTo>
                      <a:pt x="472" y="1024"/>
                    </a:lnTo>
                    <a:lnTo>
                      <a:pt x="492" y="998"/>
                    </a:lnTo>
                    <a:lnTo>
                      <a:pt x="512" y="968"/>
                    </a:lnTo>
                    <a:lnTo>
                      <a:pt x="528" y="934"/>
                    </a:lnTo>
                    <a:lnTo>
                      <a:pt x="544" y="894"/>
                    </a:lnTo>
                    <a:lnTo>
                      <a:pt x="556" y="846"/>
                    </a:lnTo>
                    <a:lnTo>
                      <a:pt x="566" y="794"/>
                    </a:lnTo>
                    <a:lnTo>
                      <a:pt x="574" y="736"/>
                    </a:lnTo>
                    <a:lnTo>
                      <a:pt x="574" y="736"/>
                    </a:lnTo>
                    <a:lnTo>
                      <a:pt x="574" y="712"/>
                    </a:lnTo>
                    <a:lnTo>
                      <a:pt x="572" y="686"/>
                    </a:lnTo>
                    <a:lnTo>
                      <a:pt x="568" y="652"/>
                    </a:lnTo>
                    <a:lnTo>
                      <a:pt x="562" y="612"/>
                    </a:lnTo>
                    <a:lnTo>
                      <a:pt x="552" y="566"/>
                    </a:lnTo>
                    <a:lnTo>
                      <a:pt x="538" y="518"/>
                    </a:lnTo>
                    <a:lnTo>
                      <a:pt x="528" y="494"/>
                    </a:lnTo>
                    <a:lnTo>
                      <a:pt x="518" y="468"/>
                    </a:lnTo>
                    <a:lnTo>
                      <a:pt x="518" y="468"/>
                    </a:lnTo>
                    <a:close/>
                  </a:path>
                </a:pathLst>
              </a:custGeom>
              <a:solidFill>
                <a:schemeClr val="accent1">
                  <a:alpha val="5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101600">
                  <a:schemeClr val="accent1">
                    <a:alpha val="4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6" name="Freeform 16"/>
              <p:cNvSpPr>
                <a:spLocks noChangeAspect="1"/>
              </p:cNvSpPr>
              <p:nvPr/>
            </p:nvSpPr>
            <p:spPr bwMode="auto">
              <a:xfrm rot="6533397">
                <a:off x="7959862" y="4914145"/>
                <a:ext cx="854656" cy="1307334"/>
              </a:xfrm>
              <a:custGeom>
                <a:avLst/>
                <a:gdLst/>
                <a:ahLst/>
                <a:cxnLst>
                  <a:cxn ang="0">
                    <a:pos x="942" y="650"/>
                  </a:cxn>
                  <a:cxn ang="0">
                    <a:pos x="932" y="564"/>
                  </a:cxn>
                  <a:cxn ang="0">
                    <a:pos x="906" y="552"/>
                  </a:cxn>
                  <a:cxn ang="0">
                    <a:pos x="752" y="596"/>
                  </a:cxn>
                  <a:cxn ang="0">
                    <a:pos x="706" y="618"/>
                  </a:cxn>
                  <a:cxn ang="0">
                    <a:pos x="654" y="660"/>
                  </a:cxn>
                  <a:cxn ang="0">
                    <a:pos x="650" y="654"/>
                  </a:cxn>
                  <a:cxn ang="0">
                    <a:pos x="744" y="506"/>
                  </a:cxn>
                  <a:cxn ang="0">
                    <a:pos x="744" y="390"/>
                  </a:cxn>
                  <a:cxn ang="0">
                    <a:pos x="702" y="264"/>
                  </a:cxn>
                  <a:cxn ang="0">
                    <a:pos x="594" y="224"/>
                  </a:cxn>
                  <a:cxn ang="0">
                    <a:pos x="498" y="116"/>
                  </a:cxn>
                  <a:cxn ang="0">
                    <a:pos x="472" y="8"/>
                  </a:cxn>
                  <a:cxn ang="0">
                    <a:pos x="470" y="8"/>
                  </a:cxn>
                  <a:cxn ang="0">
                    <a:pos x="444" y="116"/>
                  </a:cxn>
                  <a:cxn ang="0">
                    <a:pos x="350" y="224"/>
                  </a:cxn>
                  <a:cxn ang="0">
                    <a:pos x="240" y="264"/>
                  </a:cxn>
                  <a:cxn ang="0">
                    <a:pos x="198" y="390"/>
                  </a:cxn>
                  <a:cxn ang="0">
                    <a:pos x="198" y="506"/>
                  </a:cxn>
                  <a:cxn ang="0">
                    <a:pos x="292" y="654"/>
                  </a:cxn>
                  <a:cxn ang="0">
                    <a:pos x="288" y="660"/>
                  </a:cxn>
                  <a:cxn ang="0">
                    <a:pos x="240" y="622"/>
                  </a:cxn>
                  <a:cxn ang="0">
                    <a:pos x="180" y="592"/>
                  </a:cxn>
                  <a:cxn ang="0">
                    <a:pos x="30" y="552"/>
                  </a:cxn>
                  <a:cxn ang="0">
                    <a:pos x="8" y="576"/>
                  </a:cxn>
                  <a:cxn ang="0">
                    <a:pos x="8" y="692"/>
                  </a:cxn>
                  <a:cxn ang="0">
                    <a:pos x="22" y="740"/>
                  </a:cxn>
                  <a:cxn ang="0">
                    <a:pos x="52" y="782"/>
                  </a:cxn>
                  <a:cxn ang="0">
                    <a:pos x="88" y="804"/>
                  </a:cxn>
                  <a:cxn ang="0">
                    <a:pos x="150" y="840"/>
                  </a:cxn>
                  <a:cxn ang="0">
                    <a:pos x="178" y="912"/>
                  </a:cxn>
                  <a:cxn ang="0">
                    <a:pos x="106" y="1008"/>
                  </a:cxn>
                  <a:cxn ang="0">
                    <a:pos x="174" y="1016"/>
                  </a:cxn>
                  <a:cxn ang="0">
                    <a:pos x="274" y="1056"/>
                  </a:cxn>
                  <a:cxn ang="0">
                    <a:pos x="346" y="1062"/>
                  </a:cxn>
                  <a:cxn ang="0">
                    <a:pos x="444" y="1020"/>
                  </a:cxn>
                  <a:cxn ang="0">
                    <a:pos x="430" y="1246"/>
                  </a:cxn>
                  <a:cxn ang="0">
                    <a:pos x="386" y="1382"/>
                  </a:cxn>
                  <a:cxn ang="0">
                    <a:pos x="352" y="1416"/>
                  </a:cxn>
                  <a:cxn ang="0">
                    <a:pos x="354" y="1432"/>
                  </a:cxn>
                  <a:cxn ang="0">
                    <a:pos x="386" y="1444"/>
                  </a:cxn>
                  <a:cxn ang="0">
                    <a:pos x="428" y="1430"/>
                  </a:cxn>
                  <a:cxn ang="0">
                    <a:pos x="448" y="1418"/>
                  </a:cxn>
                  <a:cxn ang="0">
                    <a:pos x="488" y="1236"/>
                  </a:cxn>
                  <a:cxn ang="0">
                    <a:pos x="516" y="1030"/>
                  </a:cxn>
                  <a:cxn ang="0">
                    <a:pos x="616" y="1064"/>
                  </a:cxn>
                  <a:cxn ang="0">
                    <a:pos x="682" y="1050"/>
                  </a:cxn>
                  <a:cxn ang="0">
                    <a:pos x="790" y="1012"/>
                  </a:cxn>
                  <a:cxn ang="0">
                    <a:pos x="810" y="988"/>
                  </a:cxn>
                  <a:cxn ang="0">
                    <a:pos x="764" y="896"/>
                  </a:cxn>
                  <a:cxn ang="0">
                    <a:pos x="804" y="830"/>
                  </a:cxn>
                  <a:cxn ang="0">
                    <a:pos x="868" y="798"/>
                  </a:cxn>
                  <a:cxn ang="0">
                    <a:pos x="902" y="772"/>
                  </a:cxn>
                  <a:cxn ang="0">
                    <a:pos x="924" y="732"/>
                  </a:cxn>
                </a:cxnLst>
                <a:rect l="0" t="0" r="r" b="b"/>
                <a:pathLst>
                  <a:path w="944" h="1444">
                    <a:moveTo>
                      <a:pt x="924" y="732"/>
                    </a:moveTo>
                    <a:lnTo>
                      <a:pt x="924" y="732"/>
                    </a:lnTo>
                    <a:lnTo>
                      <a:pt x="932" y="706"/>
                    </a:lnTo>
                    <a:lnTo>
                      <a:pt x="938" y="678"/>
                    </a:lnTo>
                    <a:lnTo>
                      <a:pt x="942" y="650"/>
                    </a:lnTo>
                    <a:lnTo>
                      <a:pt x="944" y="622"/>
                    </a:lnTo>
                    <a:lnTo>
                      <a:pt x="942" y="598"/>
                    </a:lnTo>
                    <a:lnTo>
                      <a:pt x="938" y="578"/>
                    </a:lnTo>
                    <a:lnTo>
                      <a:pt x="934" y="570"/>
                    </a:lnTo>
                    <a:lnTo>
                      <a:pt x="932" y="564"/>
                    </a:lnTo>
                    <a:lnTo>
                      <a:pt x="926" y="558"/>
                    </a:lnTo>
                    <a:lnTo>
                      <a:pt x="922" y="556"/>
                    </a:lnTo>
                    <a:lnTo>
                      <a:pt x="922" y="556"/>
                    </a:lnTo>
                    <a:lnTo>
                      <a:pt x="916" y="554"/>
                    </a:lnTo>
                    <a:lnTo>
                      <a:pt x="906" y="552"/>
                    </a:lnTo>
                    <a:lnTo>
                      <a:pt x="886" y="554"/>
                    </a:lnTo>
                    <a:lnTo>
                      <a:pt x="862" y="558"/>
                    </a:lnTo>
                    <a:lnTo>
                      <a:pt x="838" y="566"/>
                    </a:lnTo>
                    <a:lnTo>
                      <a:pt x="788" y="582"/>
                    </a:lnTo>
                    <a:lnTo>
                      <a:pt x="752" y="596"/>
                    </a:lnTo>
                    <a:lnTo>
                      <a:pt x="752" y="596"/>
                    </a:lnTo>
                    <a:lnTo>
                      <a:pt x="750" y="596"/>
                    </a:lnTo>
                    <a:lnTo>
                      <a:pt x="750" y="596"/>
                    </a:lnTo>
                    <a:lnTo>
                      <a:pt x="726" y="608"/>
                    </a:lnTo>
                    <a:lnTo>
                      <a:pt x="706" y="618"/>
                    </a:lnTo>
                    <a:lnTo>
                      <a:pt x="692" y="630"/>
                    </a:lnTo>
                    <a:lnTo>
                      <a:pt x="678" y="638"/>
                    </a:lnTo>
                    <a:lnTo>
                      <a:pt x="662" y="654"/>
                    </a:lnTo>
                    <a:lnTo>
                      <a:pt x="658" y="658"/>
                    </a:lnTo>
                    <a:lnTo>
                      <a:pt x="654" y="660"/>
                    </a:lnTo>
                    <a:lnTo>
                      <a:pt x="654" y="660"/>
                    </a:lnTo>
                    <a:lnTo>
                      <a:pt x="650" y="660"/>
                    </a:lnTo>
                    <a:lnTo>
                      <a:pt x="648" y="658"/>
                    </a:lnTo>
                    <a:lnTo>
                      <a:pt x="650" y="654"/>
                    </a:lnTo>
                    <a:lnTo>
                      <a:pt x="650" y="654"/>
                    </a:lnTo>
                    <a:lnTo>
                      <a:pt x="660" y="638"/>
                    </a:lnTo>
                    <a:lnTo>
                      <a:pt x="724" y="548"/>
                    </a:lnTo>
                    <a:lnTo>
                      <a:pt x="724" y="548"/>
                    </a:lnTo>
                    <a:lnTo>
                      <a:pt x="736" y="528"/>
                    </a:lnTo>
                    <a:lnTo>
                      <a:pt x="744" y="506"/>
                    </a:lnTo>
                    <a:lnTo>
                      <a:pt x="748" y="484"/>
                    </a:lnTo>
                    <a:lnTo>
                      <a:pt x="750" y="462"/>
                    </a:lnTo>
                    <a:lnTo>
                      <a:pt x="750" y="438"/>
                    </a:lnTo>
                    <a:lnTo>
                      <a:pt x="748" y="414"/>
                    </a:lnTo>
                    <a:lnTo>
                      <a:pt x="744" y="390"/>
                    </a:lnTo>
                    <a:lnTo>
                      <a:pt x="740" y="368"/>
                    </a:lnTo>
                    <a:lnTo>
                      <a:pt x="728" y="328"/>
                    </a:lnTo>
                    <a:lnTo>
                      <a:pt x="716" y="294"/>
                    </a:lnTo>
                    <a:lnTo>
                      <a:pt x="702" y="264"/>
                    </a:lnTo>
                    <a:lnTo>
                      <a:pt x="702" y="264"/>
                    </a:lnTo>
                    <a:lnTo>
                      <a:pt x="680" y="260"/>
                    </a:lnTo>
                    <a:lnTo>
                      <a:pt x="660" y="254"/>
                    </a:lnTo>
                    <a:lnTo>
                      <a:pt x="642" y="248"/>
                    </a:lnTo>
                    <a:lnTo>
                      <a:pt x="624" y="240"/>
                    </a:lnTo>
                    <a:lnTo>
                      <a:pt x="594" y="224"/>
                    </a:lnTo>
                    <a:lnTo>
                      <a:pt x="566" y="204"/>
                    </a:lnTo>
                    <a:lnTo>
                      <a:pt x="544" y="184"/>
                    </a:lnTo>
                    <a:lnTo>
                      <a:pt x="526" y="162"/>
                    </a:lnTo>
                    <a:lnTo>
                      <a:pt x="510" y="138"/>
                    </a:lnTo>
                    <a:lnTo>
                      <a:pt x="498" y="116"/>
                    </a:lnTo>
                    <a:lnTo>
                      <a:pt x="490" y="92"/>
                    </a:lnTo>
                    <a:lnTo>
                      <a:pt x="482" y="72"/>
                    </a:lnTo>
                    <a:lnTo>
                      <a:pt x="478" y="52"/>
                    </a:lnTo>
                    <a:lnTo>
                      <a:pt x="474" y="34"/>
                    </a:lnTo>
                    <a:lnTo>
                      <a:pt x="472" y="8"/>
                    </a:lnTo>
                    <a:lnTo>
                      <a:pt x="472" y="0"/>
                    </a:lnTo>
                    <a:lnTo>
                      <a:pt x="472" y="2"/>
                    </a:lnTo>
                    <a:lnTo>
                      <a:pt x="472" y="0"/>
                    </a:lnTo>
                    <a:lnTo>
                      <a:pt x="472" y="0"/>
                    </a:lnTo>
                    <a:lnTo>
                      <a:pt x="470" y="8"/>
                    </a:lnTo>
                    <a:lnTo>
                      <a:pt x="468" y="34"/>
                    </a:lnTo>
                    <a:lnTo>
                      <a:pt x="466" y="52"/>
                    </a:lnTo>
                    <a:lnTo>
                      <a:pt x="460" y="72"/>
                    </a:lnTo>
                    <a:lnTo>
                      <a:pt x="454" y="92"/>
                    </a:lnTo>
                    <a:lnTo>
                      <a:pt x="444" y="116"/>
                    </a:lnTo>
                    <a:lnTo>
                      <a:pt x="432" y="138"/>
                    </a:lnTo>
                    <a:lnTo>
                      <a:pt x="418" y="162"/>
                    </a:lnTo>
                    <a:lnTo>
                      <a:pt x="398" y="184"/>
                    </a:lnTo>
                    <a:lnTo>
                      <a:pt x="376" y="204"/>
                    </a:lnTo>
                    <a:lnTo>
                      <a:pt x="350" y="224"/>
                    </a:lnTo>
                    <a:lnTo>
                      <a:pt x="318" y="240"/>
                    </a:lnTo>
                    <a:lnTo>
                      <a:pt x="300" y="248"/>
                    </a:lnTo>
                    <a:lnTo>
                      <a:pt x="282" y="254"/>
                    </a:lnTo>
                    <a:lnTo>
                      <a:pt x="262" y="260"/>
                    </a:lnTo>
                    <a:lnTo>
                      <a:pt x="240" y="264"/>
                    </a:lnTo>
                    <a:lnTo>
                      <a:pt x="240" y="264"/>
                    </a:lnTo>
                    <a:lnTo>
                      <a:pt x="226" y="294"/>
                    </a:lnTo>
                    <a:lnTo>
                      <a:pt x="214" y="328"/>
                    </a:lnTo>
                    <a:lnTo>
                      <a:pt x="202" y="368"/>
                    </a:lnTo>
                    <a:lnTo>
                      <a:pt x="198" y="390"/>
                    </a:lnTo>
                    <a:lnTo>
                      <a:pt x="194" y="414"/>
                    </a:lnTo>
                    <a:lnTo>
                      <a:pt x="192" y="438"/>
                    </a:lnTo>
                    <a:lnTo>
                      <a:pt x="192" y="462"/>
                    </a:lnTo>
                    <a:lnTo>
                      <a:pt x="194" y="484"/>
                    </a:lnTo>
                    <a:lnTo>
                      <a:pt x="198" y="506"/>
                    </a:lnTo>
                    <a:lnTo>
                      <a:pt x="208" y="528"/>
                    </a:lnTo>
                    <a:lnTo>
                      <a:pt x="218" y="548"/>
                    </a:lnTo>
                    <a:lnTo>
                      <a:pt x="218" y="548"/>
                    </a:lnTo>
                    <a:lnTo>
                      <a:pt x="282" y="638"/>
                    </a:lnTo>
                    <a:lnTo>
                      <a:pt x="292" y="654"/>
                    </a:lnTo>
                    <a:lnTo>
                      <a:pt x="292" y="654"/>
                    </a:lnTo>
                    <a:lnTo>
                      <a:pt x="294" y="658"/>
                    </a:lnTo>
                    <a:lnTo>
                      <a:pt x="292" y="660"/>
                    </a:lnTo>
                    <a:lnTo>
                      <a:pt x="288" y="660"/>
                    </a:lnTo>
                    <a:lnTo>
                      <a:pt x="288" y="660"/>
                    </a:lnTo>
                    <a:lnTo>
                      <a:pt x="284" y="658"/>
                    </a:lnTo>
                    <a:lnTo>
                      <a:pt x="280" y="654"/>
                    </a:lnTo>
                    <a:lnTo>
                      <a:pt x="266" y="640"/>
                    </a:lnTo>
                    <a:lnTo>
                      <a:pt x="254" y="632"/>
                    </a:lnTo>
                    <a:lnTo>
                      <a:pt x="240" y="622"/>
                    </a:lnTo>
                    <a:lnTo>
                      <a:pt x="224" y="612"/>
                    </a:lnTo>
                    <a:lnTo>
                      <a:pt x="202" y="602"/>
                    </a:lnTo>
                    <a:lnTo>
                      <a:pt x="202" y="600"/>
                    </a:lnTo>
                    <a:lnTo>
                      <a:pt x="202" y="600"/>
                    </a:lnTo>
                    <a:lnTo>
                      <a:pt x="180" y="592"/>
                    </a:lnTo>
                    <a:lnTo>
                      <a:pt x="126" y="572"/>
                    </a:lnTo>
                    <a:lnTo>
                      <a:pt x="96" y="562"/>
                    </a:lnTo>
                    <a:lnTo>
                      <a:pt x="66" y="556"/>
                    </a:lnTo>
                    <a:lnTo>
                      <a:pt x="42" y="552"/>
                    </a:lnTo>
                    <a:lnTo>
                      <a:pt x="30" y="552"/>
                    </a:lnTo>
                    <a:lnTo>
                      <a:pt x="22" y="556"/>
                    </a:lnTo>
                    <a:lnTo>
                      <a:pt x="22" y="556"/>
                    </a:lnTo>
                    <a:lnTo>
                      <a:pt x="18" y="558"/>
                    </a:lnTo>
                    <a:lnTo>
                      <a:pt x="14" y="562"/>
                    </a:lnTo>
                    <a:lnTo>
                      <a:pt x="8" y="576"/>
                    </a:lnTo>
                    <a:lnTo>
                      <a:pt x="2" y="594"/>
                    </a:lnTo>
                    <a:lnTo>
                      <a:pt x="0" y="616"/>
                    </a:lnTo>
                    <a:lnTo>
                      <a:pt x="2" y="640"/>
                    </a:lnTo>
                    <a:lnTo>
                      <a:pt x="4" y="666"/>
                    </a:lnTo>
                    <a:lnTo>
                      <a:pt x="8" y="692"/>
                    </a:lnTo>
                    <a:lnTo>
                      <a:pt x="16" y="718"/>
                    </a:lnTo>
                    <a:lnTo>
                      <a:pt x="16" y="718"/>
                    </a:lnTo>
                    <a:lnTo>
                      <a:pt x="16" y="726"/>
                    </a:lnTo>
                    <a:lnTo>
                      <a:pt x="16" y="726"/>
                    </a:lnTo>
                    <a:lnTo>
                      <a:pt x="22" y="740"/>
                    </a:lnTo>
                    <a:lnTo>
                      <a:pt x="30" y="754"/>
                    </a:lnTo>
                    <a:lnTo>
                      <a:pt x="38" y="768"/>
                    </a:lnTo>
                    <a:lnTo>
                      <a:pt x="50" y="782"/>
                    </a:lnTo>
                    <a:lnTo>
                      <a:pt x="50" y="782"/>
                    </a:lnTo>
                    <a:lnTo>
                      <a:pt x="52" y="782"/>
                    </a:lnTo>
                    <a:lnTo>
                      <a:pt x="52" y="782"/>
                    </a:lnTo>
                    <a:lnTo>
                      <a:pt x="60" y="790"/>
                    </a:lnTo>
                    <a:lnTo>
                      <a:pt x="70" y="796"/>
                    </a:lnTo>
                    <a:lnTo>
                      <a:pt x="78" y="800"/>
                    </a:lnTo>
                    <a:lnTo>
                      <a:pt x="88" y="804"/>
                    </a:lnTo>
                    <a:lnTo>
                      <a:pt x="88" y="804"/>
                    </a:lnTo>
                    <a:lnTo>
                      <a:pt x="104" y="808"/>
                    </a:lnTo>
                    <a:lnTo>
                      <a:pt x="128" y="822"/>
                    </a:lnTo>
                    <a:lnTo>
                      <a:pt x="138" y="830"/>
                    </a:lnTo>
                    <a:lnTo>
                      <a:pt x="150" y="840"/>
                    </a:lnTo>
                    <a:lnTo>
                      <a:pt x="160" y="852"/>
                    </a:lnTo>
                    <a:lnTo>
                      <a:pt x="168" y="866"/>
                    </a:lnTo>
                    <a:lnTo>
                      <a:pt x="176" y="880"/>
                    </a:lnTo>
                    <a:lnTo>
                      <a:pt x="178" y="896"/>
                    </a:lnTo>
                    <a:lnTo>
                      <a:pt x="178" y="912"/>
                    </a:lnTo>
                    <a:lnTo>
                      <a:pt x="174" y="930"/>
                    </a:lnTo>
                    <a:lnTo>
                      <a:pt x="166" y="948"/>
                    </a:lnTo>
                    <a:lnTo>
                      <a:pt x="152" y="968"/>
                    </a:lnTo>
                    <a:lnTo>
                      <a:pt x="132" y="988"/>
                    </a:lnTo>
                    <a:lnTo>
                      <a:pt x="106" y="1008"/>
                    </a:lnTo>
                    <a:lnTo>
                      <a:pt x="106" y="1008"/>
                    </a:lnTo>
                    <a:lnTo>
                      <a:pt x="118" y="1008"/>
                    </a:lnTo>
                    <a:lnTo>
                      <a:pt x="132" y="1008"/>
                    </a:lnTo>
                    <a:lnTo>
                      <a:pt x="152" y="1012"/>
                    </a:lnTo>
                    <a:lnTo>
                      <a:pt x="174" y="1016"/>
                    </a:lnTo>
                    <a:lnTo>
                      <a:pt x="202" y="1024"/>
                    </a:lnTo>
                    <a:lnTo>
                      <a:pt x="230" y="1034"/>
                    </a:lnTo>
                    <a:lnTo>
                      <a:pt x="260" y="1050"/>
                    </a:lnTo>
                    <a:lnTo>
                      <a:pt x="260" y="1050"/>
                    </a:lnTo>
                    <a:lnTo>
                      <a:pt x="274" y="1056"/>
                    </a:lnTo>
                    <a:lnTo>
                      <a:pt x="288" y="1060"/>
                    </a:lnTo>
                    <a:lnTo>
                      <a:pt x="304" y="1064"/>
                    </a:lnTo>
                    <a:lnTo>
                      <a:pt x="318" y="1064"/>
                    </a:lnTo>
                    <a:lnTo>
                      <a:pt x="332" y="1064"/>
                    </a:lnTo>
                    <a:lnTo>
                      <a:pt x="346" y="1062"/>
                    </a:lnTo>
                    <a:lnTo>
                      <a:pt x="372" y="1056"/>
                    </a:lnTo>
                    <a:lnTo>
                      <a:pt x="396" y="1046"/>
                    </a:lnTo>
                    <a:lnTo>
                      <a:pt x="418" y="1036"/>
                    </a:lnTo>
                    <a:lnTo>
                      <a:pt x="444" y="1020"/>
                    </a:lnTo>
                    <a:lnTo>
                      <a:pt x="444" y="1020"/>
                    </a:lnTo>
                    <a:lnTo>
                      <a:pt x="444" y="1050"/>
                    </a:lnTo>
                    <a:lnTo>
                      <a:pt x="444" y="1096"/>
                    </a:lnTo>
                    <a:lnTo>
                      <a:pt x="442" y="1152"/>
                    </a:lnTo>
                    <a:lnTo>
                      <a:pt x="436" y="1214"/>
                    </a:lnTo>
                    <a:lnTo>
                      <a:pt x="430" y="1246"/>
                    </a:lnTo>
                    <a:lnTo>
                      <a:pt x="424" y="1276"/>
                    </a:lnTo>
                    <a:lnTo>
                      <a:pt x="418" y="1306"/>
                    </a:lnTo>
                    <a:lnTo>
                      <a:pt x="408" y="1334"/>
                    </a:lnTo>
                    <a:lnTo>
                      <a:pt x="398" y="1360"/>
                    </a:lnTo>
                    <a:lnTo>
                      <a:pt x="386" y="1382"/>
                    </a:lnTo>
                    <a:lnTo>
                      <a:pt x="372" y="1400"/>
                    </a:lnTo>
                    <a:lnTo>
                      <a:pt x="364" y="1408"/>
                    </a:lnTo>
                    <a:lnTo>
                      <a:pt x="356" y="1414"/>
                    </a:lnTo>
                    <a:lnTo>
                      <a:pt x="356" y="1414"/>
                    </a:lnTo>
                    <a:lnTo>
                      <a:pt x="352" y="1416"/>
                    </a:lnTo>
                    <a:lnTo>
                      <a:pt x="350" y="1420"/>
                    </a:lnTo>
                    <a:lnTo>
                      <a:pt x="348" y="1422"/>
                    </a:lnTo>
                    <a:lnTo>
                      <a:pt x="350" y="1426"/>
                    </a:lnTo>
                    <a:lnTo>
                      <a:pt x="352" y="1428"/>
                    </a:lnTo>
                    <a:lnTo>
                      <a:pt x="354" y="1432"/>
                    </a:lnTo>
                    <a:lnTo>
                      <a:pt x="354" y="1432"/>
                    </a:lnTo>
                    <a:lnTo>
                      <a:pt x="362" y="1438"/>
                    </a:lnTo>
                    <a:lnTo>
                      <a:pt x="368" y="1440"/>
                    </a:lnTo>
                    <a:lnTo>
                      <a:pt x="376" y="1444"/>
                    </a:lnTo>
                    <a:lnTo>
                      <a:pt x="386" y="1444"/>
                    </a:lnTo>
                    <a:lnTo>
                      <a:pt x="398" y="1444"/>
                    </a:lnTo>
                    <a:lnTo>
                      <a:pt x="410" y="1440"/>
                    </a:lnTo>
                    <a:lnTo>
                      <a:pt x="422" y="1434"/>
                    </a:lnTo>
                    <a:lnTo>
                      <a:pt x="422" y="1434"/>
                    </a:lnTo>
                    <a:lnTo>
                      <a:pt x="428" y="1430"/>
                    </a:lnTo>
                    <a:lnTo>
                      <a:pt x="434" y="1430"/>
                    </a:lnTo>
                    <a:lnTo>
                      <a:pt x="442" y="1428"/>
                    </a:lnTo>
                    <a:lnTo>
                      <a:pt x="444" y="1424"/>
                    </a:lnTo>
                    <a:lnTo>
                      <a:pt x="448" y="1418"/>
                    </a:lnTo>
                    <a:lnTo>
                      <a:pt x="448" y="1418"/>
                    </a:lnTo>
                    <a:lnTo>
                      <a:pt x="458" y="1398"/>
                    </a:lnTo>
                    <a:lnTo>
                      <a:pt x="466" y="1370"/>
                    </a:lnTo>
                    <a:lnTo>
                      <a:pt x="474" y="1334"/>
                    </a:lnTo>
                    <a:lnTo>
                      <a:pt x="482" y="1288"/>
                    </a:lnTo>
                    <a:lnTo>
                      <a:pt x="488" y="1236"/>
                    </a:lnTo>
                    <a:lnTo>
                      <a:pt x="494" y="1174"/>
                    </a:lnTo>
                    <a:lnTo>
                      <a:pt x="498" y="1104"/>
                    </a:lnTo>
                    <a:lnTo>
                      <a:pt x="502" y="1022"/>
                    </a:lnTo>
                    <a:lnTo>
                      <a:pt x="502" y="1022"/>
                    </a:lnTo>
                    <a:lnTo>
                      <a:pt x="516" y="1030"/>
                    </a:lnTo>
                    <a:lnTo>
                      <a:pt x="532" y="1040"/>
                    </a:lnTo>
                    <a:lnTo>
                      <a:pt x="552" y="1050"/>
                    </a:lnTo>
                    <a:lnTo>
                      <a:pt x="576" y="1058"/>
                    </a:lnTo>
                    <a:lnTo>
                      <a:pt x="602" y="1062"/>
                    </a:lnTo>
                    <a:lnTo>
                      <a:pt x="616" y="1064"/>
                    </a:lnTo>
                    <a:lnTo>
                      <a:pt x="628" y="1064"/>
                    </a:lnTo>
                    <a:lnTo>
                      <a:pt x="642" y="1064"/>
                    </a:lnTo>
                    <a:lnTo>
                      <a:pt x="656" y="1060"/>
                    </a:lnTo>
                    <a:lnTo>
                      <a:pt x="668" y="1056"/>
                    </a:lnTo>
                    <a:lnTo>
                      <a:pt x="682" y="1050"/>
                    </a:lnTo>
                    <a:lnTo>
                      <a:pt x="682" y="1050"/>
                    </a:lnTo>
                    <a:lnTo>
                      <a:pt x="712" y="1034"/>
                    </a:lnTo>
                    <a:lnTo>
                      <a:pt x="742" y="1024"/>
                    </a:lnTo>
                    <a:lnTo>
                      <a:pt x="768" y="1016"/>
                    </a:lnTo>
                    <a:lnTo>
                      <a:pt x="790" y="1012"/>
                    </a:lnTo>
                    <a:lnTo>
                      <a:pt x="810" y="1008"/>
                    </a:lnTo>
                    <a:lnTo>
                      <a:pt x="824" y="1008"/>
                    </a:lnTo>
                    <a:lnTo>
                      <a:pt x="836" y="1008"/>
                    </a:lnTo>
                    <a:lnTo>
                      <a:pt x="836" y="1008"/>
                    </a:lnTo>
                    <a:lnTo>
                      <a:pt x="810" y="988"/>
                    </a:lnTo>
                    <a:lnTo>
                      <a:pt x="790" y="968"/>
                    </a:lnTo>
                    <a:lnTo>
                      <a:pt x="776" y="948"/>
                    </a:lnTo>
                    <a:lnTo>
                      <a:pt x="768" y="930"/>
                    </a:lnTo>
                    <a:lnTo>
                      <a:pt x="764" y="912"/>
                    </a:lnTo>
                    <a:lnTo>
                      <a:pt x="764" y="896"/>
                    </a:lnTo>
                    <a:lnTo>
                      <a:pt x="768" y="880"/>
                    </a:lnTo>
                    <a:lnTo>
                      <a:pt x="774" y="866"/>
                    </a:lnTo>
                    <a:lnTo>
                      <a:pt x="782" y="852"/>
                    </a:lnTo>
                    <a:lnTo>
                      <a:pt x="792" y="840"/>
                    </a:lnTo>
                    <a:lnTo>
                      <a:pt x="804" y="830"/>
                    </a:lnTo>
                    <a:lnTo>
                      <a:pt x="816" y="822"/>
                    </a:lnTo>
                    <a:lnTo>
                      <a:pt x="838" y="808"/>
                    </a:lnTo>
                    <a:lnTo>
                      <a:pt x="854" y="804"/>
                    </a:lnTo>
                    <a:lnTo>
                      <a:pt x="854" y="804"/>
                    </a:lnTo>
                    <a:lnTo>
                      <a:pt x="868" y="798"/>
                    </a:lnTo>
                    <a:lnTo>
                      <a:pt x="882" y="790"/>
                    </a:lnTo>
                    <a:lnTo>
                      <a:pt x="882" y="790"/>
                    </a:lnTo>
                    <a:lnTo>
                      <a:pt x="882" y="790"/>
                    </a:lnTo>
                    <a:lnTo>
                      <a:pt x="892" y="782"/>
                    </a:lnTo>
                    <a:lnTo>
                      <a:pt x="902" y="772"/>
                    </a:lnTo>
                    <a:lnTo>
                      <a:pt x="910" y="762"/>
                    </a:lnTo>
                    <a:lnTo>
                      <a:pt x="918" y="748"/>
                    </a:lnTo>
                    <a:lnTo>
                      <a:pt x="918" y="748"/>
                    </a:lnTo>
                    <a:lnTo>
                      <a:pt x="924" y="732"/>
                    </a:lnTo>
                    <a:lnTo>
                      <a:pt x="924" y="732"/>
                    </a:lnTo>
                    <a:close/>
                  </a:path>
                </a:pathLst>
              </a:custGeom>
              <a:solidFill>
                <a:schemeClr val="accent1">
                  <a:alpha val="5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101600">
                  <a:schemeClr val="accent1">
                    <a:alpha val="4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7" name="Freeform 20"/>
              <p:cNvSpPr>
                <a:spLocks noChangeAspect="1"/>
              </p:cNvSpPr>
              <p:nvPr/>
            </p:nvSpPr>
            <p:spPr bwMode="auto">
              <a:xfrm rot="7604267">
                <a:off x="7426592" y="5451070"/>
                <a:ext cx="795973" cy="1524580"/>
              </a:xfrm>
              <a:custGeom>
                <a:avLst/>
                <a:gdLst/>
                <a:ahLst/>
                <a:cxnLst>
                  <a:cxn ang="0">
                    <a:pos x="846" y="504"/>
                  </a:cxn>
                  <a:cxn ang="0">
                    <a:pos x="764" y="522"/>
                  </a:cxn>
                  <a:cxn ang="0">
                    <a:pos x="702" y="500"/>
                  </a:cxn>
                  <a:cxn ang="0">
                    <a:pos x="660" y="452"/>
                  </a:cxn>
                  <a:cxn ang="0">
                    <a:pos x="620" y="326"/>
                  </a:cxn>
                  <a:cxn ang="0">
                    <a:pos x="612" y="232"/>
                  </a:cxn>
                  <a:cxn ang="0">
                    <a:pos x="556" y="198"/>
                  </a:cxn>
                  <a:cxn ang="0">
                    <a:pos x="474" y="96"/>
                  </a:cxn>
                  <a:cxn ang="0">
                    <a:pos x="422" y="0"/>
                  </a:cxn>
                  <a:cxn ang="0">
                    <a:pos x="368" y="114"/>
                  </a:cxn>
                  <a:cxn ang="0">
                    <a:pos x="300" y="214"/>
                  </a:cxn>
                  <a:cxn ang="0">
                    <a:pos x="256" y="244"/>
                  </a:cxn>
                  <a:cxn ang="0">
                    <a:pos x="256" y="370"/>
                  </a:cxn>
                  <a:cxn ang="0">
                    <a:pos x="226" y="484"/>
                  </a:cxn>
                  <a:cxn ang="0">
                    <a:pos x="184" y="530"/>
                  </a:cxn>
                  <a:cxn ang="0">
                    <a:pos x="120" y="550"/>
                  </a:cxn>
                  <a:cxn ang="0">
                    <a:pos x="28" y="530"/>
                  </a:cxn>
                  <a:cxn ang="0">
                    <a:pos x="60" y="602"/>
                  </a:cxn>
                  <a:cxn ang="0">
                    <a:pos x="166" y="772"/>
                  </a:cxn>
                  <a:cxn ang="0">
                    <a:pos x="204" y="874"/>
                  </a:cxn>
                  <a:cxn ang="0">
                    <a:pos x="194" y="930"/>
                  </a:cxn>
                  <a:cxn ang="0">
                    <a:pos x="136" y="948"/>
                  </a:cxn>
                  <a:cxn ang="0">
                    <a:pos x="50" y="928"/>
                  </a:cxn>
                  <a:cxn ang="0">
                    <a:pos x="48" y="964"/>
                  </a:cxn>
                  <a:cxn ang="0">
                    <a:pos x="74" y="1006"/>
                  </a:cxn>
                  <a:cxn ang="0">
                    <a:pos x="144" y="1062"/>
                  </a:cxn>
                  <a:cxn ang="0">
                    <a:pos x="290" y="1168"/>
                  </a:cxn>
                  <a:cxn ang="0">
                    <a:pos x="418" y="1298"/>
                  </a:cxn>
                  <a:cxn ang="0">
                    <a:pos x="474" y="1394"/>
                  </a:cxn>
                  <a:cxn ang="0">
                    <a:pos x="468" y="1514"/>
                  </a:cxn>
                  <a:cxn ang="0">
                    <a:pos x="438" y="1640"/>
                  </a:cxn>
                  <a:cxn ang="0">
                    <a:pos x="398" y="1694"/>
                  </a:cxn>
                  <a:cxn ang="0">
                    <a:pos x="394" y="1704"/>
                  </a:cxn>
                  <a:cxn ang="0">
                    <a:pos x="416" y="1718"/>
                  </a:cxn>
                  <a:cxn ang="0">
                    <a:pos x="456" y="1712"/>
                  </a:cxn>
                  <a:cxn ang="0">
                    <a:pos x="472" y="1706"/>
                  </a:cxn>
                  <a:cxn ang="0">
                    <a:pos x="492" y="1662"/>
                  </a:cxn>
                  <a:cxn ang="0">
                    <a:pos x="512" y="1528"/>
                  </a:cxn>
                  <a:cxn ang="0">
                    <a:pos x="536" y="1370"/>
                  </a:cxn>
                  <a:cxn ang="0">
                    <a:pos x="594" y="1262"/>
                  </a:cxn>
                  <a:cxn ang="0">
                    <a:pos x="724" y="1116"/>
                  </a:cxn>
                  <a:cxn ang="0">
                    <a:pos x="838" y="1014"/>
                  </a:cxn>
                  <a:cxn ang="0">
                    <a:pos x="884" y="942"/>
                  </a:cxn>
                  <a:cxn ang="0">
                    <a:pos x="890" y="884"/>
                  </a:cxn>
                  <a:cxn ang="0">
                    <a:pos x="874" y="836"/>
                  </a:cxn>
                  <a:cxn ang="0">
                    <a:pos x="792" y="866"/>
                  </a:cxn>
                  <a:cxn ang="0">
                    <a:pos x="732" y="860"/>
                  </a:cxn>
                  <a:cxn ang="0">
                    <a:pos x="720" y="814"/>
                  </a:cxn>
                  <a:cxn ang="0">
                    <a:pos x="752" y="720"/>
                  </a:cxn>
                  <a:cxn ang="0">
                    <a:pos x="844" y="556"/>
                  </a:cxn>
                </a:cxnLst>
                <a:rect l="0" t="0" r="r" b="b"/>
                <a:pathLst>
                  <a:path w="898" h="1720">
                    <a:moveTo>
                      <a:pt x="898" y="476"/>
                    </a:moveTo>
                    <a:lnTo>
                      <a:pt x="898" y="476"/>
                    </a:lnTo>
                    <a:lnTo>
                      <a:pt x="872" y="492"/>
                    </a:lnTo>
                    <a:lnTo>
                      <a:pt x="846" y="504"/>
                    </a:lnTo>
                    <a:lnTo>
                      <a:pt x="824" y="512"/>
                    </a:lnTo>
                    <a:lnTo>
                      <a:pt x="802" y="518"/>
                    </a:lnTo>
                    <a:lnTo>
                      <a:pt x="782" y="520"/>
                    </a:lnTo>
                    <a:lnTo>
                      <a:pt x="764" y="522"/>
                    </a:lnTo>
                    <a:lnTo>
                      <a:pt x="746" y="520"/>
                    </a:lnTo>
                    <a:lnTo>
                      <a:pt x="730" y="514"/>
                    </a:lnTo>
                    <a:lnTo>
                      <a:pt x="716" y="508"/>
                    </a:lnTo>
                    <a:lnTo>
                      <a:pt x="702" y="500"/>
                    </a:lnTo>
                    <a:lnTo>
                      <a:pt x="690" y="490"/>
                    </a:lnTo>
                    <a:lnTo>
                      <a:pt x="680" y="480"/>
                    </a:lnTo>
                    <a:lnTo>
                      <a:pt x="670" y="466"/>
                    </a:lnTo>
                    <a:lnTo>
                      <a:pt x="660" y="452"/>
                    </a:lnTo>
                    <a:lnTo>
                      <a:pt x="646" y="422"/>
                    </a:lnTo>
                    <a:lnTo>
                      <a:pt x="634" y="390"/>
                    </a:lnTo>
                    <a:lnTo>
                      <a:pt x="626" y="358"/>
                    </a:lnTo>
                    <a:lnTo>
                      <a:pt x="620" y="326"/>
                    </a:lnTo>
                    <a:lnTo>
                      <a:pt x="616" y="296"/>
                    </a:lnTo>
                    <a:lnTo>
                      <a:pt x="612" y="250"/>
                    </a:lnTo>
                    <a:lnTo>
                      <a:pt x="612" y="232"/>
                    </a:lnTo>
                    <a:lnTo>
                      <a:pt x="612" y="232"/>
                    </a:lnTo>
                    <a:lnTo>
                      <a:pt x="598" y="228"/>
                    </a:lnTo>
                    <a:lnTo>
                      <a:pt x="584" y="222"/>
                    </a:lnTo>
                    <a:lnTo>
                      <a:pt x="570" y="210"/>
                    </a:lnTo>
                    <a:lnTo>
                      <a:pt x="556" y="198"/>
                    </a:lnTo>
                    <a:lnTo>
                      <a:pt x="540" y="184"/>
                    </a:lnTo>
                    <a:lnTo>
                      <a:pt x="526" y="168"/>
                    </a:lnTo>
                    <a:lnTo>
                      <a:pt x="498" y="132"/>
                    </a:lnTo>
                    <a:lnTo>
                      <a:pt x="474" y="96"/>
                    </a:lnTo>
                    <a:lnTo>
                      <a:pt x="452" y="62"/>
                    </a:lnTo>
                    <a:lnTo>
                      <a:pt x="424" y="14"/>
                    </a:lnTo>
                    <a:lnTo>
                      <a:pt x="424" y="14"/>
                    </a:lnTo>
                    <a:lnTo>
                      <a:pt x="422" y="0"/>
                    </a:lnTo>
                    <a:lnTo>
                      <a:pt x="422" y="0"/>
                    </a:lnTo>
                    <a:lnTo>
                      <a:pt x="406" y="34"/>
                    </a:lnTo>
                    <a:lnTo>
                      <a:pt x="390" y="70"/>
                    </a:lnTo>
                    <a:lnTo>
                      <a:pt x="368" y="114"/>
                    </a:lnTo>
                    <a:lnTo>
                      <a:pt x="342" y="156"/>
                    </a:lnTo>
                    <a:lnTo>
                      <a:pt x="328" y="178"/>
                    </a:lnTo>
                    <a:lnTo>
                      <a:pt x="314" y="196"/>
                    </a:lnTo>
                    <a:lnTo>
                      <a:pt x="300" y="214"/>
                    </a:lnTo>
                    <a:lnTo>
                      <a:pt x="286" y="228"/>
                    </a:lnTo>
                    <a:lnTo>
                      <a:pt x="270" y="238"/>
                    </a:lnTo>
                    <a:lnTo>
                      <a:pt x="256" y="244"/>
                    </a:lnTo>
                    <a:lnTo>
                      <a:pt x="256" y="244"/>
                    </a:lnTo>
                    <a:lnTo>
                      <a:pt x="258" y="262"/>
                    </a:lnTo>
                    <a:lnTo>
                      <a:pt x="260" y="308"/>
                    </a:lnTo>
                    <a:lnTo>
                      <a:pt x="260" y="338"/>
                    </a:lnTo>
                    <a:lnTo>
                      <a:pt x="256" y="370"/>
                    </a:lnTo>
                    <a:lnTo>
                      <a:pt x="252" y="404"/>
                    </a:lnTo>
                    <a:lnTo>
                      <a:pt x="244" y="438"/>
                    </a:lnTo>
                    <a:lnTo>
                      <a:pt x="234" y="468"/>
                    </a:lnTo>
                    <a:lnTo>
                      <a:pt x="226" y="484"/>
                    </a:lnTo>
                    <a:lnTo>
                      <a:pt x="218" y="496"/>
                    </a:lnTo>
                    <a:lnTo>
                      <a:pt x="208" y="510"/>
                    </a:lnTo>
                    <a:lnTo>
                      <a:pt x="198" y="520"/>
                    </a:lnTo>
                    <a:lnTo>
                      <a:pt x="184" y="530"/>
                    </a:lnTo>
                    <a:lnTo>
                      <a:pt x="172" y="538"/>
                    </a:lnTo>
                    <a:lnTo>
                      <a:pt x="156" y="544"/>
                    </a:lnTo>
                    <a:lnTo>
                      <a:pt x="140" y="548"/>
                    </a:lnTo>
                    <a:lnTo>
                      <a:pt x="120" y="550"/>
                    </a:lnTo>
                    <a:lnTo>
                      <a:pt x="100" y="550"/>
                    </a:lnTo>
                    <a:lnTo>
                      <a:pt x="78" y="546"/>
                    </a:lnTo>
                    <a:lnTo>
                      <a:pt x="54" y="540"/>
                    </a:lnTo>
                    <a:lnTo>
                      <a:pt x="28" y="530"/>
                    </a:lnTo>
                    <a:lnTo>
                      <a:pt x="0" y="518"/>
                    </a:lnTo>
                    <a:lnTo>
                      <a:pt x="0" y="518"/>
                    </a:lnTo>
                    <a:lnTo>
                      <a:pt x="18" y="542"/>
                    </a:lnTo>
                    <a:lnTo>
                      <a:pt x="60" y="602"/>
                    </a:lnTo>
                    <a:lnTo>
                      <a:pt x="88" y="640"/>
                    </a:lnTo>
                    <a:lnTo>
                      <a:pt x="116" y="682"/>
                    </a:lnTo>
                    <a:lnTo>
                      <a:pt x="142" y="728"/>
                    </a:lnTo>
                    <a:lnTo>
                      <a:pt x="166" y="772"/>
                    </a:lnTo>
                    <a:lnTo>
                      <a:pt x="186" y="816"/>
                    </a:lnTo>
                    <a:lnTo>
                      <a:pt x="194" y="836"/>
                    </a:lnTo>
                    <a:lnTo>
                      <a:pt x="200" y="856"/>
                    </a:lnTo>
                    <a:lnTo>
                      <a:pt x="204" y="874"/>
                    </a:lnTo>
                    <a:lnTo>
                      <a:pt x="206" y="892"/>
                    </a:lnTo>
                    <a:lnTo>
                      <a:pt x="204" y="906"/>
                    </a:lnTo>
                    <a:lnTo>
                      <a:pt x="202" y="920"/>
                    </a:lnTo>
                    <a:lnTo>
                      <a:pt x="194" y="930"/>
                    </a:lnTo>
                    <a:lnTo>
                      <a:pt x="186" y="940"/>
                    </a:lnTo>
                    <a:lnTo>
                      <a:pt x="172" y="946"/>
                    </a:lnTo>
                    <a:lnTo>
                      <a:pt x="156" y="948"/>
                    </a:lnTo>
                    <a:lnTo>
                      <a:pt x="136" y="948"/>
                    </a:lnTo>
                    <a:lnTo>
                      <a:pt x="112" y="946"/>
                    </a:lnTo>
                    <a:lnTo>
                      <a:pt x="82" y="940"/>
                    </a:lnTo>
                    <a:lnTo>
                      <a:pt x="50" y="928"/>
                    </a:lnTo>
                    <a:lnTo>
                      <a:pt x="50" y="928"/>
                    </a:lnTo>
                    <a:lnTo>
                      <a:pt x="48" y="932"/>
                    </a:lnTo>
                    <a:lnTo>
                      <a:pt x="46" y="938"/>
                    </a:lnTo>
                    <a:lnTo>
                      <a:pt x="44" y="948"/>
                    </a:lnTo>
                    <a:lnTo>
                      <a:pt x="48" y="964"/>
                    </a:lnTo>
                    <a:lnTo>
                      <a:pt x="52" y="972"/>
                    </a:lnTo>
                    <a:lnTo>
                      <a:pt x="56" y="982"/>
                    </a:lnTo>
                    <a:lnTo>
                      <a:pt x="64" y="994"/>
                    </a:lnTo>
                    <a:lnTo>
                      <a:pt x="74" y="1006"/>
                    </a:lnTo>
                    <a:lnTo>
                      <a:pt x="86" y="1018"/>
                    </a:lnTo>
                    <a:lnTo>
                      <a:pt x="102" y="1032"/>
                    </a:lnTo>
                    <a:lnTo>
                      <a:pt x="122" y="1046"/>
                    </a:lnTo>
                    <a:lnTo>
                      <a:pt x="144" y="1062"/>
                    </a:lnTo>
                    <a:lnTo>
                      <a:pt x="144" y="1062"/>
                    </a:lnTo>
                    <a:lnTo>
                      <a:pt x="192" y="1094"/>
                    </a:lnTo>
                    <a:lnTo>
                      <a:pt x="240" y="1130"/>
                    </a:lnTo>
                    <a:lnTo>
                      <a:pt x="290" y="1168"/>
                    </a:lnTo>
                    <a:lnTo>
                      <a:pt x="336" y="1208"/>
                    </a:lnTo>
                    <a:lnTo>
                      <a:pt x="380" y="1252"/>
                    </a:lnTo>
                    <a:lnTo>
                      <a:pt x="400" y="1274"/>
                    </a:lnTo>
                    <a:lnTo>
                      <a:pt x="418" y="1298"/>
                    </a:lnTo>
                    <a:lnTo>
                      <a:pt x="436" y="1320"/>
                    </a:lnTo>
                    <a:lnTo>
                      <a:pt x="450" y="1344"/>
                    </a:lnTo>
                    <a:lnTo>
                      <a:pt x="464" y="1370"/>
                    </a:lnTo>
                    <a:lnTo>
                      <a:pt x="474" y="1394"/>
                    </a:lnTo>
                    <a:lnTo>
                      <a:pt x="474" y="1394"/>
                    </a:lnTo>
                    <a:lnTo>
                      <a:pt x="474" y="1428"/>
                    </a:lnTo>
                    <a:lnTo>
                      <a:pt x="472" y="1470"/>
                    </a:lnTo>
                    <a:lnTo>
                      <a:pt x="468" y="1514"/>
                    </a:lnTo>
                    <a:lnTo>
                      <a:pt x="462" y="1558"/>
                    </a:lnTo>
                    <a:lnTo>
                      <a:pt x="452" y="1602"/>
                    </a:lnTo>
                    <a:lnTo>
                      <a:pt x="446" y="1622"/>
                    </a:lnTo>
                    <a:lnTo>
                      <a:pt x="438" y="1640"/>
                    </a:lnTo>
                    <a:lnTo>
                      <a:pt x="430" y="1658"/>
                    </a:lnTo>
                    <a:lnTo>
                      <a:pt x="422" y="1672"/>
                    </a:lnTo>
                    <a:lnTo>
                      <a:pt x="410" y="1686"/>
                    </a:lnTo>
                    <a:lnTo>
                      <a:pt x="398" y="1694"/>
                    </a:lnTo>
                    <a:lnTo>
                      <a:pt x="398" y="1694"/>
                    </a:lnTo>
                    <a:lnTo>
                      <a:pt x="396" y="1696"/>
                    </a:lnTo>
                    <a:lnTo>
                      <a:pt x="394" y="1700"/>
                    </a:lnTo>
                    <a:lnTo>
                      <a:pt x="394" y="1704"/>
                    </a:lnTo>
                    <a:lnTo>
                      <a:pt x="398" y="1710"/>
                    </a:lnTo>
                    <a:lnTo>
                      <a:pt x="398" y="1710"/>
                    </a:lnTo>
                    <a:lnTo>
                      <a:pt x="404" y="1714"/>
                    </a:lnTo>
                    <a:lnTo>
                      <a:pt x="416" y="1718"/>
                    </a:lnTo>
                    <a:lnTo>
                      <a:pt x="424" y="1720"/>
                    </a:lnTo>
                    <a:lnTo>
                      <a:pt x="434" y="1720"/>
                    </a:lnTo>
                    <a:lnTo>
                      <a:pt x="444" y="1718"/>
                    </a:lnTo>
                    <a:lnTo>
                      <a:pt x="456" y="1712"/>
                    </a:lnTo>
                    <a:lnTo>
                      <a:pt x="456" y="1712"/>
                    </a:lnTo>
                    <a:lnTo>
                      <a:pt x="460" y="1708"/>
                    </a:lnTo>
                    <a:lnTo>
                      <a:pt x="466" y="1708"/>
                    </a:lnTo>
                    <a:lnTo>
                      <a:pt x="472" y="1706"/>
                    </a:lnTo>
                    <a:lnTo>
                      <a:pt x="478" y="1698"/>
                    </a:lnTo>
                    <a:lnTo>
                      <a:pt x="478" y="1698"/>
                    </a:lnTo>
                    <a:lnTo>
                      <a:pt x="484" y="1684"/>
                    </a:lnTo>
                    <a:lnTo>
                      <a:pt x="492" y="1662"/>
                    </a:lnTo>
                    <a:lnTo>
                      <a:pt x="498" y="1638"/>
                    </a:lnTo>
                    <a:lnTo>
                      <a:pt x="502" y="1606"/>
                    </a:lnTo>
                    <a:lnTo>
                      <a:pt x="508" y="1570"/>
                    </a:lnTo>
                    <a:lnTo>
                      <a:pt x="512" y="1528"/>
                    </a:lnTo>
                    <a:lnTo>
                      <a:pt x="520" y="1426"/>
                    </a:lnTo>
                    <a:lnTo>
                      <a:pt x="520" y="1426"/>
                    </a:lnTo>
                    <a:lnTo>
                      <a:pt x="526" y="1398"/>
                    </a:lnTo>
                    <a:lnTo>
                      <a:pt x="536" y="1370"/>
                    </a:lnTo>
                    <a:lnTo>
                      <a:pt x="546" y="1344"/>
                    </a:lnTo>
                    <a:lnTo>
                      <a:pt x="560" y="1316"/>
                    </a:lnTo>
                    <a:lnTo>
                      <a:pt x="576" y="1290"/>
                    </a:lnTo>
                    <a:lnTo>
                      <a:pt x="594" y="1262"/>
                    </a:lnTo>
                    <a:lnTo>
                      <a:pt x="612" y="1236"/>
                    </a:lnTo>
                    <a:lnTo>
                      <a:pt x="632" y="1212"/>
                    </a:lnTo>
                    <a:lnTo>
                      <a:pt x="676" y="1162"/>
                    </a:lnTo>
                    <a:lnTo>
                      <a:pt x="724" y="1116"/>
                    </a:lnTo>
                    <a:lnTo>
                      <a:pt x="770" y="1072"/>
                    </a:lnTo>
                    <a:lnTo>
                      <a:pt x="816" y="1032"/>
                    </a:lnTo>
                    <a:lnTo>
                      <a:pt x="816" y="1032"/>
                    </a:lnTo>
                    <a:lnTo>
                      <a:pt x="838" y="1014"/>
                    </a:lnTo>
                    <a:lnTo>
                      <a:pt x="854" y="996"/>
                    </a:lnTo>
                    <a:lnTo>
                      <a:pt x="866" y="978"/>
                    </a:lnTo>
                    <a:lnTo>
                      <a:pt x="876" y="960"/>
                    </a:lnTo>
                    <a:lnTo>
                      <a:pt x="884" y="942"/>
                    </a:lnTo>
                    <a:lnTo>
                      <a:pt x="888" y="926"/>
                    </a:lnTo>
                    <a:lnTo>
                      <a:pt x="890" y="910"/>
                    </a:lnTo>
                    <a:lnTo>
                      <a:pt x="890" y="896"/>
                    </a:lnTo>
                    <a:lnTo>
                      <a:pt x="890" y="884"/>
                    </a:lnTo>
                    <a:lnTo>
                      <a:pt x="888" y="872"/>
                    </a:lnTo>
                    <a:lnTo>
                      <a:pt x="882" y="852"/>
                    </a:lnTo>
                    <a:lnTo>
                      <a:pt x="876" y="840"/>
                    </a:lnTo>
                    <a:lnTo>
                      <a:pt x="874" y="836"/>
                    </a:lnTo>
                    <a:lnTo>
                      <a:pt x="874" y="836"/>
                    </a:lnTo>
                    <a:lnTo>
                      <a:pt x="842" y="850"/>
                    </a:lnTo>
                    <a:lnTo>
                      <a:pt x="816" y="860"/>
                    </a:lnTo>
                    <a:lnTo>
                      <a:pt x="792" y="866"/>
                    </a:lnTo>
                    <a:lnTo>
                      <a:pt x="772" y="870"/>
                    </a:lnTo>
                    <a:lnTo>
                      <a:pt x="756" y="870"/>
                    </a:lnTo>
                    <a:lnTo>
                      <a:pt x="742" y="866"/>
                    </a:lnTo>
                    <a:lnTo>
                      <a:pt x="732" y="860"/>
                    </a:lnTo>
                    <a:lnTo>
                      <a:pt x="726" y="852"/>
                    </a:lnTo>
                    <a:lnTo>
                      <a:pt x="722" y="842"/>
                    </a:lnTo>
                    <a:lnTo>
                      <a:pt x="720" y="828"/>
                    </a:lnTo>
                    <a:lnTo>
                      <a:pt x="720" y="814"/>
                    </a:lnTo>
                    <a:lnTo>
                      <a:pt x="724" y="798"/>
                    </a:lnTo>
                    <a:lnTo>
                      <a:pt x="728" y="780"/>
                    </a:lnTo>
                    <a:lnTo>
                      <a:pt x="734" y="760"/>
                    </a:lnTo>
                    <a:lnTo>
                      <a:pt x="752" y="720"/>
                    </a:lnTo>
                    <a:lnTo>
                      <a:pt x="772" y="678"/>
                    </a:lnTo>
                    <a:lnTo>
                      <a:pt x="796" y="636"/>
                    </a:lnTo>
                    <a:lnTo>
                      <a:pt x="820" y="594"/>
                    </a:lnTo>
                    <a:lnTo>
                      <a:pt x="844" y="556"/>
                    </a:lnTo>
                    <a:lnTo>
                      <a:pt x="882" y="498"/>
                    </a:lnTo>
                    <a:lnTo>
                      <a:pt x="898" y="476"/>
                    </a:lnTo>
                    <a:lnTo>
                      <a:pt x="898" y="476"/>
                    </a:lnTo>
                    <a:close/>
                  </a:path>
                </a:pathLst>
              </a:custGeom>
              <a:solidFill>
                <a:schemeClr val="accent1">
                  <a:alpha val="5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101600">
                  <a:schemeClr val="accent1">
                    <a:alpha val="4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63" name="Group 189"/>
            <p:cNvGrpSpPr/>
            <p:nvPr/>
          </p:nvGrpSpPr>
          <p:grpSpPr>
            <a:xfrm>
              <a:off x="1" y="189385"/>
              <a:ext cx="9143999" cy="6668614"/>
              <a:chOff x="1" y="189385"/>
              <a:chExt cx="9143999" cy="6668614"/>
            </a:xfrm>
          </p:grpSpPr>
          <p:sp>
            <p:nvSpPr>
              <p:cNvPr id="82" name="Freeform 12"/>
              <p:cNvSpPr>
                <a:spLocks noChangeAspect="1"/>
              </p:cNvSpPr>
              <p:nvPr/>
            </p:nvSpPr>
            <p:spPr bwMode="auto">
              <a:xfrm rot="19954067">
                <a:off x="7722899" y="3726444"/>
                <a:ext cx="934359" cy="972946"/>
              </a:xfrm>
              <a:custGeom>
                <a:avLst/>
                <a:gdLst/>
                <a:ahLst/>
                <a:cxnLst>
                  <a:cxn ang="0">
                    <a:pos x="1226" y="680"/>
                  </a:cxn>
                  <a:cxn ang="0">
                    <a:pos x="1198" y="622"/>
                  </a:cxn>
                  <a:cxn ang="0">
                    <a:pos x="1248" y="526"/>
                  </a:cxn>
                  <a:cxn ang="0">
                    <a:pos x="1220" y="512"/>
                  </a:cxn>
                  <a:cxn ang="0">
                    <a:pos x="1224" y="420"/>
                  </a:cxn>
                  <a:cxn ang="0">
                    <a:pos x="1210" y="362"/>
                  </a:cxn>
                  <a:cxn ang="0">
                    <a:pos x="1082" y="416"/>
                  </a:cxn>
                  <a:cxn ang="0">
                    <a:pos x="1012" y="402"/>
                  </a:cxn>
                  <a:cxn ang="0">
                    <a:pos x="902" y="532"/>
                  </a:cxn>
                  <a:cxn ang="0">
                    <a:pos x="882" y="516"/>
                  </a:cxn>
                  <a:cxn ang="0">
                    <a:pos x="928" y="360"/>
                  </a:cxn>
                  <a:cxn ang="0">
                    <a:pos x="850" y="310"/>
                  </a:cxn>
                  <a:cxn ang="0">
                    <a:pos x="804" y="306"/>
                  </a:cxn>
                  <a:cxn ang="0">
                    <a:pos x="792" y="212"/>
                  </a:cxn>
                  <a:cxn ang="0">
                    <a:pos x="774" y="194"/>
                  </a:cxn>
                  <a:cxn ang="0">
                    <a:pos x="726" y="180"/>
                  </a:cxn>
                  <a:cxn ang="0">
                    <a:pos x="684" y="42"/>
                  </a:cxn>
                  <a:cxn ang="0">
                    <a:pos x="678" y="0"/>
                  </a:cxn>
                  <a:cxn ang="0">
                    <a:pos x="640" y="164"/>
                  </a:cxn>
                  <a:cxn ang="0">
                    <a:pos x="590" y="198"/>
                  </a:cxn>
                  <a:cxn ang="0">
                    <a:pos x="558" y="186"/>
                  </a:cxn>
                  <a:cxn ang="0">
                    <a:pos x="556" y="300"/>
                  </a:cxn>
                  <a:cxn ang="0">
                    <a:pos x="516" y="312"/>
                  </a:cxn>
                  <a:cxn ang="0">
                    <a:pos x="418" y="282"/>
                  </a:cxn>
                  <a:cxn ang="0">
                    <a:pos x="474" y="516"/>
                  </a:cxn>
                  <a:cxn ang="0">
                    <a:pos x="462" y="538"/>
                  </a:cxn>
                  <a:cxn ang="0">
                    <a:pos x="350" y="414"/>
                  </a:cxn>
                  <a:cxn ang="0">
                    <a:pos x="290" y="416"/>
                  </a:cxn>
                  <a:cxn ang="0">
                    <a:pos x="172" y="380"/>
                  </a:cxn>
                  <a:cxn ang="0">
                    <a:pos x="120" y="380"/>
                  </a:cxn>
                  <a:cxn ang="0">
                    <a:pos x="138" y="506"/>
                  </a:cxn>
                  <a:cxn ang="0">
                    <a:pos x="108" y="526"/>
                  </a:cxn>
                  <a:cxn ang="0">
                    <a:pos x="154" y="606"/>
                  </a:cxn>
                  <a:cxn ang="0">
                    <a:pos x="138" y="674"/>
                  </a:cxn>
                  <a:cxn ang="0">
                    <a:pos x="50" y="704"/>
                  </a:cxn>
                  <a:cxn ang="0">
                    <a:pos x="224" y="804"/>
                  </a:cxn>
                  <a:cxn ang="0">
                    <a:pos x="248" y="868"/>
                  </a:cxn>
                  <a:cxn ang="0">
                    <a:pos x="156" y="930"/>
                  </a:cxn>
                  <a:cxn ang="0">
                    <a:pos x="30" y="966"/>
                  </a:cxn>
                  <a:cxn ang="0">
                    <a:pos x="250" y="1032"/>
                  </a:cxn>
                  <a:cxn ang="0">
                    <a:pos x="374" y="1066"/>
                  </a:cxn>
                  <a:cxn ang="0">
                    <a:pos x="422" y="1100"/>
                  </a:cxn>
                  <a:cxn ang="0">
                    <a:pos x="382" y="1168"/>
                  </a:cxn>
                  <a:cxn ang="0">
                    <a:pos x="616" y="1088"/>
                  </a:cxn>
                  <a:cxn ang="0">
                    <a:pos x="646" y="1224"/>
                  </a:cxn>
                  <a:cxn ang="0">
                    <a:pos x="594" y="1374"/>
                  </a:cxn>
                  <a:cxn ang="0">
                    <a:pos x="582" y="1400"/>
                  </a:cxn>
                  <a:cxn ang="0">
                    <a:pos x="626" y="1408"/>
                  </a:cxn>
                  <a:cxn ang="0">
                    <a:pos x="658" y="1390"/>
                  </a:cxn>
                  <a:cxn ang="0">
                    <a:pos x="690" y="1240"/>
                  </a:cxn>
                  <a:cxn ang="0">
                    <a:pos x="786" y="1108"/>
                  </a:cxn>
                  <a:cxn ang="0">
                    <a:pos x="974" y="1168"/>
                  </a:cxn>
                  <a:cxn ang="0">
                    <a:pos x="934" y="1094"/>
                  </a:cxn>
                  <a:cxn ang="0">
                    <a:pos x="998" y="1064"/>
                  </a:cxn>
                  <a:cxn ang="0">
                    <a:pos x="1132" y="1020"/>
                  </a:cxn>
                  <a:cxn ang="0">
                    <a:pos x="1356" y="964"/>
                  </a:cxn>
                  <a:cxn ang="0">
                    <a:pos x="1174" y="920"/>
                  </a:cxn>
                  <a:cxn ang="0">
                    <a:pos x="1106" y="856"/>
                  </a:cxn>
                  <a:cxn ang="0">
                    <a:pos x="1154" y="784"/>
                  </a:cxn>
                  <a:cxn ang="0">
                    <a:pos x="1306" y="704"/>
                  </a:cxn>
                </a:cxnLst>
                <a:rect l="0" t="0" r="r" b="b"/>
                <a:pathLst>
                  <a:path w="1356" h="1412">
                    <a:moveTo>
                      <a:pt x="1306" y="704"/>
                    </a:moveTo>
                    <a:lnTo>
                      <a:pt x="1306" y="704"/>
                    </a:lnTo>
                    <a:lnTo>
                      <a:pt x="1272" y="698"/>
                    </a:lnTo>
                    <a:lnTo>
                      <a:pt x="1246" y="690"/>
                    </a:lnTo>
                    <a:lnTo>
                      <a:pt x="1236" y="684"/>
                    </a:lnTo>
                    <a:lnTo>
                      <a:pt x="1226" y="680"/>
                    </a:lnTo>
                    <a:lnTo>
                      <a:pt x="1218" y="674"/>
                    </a:lnTo>
                    <a:lnTo>
                      <a:pt x="1212" y="666"/>
                    </a:lnTo>
                    <a:lnTo>
                      <a:pt x="1208" y="660"/>
                    </a:lnTo>
                    <a:lnTo>
                      <a:pt x="1204" y="652"/>
                    </a:lnTo>
                    <a:lnTo>
                      <a:pt x="1200" y="638"/>
                    </a:lnTo>
                    <a:lnTo>
                      <a:pt x="1198" y="622"/>
                    </a:lnTo>
                    <a:lnTo>
                      <a:pt x="1202" y="606"/>
                    </a:lnTo>
                    <a:lnTo>
                      <a:pt x="1206" y="592"/>
                    </a:lnTo>
                    <a:lnTo>
                      <a:pt x="1214" y="576"/>
                    </a:lnTo>
                    <a:lnTo>
                      <a:pt x="1230" y="552"/>
                    </a:lnTo>
                    <a:lnTo>
                      <a:pt x="1242" y="534"/>
                    </a:lnTo>
                    <a:lnTo>
                      <a:pt x="1248" y="526"/>
                    </a:lnTo>
                    <a:lnTo>
                      <a:pt x="1248" y="526"/>
                    </a:lnTo>
                    <a:lnTo>
                      <a:pt x="1240" y="526"/>
                    </a:lnTo>
                    <a:lnTo>
                      <a:pt x="1234" y="524"/>
                    </a:lnTo>
                    <a:lnTo>
                      <a:pt x="1228" y="522"/>
                    </a:lnTo>
                    <a:lnTo>
                      <a:pt x="1224" y="518"/>
                    </a:lnTo>
                    <a:lnTo>
                      <a:pt x="1220" y="512"/>
                    </a:lnTo>
                    <a:lnTo>
                      <a:pt x="1218" y="506"/>
                    </a:lnTo>
                    <a:lnTo>
                      <a:pt x="1214" y="494"/>
                    </a:lnTo>
                    <a:lnTo>
                      <a:pt x="1214" y="478"/>
                    </a:lnTo>
                    <a:lnTo>
                      <a:pt x="1216" y="460"/>
                    </a:lnTo>
                    <a:lnTo>
                      <a:pt x="1218" y="440"/>
                    </a:lnTo>
                    <a:lnTo>
                      <a:pt x="1224" y="420"/>
                    </a:lnTo>
                    <a:lnTo>
                      <a:pt x="1236" y="380"/>
                    </a:lnTo>
                    <a:lnTo>
                      <a:pt x="1250" y="346"/>
                    </a:lnTo>
                    <a:lnTo>
                      <a:pt x="1266" y="312"/>
                    </a:lnTo>
                    <a:lnTo>
                      <a:pt x="1266" y="312"/>
                    </a:lnTo>
                    <a:lnTo>
                      <a:pt x="1238" y="340"/>
                    </a:lnTo>
                    <a:lnTo>
                      <a:pt x="1210" y="362"/>
                    </a:lnTo>
                    <a:lnTo>
                      <a:pt x="1184" y="380"/>
                    </a:lnTo>
                    <a:lnTo>
                      <a:pt x="1160" y="394"/>
                    </a:lnTo>
                    <a:lnTo>
                      <a:pt x="1138" y="404"/>
                    </a:lnTo>
                    <a:lnTo>
                      <a:pt x="1118" y="410"/>
                    </a:lnTo>
                    <a:lnTo>
                      <a:pt x="1098" y="414"/>
                    </a:lnTo>
                    <a:lnTo>
                      <a:pt x="1082" y="416"/>
                    </a:lnTo>
                    <a:lnTo>
                      <a:pt x="1066" y="416"/>
                    </a:lnTo>
                    <a:lnTo>
                      <a:pt x="1052" y="414"/>
                    </a:lnTo>
                    <a:lnTo>
                      <a:pt x="1030" y="410"/>
                    </a:lnTo>
                    <a:lnTo>
                      <a:pt x="1016" y="404"/>
                    </a:lnTo>
                    <a:lnTo>
                      <a:pt x="1012" y="402"/>
                    </a:lnTo>
                    <a:lnTo>
                      <a:pt x="1012" y="402"/>
                    </a:lnTo>
                    <a:lnTo>
                      <a:pt x="1006" y="414"/>
                    </a:lnTo>
                    <a:lnTo>
                      <a:pt x="996" y="430"/>
                    </a:lnTo>
                    <a:lnTo>
                      <a:pt x="964" y="468"/>
                    </a:lnTo>
                    <a:lnTo>
                      <a:pt x="928" y="506"/>
                    </a:lnTo>
                    <a:lnTo>
                      <a:pt x="902" y="532"/>
                    </a:lnTo>
                    <a:lnTo>
                      <a:pt x="902" y="532"/>
                    </a:lnTo>
                    <a:lnTo>
                      <a:pt x="894" y="538"/>
                    </a:lnTo>
                    <a:lnTo>
                      <a:pt x="888" y="540"/>
                    </a:lnTo>
                    <a:lnTo>
                      <a:pt x="886" y="538"/>
                    </a:lnTo>
                    <a:lnTo>
                      <a:pt x="884" y="532"/>
                    </a:lnTo>
                    <a:lnTo>
                      <a:pt x="882" y="522"/>
                    </a:lnTo>
                    <a:lnTo>
                      <a:pt x="882" y="516"/>
                    </a:lnTo>
                    <a:lnTo>
                      <a:pt x="882" y="516"/>
                    </a:lnTo>
                    <a:lnTo>
                      <a:pt x="890" y="502"/>
                    </a:lnTo>
                    <a:lnTo>
                      <a:pt x="898" y="486"/>
                    </a:lnTo>
                    <a:lnTo>
                      <a:pt x="910" y="448"/>
                    </a:lnTo>
                    <a:lnTo>
                      <a:pt x="920" y="404"/>
                    </a:lnTo>
                    <a:lnTo>
                      <a:pt x="928" y="360"/>
                    </a:lnTo>
                    <a:lnTo>
                      <a:pt x="938" y="282"/>
                    </a:lnTo>
                    <a:lnTo>
                      <a:pt x="942" y="250"/>
                    </a:lnTo>
                    <a:lnTo>
                      <a:pt x="942" y="250"/>
                    </a:lnTo>
                    <a:lnTo>
                      <a:pt x="904" y="278"/>
                    </a:lnTo>
                    <a:lnTo>
                      <a:pt x="874" y="298"/>
                    </a:lnTo>
                    <a:lnTo>
                      <a:pt x="850" y="310"/>
                    </a:lnTo>
                    <a:lnTo>
                      <a:pt x="840" y="312"/>
                    </a:lnTo>
                    <a:lnTo>
                      <a:pt x="830" y="314"/>
                    </a:lnTo>
                    <a:lnTo>
                      <a:pt x="822" y="314"/>
                    </a:lnTo>
                    <a:lnTo>
                      <a:pt x="816" y="312"/>
                    </a:lnTo>
                    <a:lnTo>
                      <a:pt x="810" y="310"/>
                    </a:lnTo>
                    <a:lnTo>
                      <a:pt x="804" y="306"/>
                    </a:lnTo>
                    <a:lnTo>
                      <a:pt x="800" y="300"/>
                    </a:lnTo>
                    <a:lnTo>
                      <a:pt x="796" y="294"/>
                    </a:lnTo>
                    <a:lnTo>
                      <a:pt x="792" y="280"/>
                    </a:lnTo>
                    <a:lnTo>
                      <a:pt x="790" y="264"/>
                    </a:lnTo>
                    <a:lnTo>
                      <a:pt x="790" y="246"/>
                    </a:lnTo>
                    <a:lnTo>
                      <a:pt x="792" y="212"/>
                    </a:lnTo>
                    <a:lnTo>
                      <a:pt x="798" y="186"/>
                    </a:lnTo>
                    <a:lnTo>
                      <a:pt x="800" y="176"/>
                    </a:lnTo>
                    <a:lnTo>
                      <a:pt x="800" y="176"/>
                    </a:lnTo>
                    <a:lnTo>
                      <a:pt x="792" y="184"/>
                    </a:lnTo>
                    <a:lnTo>
                      <a:pt x="782" y="190"/>
                    </a:lnTo>
                    <a:lnTo>
                      <a:pt x="774" y="194"/>
                    </a:lnTo>
                    <a:lnTo>
                      <a:pt x="766" y="198"/>
                    </a:lnTo>
                    <a:lnTo>
                      <a:pt x="758" y="198"/>
                    </a:lnTo>
                    <a:lnTo>
                      <a:pt x="750" y="196"/>
                    </a:lnTo>
                    <a:lnTo>
                      <a:pt x="744" y="194"/>
                    </a:lnTo>
                    <a:lnTo>
                      <a:pt x="738" y="190"/>
                    </a:lnTo>
                    <a:lnTo>
                      <a:pt x="726" y="180"/>
                    </a:lnTo>
                    <a:lnTo>
                      <a:pt x="716" y="164"/>
                    </a:lnTo>
                    <a:lnTo>
                      <a:pt x="708" y="146"/>
                    </a:lnTo>
                    <a:lnTo>
                      <a:pt x="700" y="126"/>
                    </a:lnTo>
                    <a:lnTo>
                      <a:pt x="694" y="104"/>
                    </a:lnTo>
                    <a:lnTo>
                      <a:pt x="690" y="82"/>
                    </a:lnTo>
                    <a:lnTo>
                      <a:pt x="684" y="42"/>
                    </a:lnTo>
                    <a:lnTo>
                      <a:pt x="678" y="0"/>
                    </a:lnTo>
                    <a:lnTo>
                      <a:pt x="678" y="0"/>
                    </a:lnTo>
                    <a:lnTo>
                      <a:pt x="678" y="8"/>
                    </a:lnTo>
                    <a:lnTo>
                      <a:pt x="678" y="8"/>
                    </a:lnTo>
                    <a:lnTo>
                      <a:pt x="678" y="0"/>
                    </a:lnTo>
                    <a:lnTo>
                      <a:pt x="678" y="0"/>
                    </a:lnTo>
                    <a:lnTo>
                      <a:pt x="672" y="42"/>
                    </a:lnTo>
                    <a:lnTo>
                      <a:pt x="666" y="82"/>
                    </a:lnTo>
                    <a:lnTo>
                      <a:pt x="662" y="104"/>
                    </a:lnTo>
                    <a:lnTo>
                      <a:pt x="656" y="126"/>
                    </a:lnTo>
                    <a:lnTo>
                      <a:pt x="648" y="146"/>
                    </a:lnTo>
                    <a:lnTo>
                      <a:pt x="640" y="164"/>
                    </a:lnTo>
                    <a:lnTo>
                      <a:pt x="630" y="180"/>
                    </a:lnTo>
                    <a:lnTo>
                      <a:pt x="618" y="190"/>
                    </a:lnTo>
                    <a:lnTo>
                      <a:pt x="612" y="194"/>
                    </a:lnTo>
                    <a:lnTo>
                      <a:pt x="606" y="196"/>
                    </a:lnTo>
                    <a:lnTo>
                      <a:pt x="598" y="198"/>
                    </a:lnTo>
                    <a:lnTo>
                      <a:pt x="590" y="198"/>
                    </a:lnTo>
                    <a:lnTo>
                      <a:pt x="582" y="194"/>
                    </a:lnTo>
                    <a:lnTo>
                      <a:pt x="574" y="190"/>
                    </a:lnTo>
                    <a:lnTo>
                      <a:pt x="564" y="184"/>
                    </a:lnTo>
                    <a:lnTo>
                      <a:pt x="556" y="176"/>
                    </a:lnTo>
                    <a:lnTo>
                      <a:pt x="556" y="176"/>
                    </a:lnTo>
                    <a:lnTo>
                      <a:pt x="558" y="186"/>
                    </a:lnTo>
                    <a:lnTo>
                      <a:pt x="564" y="212"/>
                    </a:lnTo>
                    <a:lnTo>
                      <a:pt x="566" y="246"/>
                    </a:lnTo>
                    <a:lnTo>
                      <a:pt x="566" y="264"/>
                    </a:lnTo>
                    <a:lnTo>
                      <a:pt x="564" y="280"/>
                    </a:lnTo>
                    <a:lnTo>
                      <a:pt x="560" y="294"/>
                    </a:lnTo>
                    <a:lnTo>
                      <a:pt x="556" y="300"/>
                    </a:lnTo>
                    <a:lnTo>
                      <a:pt x="552" y="306"/>
                    </a:lnTo>
                    <a:lnTo>
                      <a:pt x="546" y="310"/>
                    </a:lnTo>
                    <a:lnTo>
                      <a:pt x="540" y="312"/>
                    </a:lnTo>
                    <a:lnTo>
                      <a:pt x="534" y="314"/>
                    </a:lnTo>
                    <a:lnTo>
                      <a:pt x="526" y="314"/>
                    </a:lnTo>
                    <a:lnTo>
                      <a:pt x="516" y="312"/>
                    </a:lnTo>
                    <a:lnTo>
                      <a:pt x="506" y="310"/>
                    </a:lnTo>
                    <a:lnTo>
                      <a:pt x="482" y="298"/>
                    </a:lnTo>
                    <a:lnTo>
                      <a:pt x="452" y="278"/>
                    </a:lnTo>
                    <a:lnTo>
                      <a:pt x="414" y="250"/>
                    </a:lnTo>
                    <a:lnTo>
                      <a:pt x="414" y="250"/>
                    </a:lnTo>
                    <a:lnTo>
                      <a:pt x="418" y="282"/>
                    </a:lnTo>
                    <a:lnTo>
                      <a:pt x="428" y="360"/>
                    </a:lnTo>
                    <a:lnTo>
                      <a:pt x="436" y="404"/>
                    </a:lnTo>
                    <a:lnTo>
                      <a:pt x="446" y="448"/>
                    </a:lnTo>
                    <a:lnTo>
                      <a:pt x="458" y="486"/>
                    </a:lnTo>
                    <a:lnTo>
                      <a:pt x="466" y="502"/>
                    </a:lnTo>
                    <a:lnTo>
                      <a:pt x="474" y="516"/>
                    </a:lnTo>
                    <a:lnTo>
                      <a:pt x="474" y="516"/>
                    </a:lnTo>
                    <a:lnTo>
                      <a:pt x="474" y="522"/>
                    </a:lnTo>
                    <a:lnTo>
                      <a:pt x="472" y="532"/>
                    </a:lnTo>
                    <a:lnTo>
                      <a:pt x="470" y="538"/>
                    </a:lnTo>
                    <a:lnTo>
                      <a:pt x="468" y="540"/>
                    </a:lnTo>
                    <a:lnTo>
                      <a:pt x="462" y="538"/>
                    </a:lnTo>
                    <a:lnTo>
                      <a:pt x="454" y="532"/>
                    </a:lnTo>
                    <a:lnTo>
                      <a:pt x="454" y="532"/>
                    </a:lnTo>
                    <a:lnTo>
                      <a:pt x="428" y="506"/>
                    </a:lnTo>
                    <a:lnTo>
                      <a:pt x="392" y="468"/>
                    </a:lnTo>
                    <a:lnTo>
                      <a:pt x="360" y="430"/>
                    </a:lnTo>
                    <a:lnTo>
                      <a:pt x="350" y="414"/>
                    </a:lnTo>
                    <a:lnTo>
                      <a:pt x="344" y="402"/>
                    </a:lnTo>
                    <a:lnTo>
                      <a:pt x="344" y="402"/>
                    </a:lnTo>
                    <a:lnTo>
                      <a:pt x="340" y="404"/>
                    </a:lnTo>
                    <a:lnTo>
                      <a:pt x="326" y="410"/>
                    </a:lnTo>
                    <a:lnTo>
                      <a:pt x="304" y="414"/>
                    </a:lnTo>
                    <a:lnTo>
                      <a:pt x="290" y="416"/>
                    </a:lnTo>
                    <a:lnTo>
                      <a:pt x="274" y="416"/>
                    </a:lnTo>
                    <a:lnTo>
                      <a:pt x="258" y="414"/>
                    </a:lnTo>
                    <a:lnTo>
                      <a:pt x="238" y="410"/>
                    </a:lnTo>
                    <a:lnTo>
                      <a:pt x="218" y="404"/>
                    </a:lnTo>
                    <a:lnTo>
                      <a:pt x="196" y="394"/>
                    </a:lnTo>
                    <a:lnTo>
                      <a:pt x="172" y="380"/>
                    </a:lnTo>
                    <a:lnTo>
                      <a:pt x="146" y="362"/>
                    </a:lnTo>
                    <a:lnTo>
                      <a:pt x="118" y="340"/>
                    </a:lnTo>
                    <a:lnTo>
                      <a:pt x="90" y="312"/>
                    </a:lnTo>
                    <a:lnTo>
                      <a:pt x="90" y="312"/>
                    </a:lnTo>
                    <a:lnTo>
                      <a:pt x="106" y="346"/>
                    </a:lnTo>
                    <a:lnTo>
                      <a:pt x="120" y="380"/>
                    </a:lnTo>
                    <a:lnTo>
                      <a:pt x="132" y="420"/>
                    </a:lnTo>
                    <a:lnTo>
                      <a:pt x="138" y="440"/>
                    </a:lnTo>
                    <a:lnTo>
                      <a:pt x="140" y="460"/>
                    </a:lnTo>
                    <a:lnTo>
                      <a:pt x="142" y="478"/>
                    </a:lnTo>
                    <a:lnTo>
                      <a:pt x="142" y="494"/>
                    </a:lnTo>
                    <a:lnTo>
                      <a:pt x="138" y="506"/>
                    </a:lnTo>
                    <a:lnTo>
                      <a:pt x="136" y="512"/>
                    </a:lnTo>
                    <a:lnTo>
                      <a:pt x="132" y="518"/>
                    </a:lnTo>
                    <a:lnTo>
                      <a:pt x="128" y="522"/>
                    </a:lnTo>
                    <a:lnTo>
                      <a:pt x="122" y="524"/>
                    </a:lnTo>
                    <a:lnTo>
                      <a:pt x="116" y="526"/>
                    </a:lnTo>
                    <a:lnTo>
                      <a:pt x="108" y="526"/>
                    </a:lnTo>
                    <a:lnTo>
                      <a:pt x="108" y="526"/>
                    </a:lnTo>
                    <a:lnTo>
                      <a:pt x="114" y="534"/>
                    </a:lnTo>
                    <a:lnTo>
                      <a:pt x="126" y="552"/>
                    </a:lnTo>
                    <a:lnTo>
                      <a:pt x="142" y="576"/>
                    </a:lnTo>
                    <a:lnTo>
                      <a:pt x="150" y="592"/>
                    </a:lnTo>
                    <a:lnTo>
                      <a:pt x="154" y="606"/>
                    </a:lnTo>
                    <a:lnTo>
                      <a:pt x="158" y="622"/>
                    </a:lnTo>
                    <a:lnTo>
                      <a:pt x="156" y="638"/>
                    </a:lnTo>
                    <a:lnTo>
                      <a:pt x="152" y="652"/>
                    </a:lnTo>
                    <a:lnTo>
                      <a:pt x="148" y="660"/>
                    </a:lnTo>
                    <a:lnTo>
                      <a:pt x="144" y="666"/>
                    </a:lnTo>
                    <a:lnTo>
                      <a:pt x="138" y="674"/>
                    </a:lnTo>
                    <a:lnTo>
                      <a:pt x="130" y="680"/>
                    </a:lnTo>
                    <a:lnTo>
                      <a:pt x="120" y="684"/>
                    </a:lnTo>
                    <a:lnTo>
                      <a:pt x="110" y="690"/>
                    </a:lnTo>
                    <a:lnTo>
                      <a:pt x="84" y="698"/>
                    </a:lnTo>
                    <a:lnTo>
                      <a:pt x="50" y="704"/>
                    </a:lnTo>
                    <a:lnTo>
                      <a:pt x="50" y="704"/>
                    </a:lnTo>
                    <a:lnTo>
                      <a:pt x="70" y="712"/>
                    </a:lnTo>
                    <a:lnTo>
                      <a:pt x="116" y="734"/>
                    </a:lnTo>
                    <a:lnTo>
                      <a:pt x="146" y="748"/>
                    </a:lnTo>
                    <a:lnTo>
                      <a:pt x="174" y="766"/>
                    </a:lnTo>
                    <a:lnTo>
                      <a:pt x="202" y="784"/>
                    </a:lnTo>
                    <a:lnTo>
                      <a:pt x="224" y="804"/>
                    </a:lnTo>
                    <a:lnTo>
                      <a:pt x="234" y="814"/>
                    </a:lnTo>
                    <a:lnTo>
                      <a:pt x="242" y="824"/>
                    </a:lnTo>
                    <a:lnTo>
                      <a:pt x="246" y="836"/>
                    </a:lnTo>
                    <a:lnTo>
                      <a:pt x="250" y="846"/>
                    </a:lnTo>
                    <a:lnTo>
                      <a:pt x="250" y="856"/>
                    </a:lnTo>
                    <a:lnTo>
                      <a:pt x="248" y="868"/>
                    </a:lnTo>
                    <a:lnTo>
                      <a:pt x="242" y="878"/>
                    </a:lnTo>
                    <a:lnTo>
                      <a:pt x="232" y="888"/>
                    </a:lnTo>
                    <a:lnTo>
                      <a:pt x="220" y="900"/>
                    </a:lnTo>
                    <a:lnTo>
                      <a:pt x="202" y="910"/>
                    </a:lnTo>
                    <a:lnTo>
                      <a:pt x="182" y="920"/>
                    </a:lnTo>
                    <a:lnTo>
                      <a:pt x="156" y="930"/>
                    </a:lnTo>
                    <a:lnTo>
                      <a:pt x="124" y="938"/>
                    </a:lnTo>
                    <a:lnTo>
                      <a:pt x="88" y="948"/>
                    </a:lnTo>
                    <a:lnTo>
                      <a:pt x="48" y="956"/>
                    </a:lnTo>
                    <a:lnTo>
                      <a:pt x="0" y="964"/>
                    </a:lnTo>
                    <a:lnTo>
                      <a:pt x="0" y="964"/>
                    </a:lnTo>
                    <a:lnTo>
                      <a:pt x="30" y="966"/>
                    </a:lnTo>
                    <a:lnTo>
                      <a:pt x="62" y="972"/>
                    </a:lnTo>
                    <a:lnTo>
                      <a:pt x="102" y="980"/>
                    </a:lnTo>
                    <a:lnTo>
                      <a:pt x="148" y="992"/>
                    </a:lnTo>
                    <a:lnTo>
                      <a:pt x="198" y="1010"/>
                    </a:lnTo>
                    <a:lnTo>
                      <a:pt x="224" y="1020"/>
                    </a:lnTo>
                    <a:lnTo>
                      <a:pt x="250" y="1032"/>
                    </a:lnTo>
                    <a:lnTo>
                      <a:pt x="274" y="1046"/>
                    </a:lnTo>
                    <a:lnTo>
                      <a:pt x="298" y="1060"/>
                    </a:lnTo>
                    <a:lnTo>
                      <a:pt x="298" y="1060"/>
                    </a:lnTo>
                    <a:lnTo>
                      <a:pt x="330" y="1060"/>
                    </a:lnTo>
                    <a:lnTo>
                      <a:pt x="358" y="1064"/>
                    </a:lnTo>
                    <a:lnTo>
                      <a:pt x="374" y="1066"/>
                    </a:lnTo>
                    <a:lnTo>
                      <a:pt x="388" y="1070"/>
                    </a:lnTo>
                    <a:lnTo>
                      <a:pt x="402" y="1074"/>
                    </a:lnTo>
                    <a:lnTo>
                      <a:pt x="412" y="1082"/>
                    </a:lnTo>
                    <a:lnTo>
                      <a:pt x="420" y="1090"/>
                    </a:lnTo>
                    <a:lnTo>
                      <a:pt x="422" y="1094"/>
                    </a:lnTo>
                    <a:lnTo>
                      <a:pt x="422" y="1100"/>
                    </a:lnTo>
                    <a:lnTo>
                      <a:pt x="422" y="1106"/>
                    </a:lnTo>
                    <a:lnTo>
                      <a:pt x="422" y="1114"/>
                    </a:lnTo>
                    <a:lnTo>
                      <a:pt x="414" y="1128"/>
                    </a:lnTo>
                    <a:lnTo>
                      <a:pt x="402" y="1146"/>
                    </a:lnTo>
                    <a:lnTo>
                      <a:pt x="382" y="1168"/>
                    </a:lnTo>
                    <a:lnTo>
                      <a:pt x="382" y="1168"/>
                    </a:lnTo>
                    <a:lnTo>
                      <a:pt x="410" y="1160"/>
                    </a:lnTo>
                    <a:lnTo>
                      <a:pt x="442" y="1152"/>
                    </a:lnTo>
                    <a:lnTo>
                      <a:pt x="482" y="1140"/>
                    </a:lnTo>
                    <a:lnTo>
                      <a:pt x="526" y="1126"/>
                    </a:lnTo>
                    <a:lnTo>
                      <a:pt x="572" y="1108"/>
                    </a:lnTo>
                    <a:lnTo>
                      <a:pt x="616" y="1088"/>
                    </a:lnTo>
                    <a:lnTo>
                      <a:pt x="636" y="1076"/>
                    </a:lnTo>
                    <a:lnTo>
                      <a:pt x="654" y="1064"/>
                    </a:lnTo>
                    <a:lnTo>
                      <a:pt x="654" y="1064"/>
                    </a:lnTo>
                    <a:lnTo>
                      <a:pt x="654" y="1128"/>
                    </a:lnTo>
                    <a:lnTo>
                      <a:pt x="652" y="1174"/>
                    </a:lnTo>
                    <a:lnTo>
                      <a:pt x="646" y="1224"/>
                    </a:lnTo>
                    <a:lnTo>
                      <a:pt x="638" y="1274"/>
                    </a:lnTo>
                    <a:lnTo>
                      <a:pt x="632" y="1298"/>
                    </a:lnTo>
                    <a:lnTo>
                      <a:pt x="626" y="1322"/>
                    </a:lnTo>
                    <a:lnTo>
                      <a:pt x="616" y="1342"/>
                    </a:lnTo>
                    <a:lnTo>
                      <a:pt x="606" y="1360"/>
                    </a:lnTo>
                    <a:lnTo>
                      <a:pt x="594" y="1374"/>
                    </a:lnTo>
                    <a:lnTo>
                      <a:pt x="582" y="1386"/>
                    </a:lnTo>
                    <a:lnTo>
                      <a:pt x="582" y="1386"/>
                    </a:lnTo>
                    <a:lnTo>
                      <a:pt x="580" y="1388"/>
                    </a:lnTo>
                    <a:lnTo>
                      <a:pt x="576" y="1392"/>
                    </a:lnTo>
                    <a:lnTo>
                      <a:pt x="576" y="1396"/>
                    </a:lnTo>
                    <a:lnTo>
                      <a:pt x="582" y="1400"/>
                    </a:lnTo>
                    <a:lnTo>
                      <a:pt x="582" y="1400"/>
                    </a:lnTo>
                    <a:lnTo>
                      <a:pt x="586" y="1404"/>
                    </a:lnTo>
                    <a:lnTo>
                      <a:pt x="600" y="1410"/>
                    </a:lnTo>
                    <a:lnTo>
                      <a:pt x="608" y="1412"/>
                    </a:lnTo>
                    <a:lnTo>
                      <a:pt x="616" y="1410"/>
                    </a:lnTo>
                    <a:lnTo>
                      <a:pt x="626" y="1408"/>
                    </a:lnTo>
                    <a:lnTo>
                      <a:pt x="636" y="1402"/>
                    </a:lnTo>
                    <a:lnTo>
                      <a:pt x="636" y="1402"/>
                    </a:lnTo>
                    <a:lnTo>
                      <a:pt x="642" y="1400"/>
                    </a:lnTo>
                    <a:lnTo>
                      <a:pt x="646" y="1400"/>
                    </a:lnTo>
                    <a:lnTo>
                      <a:pt x="652" y="1396"/>
                    </a:lnTo>
                    <a:lnTo>
                      <a:pt x="658" y="1390"/>
                    </a:lnTo>
                    <a:lnTo>
                      <a:pt x="658" y="1390"/>
                    </a:lnTo>
                    <a:lnTo>
                      <a:pt x="666" y="1372"/>
                    </a:lnTo>
                    <a:lnTo>
                      <a:pt x="672" y="1350"/>
                    </a:lnTo>
                    <a:lnTo>
                      <a:pt x="678" y="1320"/>
                    </a:lnTo>
                    <a:lnTo>
                      <a:pt x="684" y="1284"/>
                    </a:lnTo>
                    <a:lnTo>
                      <a:pt x="690" y="1240"/>
                    </a:lnTo>
                    <a:lnTo>
                      <a:pt x="694" y="1190"/>
                    </a:lnTo>
                    <a:lnTo>
                      <a:pt x="702" y="1064"/>
                    </a:lnTo>
                    <a:lnTo>
                      <a:pt x="702" y="1064"/>
                    </a:lnTo>
                    <a:lnTo>
                      <a:pt x="722" y="1076"/>
                    </a:lnTo>
                    <a:lnTo>
                      <a:pt x="742" y="1088"/>
                    </a:lnTo>
                    <a:lnTo>
                      <a:pt x="786" y="1108"/>
                    </a:lnTo>
                    <a:lnTo>
                      <a:pt x="830" y="1126"/>
                    </a:lnTo>
                    <a:lnTo>
                      <a:pt x="874" y="1140"/>
                    </a:lnTo>
                    <a:lnTo>
                      <a:pt x="914" y="1152"/>
                    </a:lnTo>
                    <a:lnTo>
                      <a:pt x="946" y="1160"/>
                    </a:lnTo>
                    <a:lnTo>
                      <a:pt x="974" y="1168"/>
                    </a:lnTo>
                    <a:lnTo>
                      <a:pt x="974" y="1168"/>
                    </a:lnTo>
                    <a:lnTo>
                      <a:pt x="954" y="1146"/>
                    </a:lnTo>
                    <a:lnTo>
                      <a:pt x="942" y="1128"/>
                    </a:lnTo>
                    <a:lnTo>
                      <a:pt x="934" y="1114"/>
                    </a:lnTo>
                    <a:lnTo>
                      <a:pt x="934" y="1106"/>
                    </a:lnTo>
                    <a:lnTo>
                      <a:pt x="934" y="1100"/>
                    </a:lnTo>
                    <a:lnTo>
                      <a:pt x="934" y="1094"/>
                    </a:lnTo>
                    <a:lnTo>
                      <a:pt x="936" y="1090"/>
                    </a:lnTo>
                    <a:lnTo>
                      <a:pt x="944" y="1082"/>
                    </a:lnTo>
                    <a:lnTo>
                      <a:pt x="954" y="1074"/>
                    </a:lnTo>
                    <a:lnTo>
                      <a:pt x="968" y="1070"/>
                    </a:lnTo>
                    <a:lnTo>
                      <a:pt x="982" y="1066"/>
                    </a:lnTo>
                    <a:lnTo>
                      <a:pt x="998" y="1064"/>
                    </a:lnTo>
                    <a:lnTo>
                      <a:pt x="1026" y="1060"/>
                    </a:lnTo>
                    <a:lnTo>
                      <a:pt x="1058" y="1060"/>
                    </a:lnTo>
                    <a:lnTo>
                      <a:pt x="1058" y="1060"/>
                    </a:lnTo>
                    <a:lnTo>
                      <a:pt x="1082" y="1046"/>
                    </a:lnTo>
                    <a:lnTo>
                      <a:pt x="1106" y="1032"/>
                    </a:lnTo>
                    <a:lnTo>
                      <a:pt x="1132" y="1020"/>
                    </a:lnTo>
                    <a:lnTo>
                      <a:pt x="1158" y="1010"/>
                    </a:lnTo>
                    <a:lnTo>
                      <a:pt x="1208" y="992"/>
                    </a:lnTo>
                    <a:lnTo>
                      <a:pt x="1254" y="980"/>
                    </a:lnTo>
                    <a:lnTo>
                      <a:pt x="1294" y="972"/>
                    </a:lnTo>
                    <a:lnTo>
                      <a:pt x="1326" y="966"/>
                    </a:lnTo>
                    <a:lnTo>
                      <a:pt x="1356" y="964"/>
                    </a:lnTo>
                    <a:lnTo>
                      <a:pt x="1356" y="964"/>
                    </a:lnTo>
                    <a:lnTo>
                      <a:pt x="1308" y="956"/>
                    </a:lnTo>
                    <a:lnTo>
                      <a:pt x="1268" y="948"/>
                    </a:lnTo>
                    <a:lnTo>
                      <a:pt x="1232" y="938"/>
                    </a:lnTo>
                    <a:lnTo>
                      <a:pt x="1200" y="930"/>
                    </a:lnTo>
                    <a:lnTo>
                      <a:pt x="1174" y="920"/>
                    </a:lnTo>
                    <a:lnTo>
                      <a:pt x="1154" y="910"/>
                    </a:lnTo>
                    <a:lnTo>
                      <a:pt x="1136" y="900"/>
                    </a:lnTo>
                    <a:lnTo>
                      <a:pt x="1124" y="888"/>
                    </a:lnTo>
                    <a:lnTo>
                      <a:pt x="1114" y="878"/>
                    </a:lnTo>
                    <a:lnTo>
                      <a:pt x="1108" y="868"/>
                    </a:lnTo>
                    <a:lnTo>
                      <a:pt x="1106" y="856"/>
                    </a:lnTo>
                    <a:lnTo>
                      <a:pt x="1106" y="846"/>
                    </a:lnTo>
                    <a:lnTo>
                      <a:pt x="1108" y="836"/>
                    </a:lnTo>
                    <a:lnTo>
                      <a:pt x="1114" y="824"/>
                    </a:lnTo>
                    <a:lnTo>
                      <a:pt x="1122" y="814"/>
                    </a:lnTo>
                    <a:lnTo>
                      <a:pt x="1132" y="804"/>
                    </a:lnTo>
                    <a:lnTo>
                      <a:pt x="1154" y="784"/>
                    </a:lnTo>
                    <a:lnTo>
                      <a:pt x="1182" y="766"/>
                    </a:lnTo>
                    <a:lnTo>
                      <a:pt x="1210" y="748"/>
                    </a:lnTo>
                    <a:lnTo>
                      <a:pt x="1240" y="734"/>
                    </a:lnTo>
                    <a:lnTo>
                      <a:pt x="1286" y="712"/>
                    </a:lnTo>
                    <a:lnTo>
                      <a:pt x="1306" y="704"/>
                    </a:lnTo>
                    <a:lnTo>
                      <a:pt x="1306" y="704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50800">
                  <a:schemeClr val="accent1">
                    <a:alpha val="15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3" name="Freeform 20"/>
              <p:cNvSpPr>
                <a:spLocks noChangeAspect="1"/>
              </p:cNvSpPr>
              <p:nvPr/>
            </p:nvSpPr>
            <p:spPr bwMode="auto">
              <a:xfrm rot="12859877">
                <a:off x="6911677" y="5192992"/>
                <a:ext cx="658602" cy="1261468"/>
              </a:xfrm>
              <a:custGeom>
                <a:avLst/>
                <a:gdLst/>
                <a:ahLst/>
                <a:cxnLst>
                  <a:cxn ang="0">
                    <a:pos x="846" y="504"/>
                  </a:cxn>
                  <a:cxn ang="0">
                    <a:pos x="764" y="522"/>
                  </a:cxn>
                  <a:cxn ang="0">
                    <a:pos x="702" y="500"/>
                  </a:cxn>
                  <a:cxn ang="0">
                    <a:pos x="660" y="452"/>
                  </a:cxn>
                  <a:cxn ang="0">
                    <a:pos x="620" y="326"/>
                  </a:cxn>
                  <a:cxn ang="0">
                    <a:pos x="612" y="232"/>
                  </a:cxn>
                  <a:cxn ang="0">
                    <a:pos x="556" y="198"/>
                  </a:cxn>
                  <a:cxn ang="0">
                    <a:pos x="474" y="96"/>
                  </a:cxn>
                  <a:cxn ang="0">
                    <a:pos x="422" y="0"/>
                  </a:cxn>
                  <a:cxn ang="0">
                    <a:pos x="368" y="114"/>
                  </a:cxn>
                  <a:cxn ang="0">
                    <a:pos x="300" y="214"/>
                  </a:cxn>
                  <a:cxn ang="0">
                    <a:pos x="256" y="244"/>
                  </a:cxn>
                  <a:cxn ang="0">
                    <a:pos x="256" y="370"/>
                  </a:cxn>
                  <a:cxn ang="0">
                    <a:pos x="226" y="484"/>
                  </a:cxn>
                  <a:cxn ang="0">
                    <a:pos x="184" y="530"/>
                  </a:cxn>
                  <a:cxn ang="0">
                    <a:pos x="120" y="550"/>
                  </a:cxn>
                  <a:cxn ang="0">
                    <a:pos x="28" y="530"/>
                  </a:cxn>
                  <a:cxn ang="0">
                    <a:pos x="60" y="602"/>
                  </a:cxn>
                  <a:cxn ang="0">
                    <a:pos x="166" y="772"/>
                  </a:cxn>
                  <a:cxn ang="0">
                    <a:pos x="204" y="874"/>
                  </a:cxn>
                  <a:cxn ang="0">
                    <a:pos x="194" y="930"/>
                  </a:cxn>
                  <a:cxn ang="0">
                    <a:pos x="136" y="948"/>
                  </a:cxn>
                  <a:cxn ang="0">
                    <a:pos x="50" y="928"/>
                  </a:cxn>
                  <a:cxn ang="0">
                    <a:pos x="48" y="964"/>
                  </a:cxn>
                  <a:cxn ang="0">
                    <a:pos x="74" y="1006"/>
                  </a:cxn>
                  <a:cxn ang="0">
                    <a:pos x="144" y="1062"/>
                  </a:cxn>
                  <a:cxn ang="0">
                    <a:pos x="290" y="1168"/>
                  </a:cxn>
                  <a:cxn ang="0">
                    <a:pos x="418" y="1298"/>
                  </a:cxn>
                  <a:cxn ang="0">
                    <a:pos x="474" y="1394"/>
                  </a:cxn>
                  <a:cxn ang="0">
                    <a:pos x="468" y="1514"/>
                  </a:cxn>
                  <a:cxn ang="0">
                    <a:pos x="438" y="1640"/>
                  </a:cxn>
                  <a:cxn ang="0">
                    <a:pos x="398" y="1694"/>
                  </a:cxn>
                  <a:cxn ang="0">
                    <a:pos x="394" y="1704"/>
                  </a:cxn>
                  <a:cxn ang="0">
                    <a:pos x="416" y="1718"/>
                  </a:cxn>
                  <a:cxn ang="0">
                    <a:pos x="456" y="1712"/>
                  </a:cxn>
                  <a:cxn ang="0">
                    <a:pos x="472" y="1706"/>
                  </a:cxn>
                  <a:cxn ang="0">
                    <a:pos x="492" y="1662"/>
                  </a:cxn>
                  <a:cxn ang="0">
                    <a:pos x="512" y="1528"/>
                  </a:cxn>
                  <a:cxn ang="0">
                    <a:pos x="536" y="1370"/>
                  </a:cxn>
                  <a:cxn ang="0">
                    <a:pos x="594" y="1262"/>
                  </a:cxn>
                  <a:cxn ang="0">
                    <a:pos x="724" y="1116"/>
                  </a:cxn>
                  <a:cxn ang="0">
                    <a:pos x="838" y="1014"/>
                  </a:cxn>
                  <a:cxn ang="0">
                    <a:pos x="884" y="942"/>
                  </a:cxn>
                  <a:cxn ang="0">
                    <a:pos x="890" y="884"/>
                  </a:cxn>
                  <a:cxn ang="0">
                    <a:pos x="874" y="836"/>
                  </a:cxn>
                  <a:cxn ang="0">
                    <a:pos x="792" y="866"/>
                  </a:cxn>
                  <a:cxn ang="0">
                    <a:pos x="732" y="860"/>
                  </a:cxn>
                  <a:cxn ang="0">
                    <a:pos x="720" y="814"/>
                  </a:cxn>
                  <a:cxn ang="0">
                    <a:pos x="752" y="720"/>
                  </a:cxn>
                  <a:cxn ang="0">
                    <a:pos x="844" y="556"/>
                  </a:cxn>
                </a:cxnLst>
                <a:rect l="0" t="0" r="r" b="b"/>
                <a:pathLst>
                  <a:path w="898" h="1720">
                    <a:moveTo>
                      <a:pt x="898" y="476"/>
                    </a:moveTo>
                    <a:lnTo>
                      <a:pt x="898" y="476"/>
                    </a:lnTo>
                    <a:lnTo>
                      <a:pt x="872" y="492"/>
                    </a:lnTo>
                    <a:lnTo>
                      <a:pt x="846" y="504"/>
                    </a:lnTo>
                    <a:lnTo>
                      <a:pt x="824" y="512"/>
                    </a:lnTo>
                    <a:lnTo>
                      <a:pt x="802" y="518"/>
                    </a:lnTo>
                    <a:lnTo>
                      <a:pt x="782" y="520"/>
                    </a:lnTo>
                    <a:lnTo>
                      <a:pt x="764" y="522"/>
                    </a:lnTo>
                    <a:lnTo>
                      <a:pt x="746" y="520"/>
                    </a:lnTo>
                    <a:lnTo>
                      <a:pt x="730" y="514"/>
                    </a:lnTo>
                    <a:lnTo>
                      <a:pt x="716" y="508"/>
                    </a:lnTo>
                    <a:lnTo>
                      <a:pt x="702" y="500"/>
                    </a:lnTo>
                    <a:lnTo>
                      <a:pt x="690" y="490"/>
                    </a:lnTo>
                    <a:lnTo>
                      <a:pt x="680" y="480"/>
                    </a:lnTo>
                    <a:lnTo>
                      <a:pt x="670" y="466"/>
                    </a:lnTo>
                    <a:lnTo>
                      <a:pt x="660" y="452"/>
                    </a:lnTo>
                    <a:lnTo>
                      <a:pt x="646" y="422"/>
                    </a:lnTo>
                    <a:lnTo>
                      <a:pt x="634" y="390"/>
                    </a:lnTo>
                    <a:lnTo>
                      <a:pt x="626" y="358"/>
                    </a:lnTo>
                    <a:lnTo>
                      <a:pt x="620" y="326"/>
                    </a:lnTo>
                    <a:lnTo>
                      <a:pt x="616" y="296"/>
                    </a:lnTo>
                    <a:lnTo>
                      <a:pt x="612" y="250"/>
                    </a:lnTo>
                    <a:lnTo>
                      <a:pt x="612" y="232"/>
                    </a:lnTo>
                    <a:lnTo>
                      <a:pt x="612" y="232"/>
                    </a:lnTo>
                    <a:lnTo>
                      <a:pt x="598" y="228"/>
                    </a:lnTo>
                    <a:lnTo>
                      <a:pt x="584" y="222"/>
                    </a:lnTo>
                    <a:lnTo>
                      <a:pt x="570" y="210"/>
                    </a:lnTo>
                    <a:lnTo>
                      <a:pt x="556" y="198"/>
                    </a:lnTo>
                    <a:lnTo>
                      <a:pt x="540" y="184"/>
                    </a:lnTo>
                    <a:lnTo>
                      <a:pt x="526" y="168"/>
                    </a:lnTo>
                    <a:lnTo>
                      <a:pt x="498" y="132"/>
                    </a:lnTo>
                    <a:lnTo>
                      <a:pt x="474" y="96"/>
                    </a:lnTo>
                    <a:lnTo>
                      <a:pt x="452" y="62"/>
                    </a:lnTo>
                    <a:lnTo>
                      <a:pt x="424" y="14"/>
                    </a:lnTo>
                    <a:lnTo>
                      <a:pt x="424" y="14"/>
                    </a:lnTo>
                    <a:lnTo>
                      <a:pt x="422" y="0"/>
                    </a:lnTo>
                    <a:lnTo>
                      <a:pt x="422" y="0"/>
                    </a:lnTo>
                    <a:lnTo>
                      <a:pt x="406" y="34"/>
                    </a:lnTo>
                    <a:lnTo>
                      <a:pt x="390" y="70"/>
                    </a:lnTo>
                    <a:lnTo>
                      <a:pt x="368" y="114"/>
                    </a:lnTo>
                    <a:lnTo>
                      <a:pt x="342" y="156"/>
                    </a:lnTo>
                    <a:lnTo>
                      <a:pt x="328" y="178"/>
                    </a:lnTo>
                    <a:lnTo>
                      <a:pt x="314" y="196"/>
                    </a:lnTo>
                    <a:lnTo>
                      <a:pt x="300" y="214"/>
                    </a:lnTo>
                    <a:lnTo>
                      <a:pt x="286" y="228"/>
                    </a:lnTo>
                    <a:lnTo>
                      <a:pt x="270" y="238"/>
                    </a:lnTo>
                    <a:lnTo>
                      <a:pt x="256" y="244"/>
                    </a:lnTo>
                    <a:lnTo>
                      <a:pt x="256" y="244"/>
                    </a:lnTo>
                    <a:lnTo>
                      <a:pt x="258" y="262"/>
                    </a:lnTo>
                    <a:lnTo>
                      <a:pt x="260" y="308"/>
                    </a:lnTo>
                    <a:lnTo>
                      <a:pt x="260" y="338"/>
                    </a:lnTo>
                    <a:lnTo>
                      <a:pt x="256" y="370"/>
                    </a:lnTo>
                    <a:lnTo>
                      <a:pt x="252" y="404"/>
                    </a:lnTo>
                    <a:lnTo>
                      <a:pt x="244" y="438"/>
                    </a:lnTo>
                    <a:lnTo>
                      <a:pt x="234" y="468"/>
                    </a:lnTo>
                    <a:lnTo>
                      <a:pt x="226" y="484"/>
                    </a:lnTo>
                    <a:lnTo>
                      <a:pt x="218" y="496"/>
                    </a:lnTo>
                    <a:lnTo>
                      <a:pt x="208" y="510"/>
                    </a:lnTo>
                    <a:lnTo>
                      <a:pt x="198" y="520"/>
                    </a:lnTo>
                    <a:lnTo>
                      <a:pt x="184" y="530"/>
                    </a:lnTo>
                    <a:lnTo>
                      <a:pt x="172" y="538"/>
                    </a:lnTo>
                    <a:lnTo>
                      <a:pt x="156" y="544"/>
                    </a:lnTo>
                    <a:lnTo>
                      <a:pt x="140" y="548"/>
                    </a:lnTo>
                    <a:lnTo>
                      <a:pt x="120" y="550"/>
                    </a:lnTo>
                    <a:lnTo>
                      <a:pt x="100" y="550"/>
                    </a:lnTo>
                    <a:lnTo>
                      <a:pt x="78" y="546"/>
                    </a:lnTo>
                    <a:lnTo>
                      <a:pt x="54" y="540"/>
                    </a:lnTo>
                    <a:lnTo>
                      <a:pt x="28" y="530"/>
                    </a:lnTo>
                    <a:lnTo>
                      <a:pt x="0" y="518"/>
                    </a:lnTo>
                    <a:lnTo>
                      <a:pt x="0" y="518"/>
                    </a:lnTo>
                    <a:lnTo>
                      <a:pt x="18" y="542"/>
                    </a:lnTo>
                    <a:lnTo>
                      <a:pt x="60" y="602"/>
                    </a:lnTo>
                    <a:lnTo>
                      <a:pt x="88" y="640"/>
                    </a:lnTo>
                    <a:lnTo>
                      <a:pt x="116" y="682"/>
                    </a:lnTo>
                    <a:lnTo>
                      <a:pt x="142" y="728"/>
                    </a:lnTo>
                    <a:lnTo>
                      <a:pt x="166" y="772"/>
                    </a:lnTo>
                    <a:lnTo>
                      <a:pt x="186" y="816"/>
                    </a:lnTo>
                    <a:lnTo>
                      <a:pt x="194" y="836"/>
                    </a:lnTo>
                    <a:lnTo>
                      <a:pt x="200" y="856"/>
                    </a:lnTo>
                    <a:lnTo>
                      <a:pt x="204" y="874"/>
                    </a:lnTo>
                    <a:lnTo>
                      <a:pt x="206" y="892"/>
                    </a:lnTo>
                    <a:lnTo>
                      <a:pt x="204" y="906"/>
                    </a:lnTo>
                    <a:lnTo>
                      <a:pt x="202" y="920"/>
                    </a:lnTo>
                    <a:lnTo>
                      <a:pt x="194" y="930"/>
                    </a:lnTo>
                    <a:lnTo>
                      <a:pt x="186" y="940"/>
                    </a:lnTo>
                    <a:lnTo>
                      <a:pt x="172" y="946"/>
                    </a:lnTo>
                    <a:lnTo>
                      <a:pt x="156" y="948"/>
                    </a:lnTo>
                    <a:lnTo>
                      <a:pt x="136" y="948"/>
                    </a:lnTo>
                    <a:lnTo>
                      <a:pt x="112" y="946"/>
                    </a:lnTo>
                    <a:lnTo>
                      <a:pt x="82" y="940"/>
                    </a:lnTo>
                    <a:lnTo>
                      <a:pt x="50" y="928"/>
                    </a:lnTo>
                    <a:lnTo>
                      <a:pt x="50" y="928"/>
                    </a:lnTo>
                    <a:lnTo>
                      <a:pt x="48" y="932"/>
                    </a:lnTo>
                    <a:lnTo>
                      <a:pt x="46" y="938"/>
                    </a:lnTo>
                    <a:lnTo>
                      <a:pt x="44" y="948"/>
                    </a:lnTo>
                    <a:lnTo>
                      <a:pt x="48" y="964"/>
                    </a:lnTo>
                    <a:lnTo>
                      <a:pt x="52" y="972"/>
                    </a:lnTo>
                    <a:lnTo>
                      <a:pt x="56" y="982"/>
                    </a:lnTo>
                    <a:lnTo>
                      <a:pt x="64" y="994"/>
                    </a:lnTo>
                    <a:lnTo>
                      <a:pt x="74" y="1006"/>
                    </a:lnTo>
                    <a:lnTo>
                      <a:pt x="86" y="1018"/>
                    </a:lnTo>
                    <a:lnTo>
                      <a:pt x="102" y="1032"/>
                    </a:lnTo>
                    <a:lnTo>
                      <a:pt x="122" y="1046"/>
                    </a:lnTo>
                    <a:lnTo>
                      <a:pt x="144" y="1062"/>
                    </a:lnTo>
                    <a:lnTo>
                      <a:pt x="144" y="1062"/>
                    </a:lnTo>
                    <a:lnTo>
                      <a:pt x="192" y="1094"/>
                    </a:lnTo>
                    <a:lnTo>
                      <a:pt x="240" y="1130"/>
                    </a:lnTo>
                    <a:lnTo>
                      <a:pt x="290" y="1168"/>
                    </a:lnTo>
                    <a:lnTo>
                      <a:pt x="336" y="1208"/>
                    </a:lnTo>
                    <a:lnTo>
                      <a:pt x="380" y="1252"/>
                    </a:lnTo>
                    <a:lnTo>
                      <a:pt x="400" y="1274"/>
                    </a:lnTo>
                    <a:lnTo>
                      <a:pt x="418" y="1298"/>
                    </a:lnTo>
                    <a:lnTo>
                      <a:pt x="436" y="1320"/>
                    </a:lnTo>
                    <a:lnTo>
                      <a:pt x="450" y="1344"/>
                    </a:lnTo>
                    <a:lnTo>
                      <a:pt x="464" y="1370"/>
                    </a:lnTo>
                    <a:lnTo>
                      <a:pt x="474" y="1394"/>
                    </a:lnTo>
                    <a:lnTo>
                      <a:pt x="474" y="1394"/>
                    </a:lnTo>
                    <a:lnTo>
                      <a:pt x="474" y="1428"/>
                    </a:lnTo>
                    <a:lnTo>
                      <a:pt x="472" y="1470"/>
                    </a:lnTo>
                    <a:lnTo>
                      <a:pt x="468" y="1514"/>
                    </a:lnTo>
                    <a:lnTo>
                      <a:pt x="462" y="1558"/>
                    </a:lnTo>
                    <a:lnTo>
                      <a:pt x="452" y="1602"/>
                    </a:lnTo>
                    <a:lnTo>
                      <a:pt x="446" y="1622"/>
                    </a:lnTo>
                    <a:lnTo>
                      <a:pt x="438" y="1640"/>
                    </a:lnTo>
                    <a:lnTo>
                      <a:pt x="430" y="1658"/>
                    </a:lnTo>
                    <a:lnTo>
                      <a:pt x="422" y="1672"/>
                    </a:lnTo>
                    <a:lnTo>
                      <a:pt x="410" y="1686"/>
                    </a:lnTo>
                    <a:lnTo>
                      <a:pt x="398" y="1694"/>
                    </a:lnTo>
                    <a:lnTo>
                      <a:pt x="398" y="1694"/>
                    </a:lnTo>
                    <a:lnTo>
                      <a:pt x="396" y="1696"/>
                    </a:lnTo>
                    <a:lnTo>
                      <a:pt x="394" y="1700"/>
                    </a:lnTo>
                    <a:lnTo>
                      <a:pt x="394" y="1704"/>
                    </a:lnTo>
                    <a:lnTo>
                      <a:pt x="398" y="1710"/>
                    </a:lnTo>
                    <a:lnTo>
                      <a:pt x="398" y="1710"/>
                    </a:lnTo>
                    <a:lnTo>
                      <a:pt x="404" y="1714"/>
                    </a:lnTo>
                    <a:lnTo>
                      <a:pt x="416" y="1718"/>
                    </a:lnTo>
                    <a:lnTo>
                      <a:pt x="424" y="1720"/>
                    </a:lnTo>
                    <a:lnTo>
                      <a:pt x="434" y="1720"/>
                    </a:lnTo>
                    <a:lnTo>
                      <a:pt x="444" y="1718"/>
                    </a:lnTo>
                    <a:lnTo>
                      <a:pt x="456" y="1712"/>
                    </a:lnTo>
                    <a:lnTo>
                      <a:pt x="456" y="1712"/>
                    </a:lnTo>
                    <a:lnTo>
                      <a:pt x="460" y="1708"/>
                    </a:lnTo>
                    <a:lnTo>
                      <a:pt x="466" y="1708"/>
                    </a:lnTo>
                    <a:lnTo>
                      <a:pt x="472" y="1706"/>
                    </a:lnTo>
                    <a:lnTo>
                      <a:pt x="478" y="1698"/>
                    </a:lnTo>
                    <a:lnTo>
                      <a:pt x="478" y="1698"/>
                    </a:lnTo>
                    <a:lnTo>
                      <a:pt x="484" y="1684"/>
                    </a:lnTo>
                    <a:lnTo>
                      <a:pt x="492" y="1662"/>
                    </a:lnTo>
                    <a:lnTo>
                      <a:pt x="498" y="1638"/>
                    </a:lnTo>
                    <a:lnTo>
                      <a:pt x="502" y="1606"/>
                    </a:lnTo>
                    <a:lnTo>
                      <a:pt x="508" y="1570"/>
                    </a:lnTo>
                    <a:lnTo>
                      <a:pt x="512" y="1528"/>
                    </a:lnTo>
                    <a:lnTo>
                      <a:pt x="520" y="1426"/>
                    </a:lnTo>
                    <a:lnTo>
                      <a:pt x="520" y="1426"/>
                    </a:lnTo>
                    <a:lnTo>
                      <a:pt x="526" y="1398"/>
                    </a:lnTo>
                    <a:lnTo>
                      <a:pt x="536" y="1370"/>
                    </a:lnTo>
                    <a:lnTo>
                      <a:pt x="546" y="1344"/>
                    </a:lnTo>
                    <a:lnTo>
                      <a:pt x="560" y="1316"/>
                    </a:lnTo>
                    <a:lnTo>
                      <a:pt x="576" y="1290"/>
                    </a:lnTo>
                    <a:lnTo>
                      <a:pt x="594" y="1262"/>
                    </a:lnTo>
                    <a:lnTo>
                      <a:pt x="612" y="1236"/>
                    </a:lnTo>
                    <a:lnTo>
                      <a:pt x="632" y="1212"/>
                    </a:lnTo>
                    <a:lnTo>
                      <a:pt x="676" y="1162"/>
                    </a:lnTo>
                    <a:lnTo>
                      <a:pt x="724" y="1116"/>
                    </a:lnTo>
                    <a:lnTo>
                      <a:pt x="770" y="1072"/>
                    </a:lnTo>
                    <a:lnTo>
                      <a:pt x="816" y="1032"/>
                    </a:lnTo>
                    <a:lnTo>
                      <a:pt x="816" y="1032"/>
                    </a:lnTo>
                    <a:lnTo>
                      <a:pt x="838" y="1014"/>
                    </a:lnTo>
                    <a:lnTo>
                      <a:pt x="854" y="996"/>
                    </a:lnTo>
                    <a:lnTo>
                      <a:pt x="866" y="978"/>
                    </a:lnTo>
                    <a:lnTo>
                      <a:pt x="876" y="960"/>
                    </a:lnTo>
                    <a:lnTo>
                      <a:pt x="884" y="942"/>
                    </a:lnTo>
                    <a:lnTo>
                      <a:pt x="888" y="926"/>
                    </a:lnTo>
                    <a:lnTo>
                      <a:pt x="890" y="910"/>
                    </a:lnTo>
                    <a:lnTo>
                      <a:pt x="890" y="896"/>
                    </a:lnTo>
                    <a:lnTo>
                      <a:pt x="890" y="884"/>
                    </a:lnTo>
                    <a:lnTo>
                      <a:pt x="888" y="872"/>
                    </a:lnTo>
                    <a:lnTo>
                      <a:pt x="882" y="852"/>
                    </a:lnTo>
                    <a:lnTo>
                      <a:pt x="876" y="840"/>
                    </a:lnTo>
                    <a:lnTo>
                      <a:pt x="874" y="836"/>
                    </a:lnTo>
                    <a:lnTo>
                      <a:pt x="874" y="836"/>
                    </a:lnTo>
                    <a:lnTo>
                      <a:pt x="842" y="850"/>
                    </a:lnTo>
                    <a:lnTo>
                      <a:pt x="816" y="860"/>
                    </a:lnTo>
                    <a:lnTo>
                      <a:pt x="792" y="866"/>
                    </a:lnTo>
                    <a:lnTo>
                      <a:pt x="772" y="870"/>
                    </a:lnTo>
                    <a:lnTo>
                      <a:pt x="756" y="870"/>
                    </a:lnTo>
                    <a:lnTo>
                      <a:pt x="742" y="866"/>
                    </a:lnTo>
                    <a:lnTo>
                      <a:pt x="732" y="860"/>
                    </a:lnTo>
                    <a:lnTo>
                      <a:pt x="726" y="852"/>
                    </a:lnTo>
                    <a:lnTo>
                      <a:pt x="722" y="842"/>
                    </a:lnTo>
                    <a:lnTo>
                      <a:pt x="720" y="828"/>
                    </a:lnTo>
                    <a:lnTo>
                      <a:pt x="720" y="814"/>
                    </a:lnTo>
                    <a:lnTo>
                      <a:pt x="724" y="798"/>
                    </a:lnTo>
                    <a:lnTo>
                      <a:pt x="728" y="780"/>
                    </a:lnTo>
                    <a:lnTo>
                      <a:pt x="734" y="760"/>
                    </a:lnTo>
                    <a:lnTo>
                      <a:pt x="752" y="720"/>
                    </a:lnTo>
                    <a:lnTo>
                      <a:pt x="772" y="678"/>
                    </a:lnTo>
                    <a:lnTo>
                      <a:pt x="796" y="636"/>
                    </a:lnTo>
                    <a:lnTo>
                      <a:pt x="820" y="594"/>
                    </a:lnTo>
                    <a:lnTo>
                      <a:pt x="844" y="556"/>
                    </a:lnTo>
                    <a:lnTo>
                      <a:pt x="882" y="498"/>
                    </a:lnTo>
                    <a:lnTo>
                      <a:pt x="898" y="476"/>
                    </a:lnTo>
                    <a:lnTo>
                      <a:pt x="898" y="476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50800">
                  <a:schemeClr val="accent1">
                    <a:alpha val="20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4" name="Freeform 12"/>
              <p:cNvSpPr>
                <a:spLocks noChangeAspect="1"/>
              </p:cNvSpPr>
              <p:nvPr/>
            </p:nvSpPr>
            <p:spPr bwMode="auto">
              <a:xfrm rot="1886122">
                <a:off x="7260150" y="2458059"/>
                <a:ext cx="819391" cy="853231"/>
              </a:xfrm>
              <a:custGeom>
                <a:avLst/>
                <a:gdLst/>
                <a:ahLst/>
                <a:cxnLst>
                  <a:cxn ang="0">
                    <a:pos x="1226" y="680"/>
                  </a:cxn>
                  <a:cxn ang="0">
                    <a:pos x="1198" y="622"/>
                  </a:cxn>
                  <a:cxn ang="0">
                    <a:pos x="1248" y="526"/>
                  </a:cxn>
                  <a:cxn ang="0">
                    <a:pos x="1220" y="512"/>
                  </a:cxn>
                  <a:cxn ang="0">
                    <a:pos x="1224" y="420"/>
                  </a:cxn>
                  <a:cxn ang="0">
                    <a:pos x="1210" y="362"/>
                  </a:cxn>
                  <a:cxn ang="0">
                    <a:pos x="1082" y="416"/>
                  </a:cxn>
                  <a:cxn ang="0">
                    <a:pos x="1012" y="402"/>
                  </a:cxn>
                  <a:cxn ang="0">
                    <a:pos x="902" y="532"/>
                  </a:cxn>
                  <a:cxn ang="0">
                    <a:pos x="882" y="516"/>
                  </a:cxn>
                  <a:cxn ang="0">
                    <a:pos x="928" y="360"/>
                  </a:cxn>
                  <a:cxn ang="0">
                    <a:pos x="850" y="310"/>
                  </a:cxn>
                  <a:cxn ang="0">
                    <a:pos x="804" y="306"/>
                  </a:cxn>
                  <a:cxn ang="0">
                    <a:pos x="792" y="212"/>
                  </a:cxn>
                  <a:cxn ang="0">
                    <a:pos x="774" y="194"/>
                  </a:cxn>
                  <a:cxn ang="0">
                    <a:pos x="726" y="180"/>
                  </a:cxn>
                  <a:cxn ang="0">
                    <a:pos x="684" y="42"/>
                  </a:cxn>
                  <a:cxn ang="0">
                    <a:pos x="678" y="0"/>
                  </a:cxn>
                  <a:cxn ang="0">
                    <a:pos x="640" y="164"/>
                  </a:cxn>
                  <a:cxn ang="0">
                    <a:pos x="590" y="198"/>
                  </a:cxn>
                  <a:cxn ang="0">
                    <a:pos x="558" y="186"/>
                  </a:cxn>
                  <a:cxn ang="0">
                    <a:pos x="556" y="300"/>
                  </a:cxn>
                  <a:cxn ang="0">
                    <a:pos x="516" y="312"/>
                  </a:cxn>
                  <a:cxn ang="0">
                    <a:pos x="418" y="282"/>
                  </a:cxn>
                  <a:cxn ang="0">
                    <a:pos x="474" y="516"/>
                  </a:cxn>
                  <a:cxn ang="0">
                    <a:pos x="462" y="538"/>
                  </a:cxn>
                  <a:cxn ang="0">
                    <a:pos x="350" y="414"/>
                  </a:cxn>
                  <a:cxn ang="0">
                    <a:pos x="290" y="416"/>
                  </a:cxn>
                  <a:cxn ang="0">
                    <a:pos x="172" y="380"/>
                  </a:cxn>
                  <a:cxn ang="0">
                    <a:pos x="120" y="380"/>
                  </a:cxn>
                  <a:cxn ang="0">
                    <a:pos x="138" y="506"/>
                  </a:cxn>
                  <a:cxn ang="0">
                    <a:pos x="108" y="526"/>
                  </a:cxn>
                  <a:cxn ang="0">
                    <a:pos x="154" y="606"/>
                  </a:cxn>
                  <a:cxn ang="0">
                    <a:pos x="138" y="674"/>
                  </a:cxn>
                  <a:cxn ang="0">
                    <a:pos x="50" y="704"/>
                  </a:cxn>
                  <a:cxn ang="0">
                    <a:pos x="224" y="804"/>
                  </a:cxn>
                  <a:cxn ang="0">
                    <a:pos x="248" y="868"/>
                  </a:cxn>
                  <a:cxn ang="0">
                    <a:pos x="156" y="930"/>
                  </a:cxn>
                  <a:cxn ang="0">
                    <a:pos x="30" y="966"/>
                  </a:cxn>
                  <a:cxn ang="0">
                    <a:pos x="250" y="1032"/>
                  </a:cxn>
                  <a:cxn ang="0">
                    <a:pos x="374" y="1066"/>
                  </a:cxn>
                  <a:cxn ang="0">
                    <a:pos x="422" y="1100"/>
                  </a:cxn>
                  <a:cxn ang="0">
                    <a:pos x="382" y="1168"/>
                  </a:cxn>
                  <a:cxn ang="0">
                    <a:pos x="616" y="1088"/>
                  </a:cxn>
                  <a:cxn ang="0">
                    <a:pos x="646" y="1224"/>
                  </a:cxn>
                  <a:cxn ang="0">
                    <a:pos x="594" y="1374"/>
                  </a:cxn>
                  <a:cxn ang="0">
                    <a:pos x="582" y="1400"/>
                  </a:cxn>
                  <a:cxn ang="0">
                    <a:pos x="626" y="1408"/>
                  </a:cxn>
                  <a:cxn ang="0">
                    <a:pos x="658" y="1390"/>
                  </a:cxn>
                  <a:cxn ang="0">
                    <a:pos x="690" y="1240"/>
                  </a:cxn>
                  <a:cxn ang="0">
                    <a:pos x="786" y="1108"/>
                  </a:cxn>
                  <a:cxn ang="0">
                    <a:pos x="974" y="1168"/>
                  </a:cxn>
                  <a:cxn ang="0">
                    <a:pos x="934" y="1094"/>
                  </a:cxn>
                  <a:cxn ang="0">
                    <a:pos x="998" y="1064"/>
                  </a:cxn>
                  <a:cxn ang="0">
                    <a:pos x="1132" y="1020"/>
                  </a:cxn>
                  <a:cxn ang="0">
                    <a:pos x="1356" y="964"/>
                  </a:cxn>
                  <a:cxn ang="0">
                    <a:pos x="1174" y="920"/>
                  </a:cxn>
                  <a:cxn ang="0">
                    <a:pos x="1106" y="856"/>
                  </a:cxn>
                  <a:cxn ang="0">
                    <a:pos x="1154" y="784"/>
                  </a:cxn>
                  <a:cxn ang="0">
                    <a:pos x="1306" y="704"/>
                  </a:cxn>
                </a:cxnLst>
                <a:rect l="0" t="0" r="r" b="b"/>
                <a:pathLst>
                  <a:path w="1356" h="1412">
                    <a:moveTo>
                      <a:pt x="1306" y="704"/>
                    </a:moveTo>
                    <a:lnTo>
                      <a:pt x="1306" y="704"/>
                    </a:lnTo>
                    <a:lnTo>
                      <a:pt x="1272" y="698"/>
                    </a:lnTo>
                    <a:lnTo>
                      <a:pt x="1246" y="690"/>
                    </a:lnTo>
                    <a:lnTo>
                      <a:pt x="1236" y="684"/>
                    </a:lnTo>
                    <a:lnTo>
                      <a:pt x="1226" y="680"/>
                    </a:lnTo>
                    <a:lnTo>
                      <a:pt x="1218" y="674"/>
                    </a:lnTo>
                    <a:lnTo>
                      <a:pt x="1212" y="666"/>
                    </a:lnTo>
                    <a:lnTo>
                      <a:pt x="1208" y="660"/>
                    </a:lnTo>
                    <a:lnTo>
                      <a:pt x="1204" y="652"/>
                    </a:lnTo>
                    <a:lnTo>
                      <a:pt x="1200" y="638"/>
                    </a:lnTo>
                    <a:lnTo>
                      <a:pt x="1198" y="622"/>
                    </a:lnTo>
                    <a:lnTo>
                      <a:pt x="1202" y="606"/>
                    </a:lnTo>
                    <a:lnTo>
                      <a:pt x="1206" y="592"/>
                    </a:lnTo>
                    <a:lnTo>
                      <a:pt x="1214" y="576"/>
                    </a:lnTo>
                    <a:lnTo>
                      <a:pt x="1230" y="552"/>
                    </a:lnTo>
                    <a:lnTo>
                      <a:pt x="1242" y="534"/>
                    </a:lnTo>
                    <a:lnTo>
                      <a:pt x="1248" y="526"/>
                    </a:lnTo>
                    <a:lnTo>
                      <a:pt x="1248" y="526"/>
                    </a:lnTo>
                    <a:lnTo>
                      <a:pt x="1240" y="526"/>
                    </a:lnTo>
                    <a:lnTo>
                      <a:pt x="1234" y="524"/>
                    </a:lnTo>
                    <a:lnTo>
                      <a:pt x="1228" y="522"/>
                    </a:lnTo>
                    <a:lnTo>
                      <a:pt x="1224" y="518"/>
                    </a:lnTo>
                    <a:lnTo>
                      <a:pt x="1220" y="512"/>
                    </a:lnTo>
                    <a:lnTo>
                      <a:pt x="1218" y="506"/>
                    </a:lnTo>
                    <a:lnTo>
                      <a:pt x="1214" y="494"/>
                    </a:lnTo>
                    <a:lnTo>
                      <a:pt x="1214" y="478"/>
                    </a:lnTo>
                    <a:lnTo>
                      <a:pt x="1216" y="460"/>
                    </a:lnTo>
                    <a:lnTo>
                      <a:pt x="1218" y="440"/>
                    </a:lnTo>
                    <a:lnTo>
                      <a:pt x="1224" y="420"/>
                    </a:lnTo>
                    <a:lnTo>
                      <a:pt x="1236" y="380"/>
                    </a:lnTo>
                    <a:lnTo>
                      <a:pt x="1250" y="346"/>
                    </a:lnTo>
                    <a:lnTo>
                      <a:pt x="1266" y="312"/>
                    </a:lnTo>
                    <a:lnTo>
                      <a:pt x="1266" y="312"/>
                    </a:lnTo>
                    <a:lnTo>
                      <a:pt x="1238" y="340"/>
                    </a:lnTo>
                    <a:lnTo>
                      <a:pt x="1210" y="362"/>
                    </a:lnTo>
                    <a:lnTo>
                      <a:pt x="1184" y="380"/>
                    </a:lnTo>
                    <a:lnTo>
                      <a:pt x="1160" y="394"/>
                    </a:lnTo>
                    <a:lnTo>
                      <a:pt x="1138" y="404"/>
                    </a:lnTo>
                    <a:lnTo>
                      <a:pt x="1118" y="410"/>
                    </a:lnTo>
                    <a:lnTo>
                      <a:pt x="1098" y="414"/>
                    </a:lnTo>
                    <a:lnTo>
                      <a:pt x="1082" y="416"/>
                    </a:lnTo>
                    <a:lnTo>
                      <a:pt x="1066" y="416"/>
                    </a:lnTo>
                    <a:lnTo>
                      <a:pt x="1052" y="414"/>
                    </a:lnTo>
                    <a:lnTo>
                      <a:pt x="1030" y="410"/>
                    </a:lnTo>
                    <a:lnTo>
                      <a:pt x="1016" y="404"/>
                    </a:lnTo>
                    <a:lnTo>
                      <a:pt x="1012" y="402"/>
                    </a:lnTo>
                    <a:lnTo>
                      <a:pt x="1012" y="402"/>
                    </a:lnTo>
                    <a:lnTo>
                      <a:pt x="1006" y="414"/>
                    </a:lnTo>
                    <a:lnTo>
                      <a:pt x="996" y="430"/>
                    </a:lnTo>
                    <a:lnTo>
                      <a:pt x="964" y="468"/>
                    </a:lnTo>
                    <a:lnTo>
                      <a:pt x="928" y="506"/>
                    </a:lnTo>
                    <a:lnTo>
                      <a:pt x="902" y="532"/>
                    </a:lnTo>
                    <a:lnTo>
                      <a:pt x="902" y="532"/>
                    </a:lnTo>
                    <a:lnTo>
                      <a:pt x="894" y="538"/>
                    </a:lnTo>
                    <a:lnTo>
                      <a:pt x="888" y="540"/>
                    </a:lnTo>
                    <a:lnTo>
                      <a:pt x="886" y="538"/>
                    </a:lnTo>
                    <a:lnTo>
                      <a:pt x="884" y="532"/>
                    </a:lnTo>
                    <a:lnTo>
                      <a:pt x="882" y="522"/>
                    </a:lnTo>
                    <a:lnTo>
                      <a:pt x="882" y="516"/>
                    </a:lnTo>
                    <a:lnTo>
                      <a:pt x="882" y="516"/>
                    </a:lnTo>
                    <a:lnTo>
                      <a:pt x="890" y="502"/>
                    </a:lnTo>
                    <a:lnTo>
                      <a:pt x="898" y="486"/>
                    </a:lnTo>
                    <a:lnTo>
                      <a:pt x="910" y="448"/>
                    </a:lnTo>
                    <a:lnTo>
                      <a:pt x="920" y="404"/>
                    </a:lnTo>
                    <a:lnTo>
                      <a:pt x="928" y="360"/>
                    </a:lnTo>
                    <a:lnTo>
                      <a:pt x="938" y="282"/>
                    </a:lnTo>
                    <a:lnTo>
                      <a:pt x="942" y="250"/>
                    </a:lnTo>
                    <a:lnTo>
                      <a:pt x="942" y="250"/>
                    </a:lnTo>
                    <a:lnTo>
                      <a:pt x="904" y="278"/>
                    </a:lnTo>
                    <a:lnTo>
                      <a:pt x="874" y="298"/>
                    </a:lnTo>
                    <a:lnTo>
                      <a:pt x="850" y="310"/>
                    </a:lnTo>
                    <a:lnTo>
                      <a:pt x="840" y="312"/>
                    </a:lnTo>
                    <a:lnTo>
                      <a:pt x="830" y="314"/>
                    </a:lnTo>
                    <a:lnTo>
                      <a:pt x="822" y="314"/>
                    </a:lnTo>
                    <a:lnTo>
                      <a:pt x="816" y="312"/>
                    </a:lnTo>
                    <a:lnTo>
                      <a:pt x="810" y="310"/>
                    </a:lnTo>
                    <a:lnTo>
                      <a:pt x="804" y="306"/>
                    </a:lnTo>
                    <a:lnTo>
                      <a:pt x="800" y="300"/>
                    </a:lnTo>
                    <a:lnTo>
                      <a:pt x="796" y="294"/>
                    </a:lnTo>
                    <a:lnTo>
                      <a:pt x="792" y="280"/>
                    </a:lnTo>
                    <a:lnTo>
                      <a:pt x="790" y="264"/>
                    </a:lnTo>
                    <a:lnTo>
                      <a:pt x="790" y="246"/>
                    </a:lnTo>
                    <a:lnTo>
                      <a:pt x="792" y="212"/>
                    </a:lnTo>
                    <a:lnTo>
                      <a:pt x="798" y="186"/>
                    </a:lnTo>
                    <a:lnTo>
                      <a:pt x="800" y="176"/>
                    </a:lnTo>
                    <a:lnTo>
                      <a:pt x="800" y="176"/>
                    </a:lnTo>
                    <a:lnTo>
                      <a:pt x="792" y="184"/>
                    </a:lnTo>
                    <a:lnTo>
                      <a:pt x="782" y="190"/>
                    </a:lnTo>
                    <a:lnTo>
                      <a:pt x="774" y="194"/>
                    </a:lnTo>
                    <a:lnTo>
                      <a:pt x="766" y="198"/>
                    </a:lnTo>
                    <a:lnTo>
                      <a:pt x="758" y="198"/>
                    </a:lnTo>
                    <a:lnTo>
                      <a:pt x="750" y="196"/>
                    </a:lnTo>
                    <a:lnTo>
                      <a:pt x="744" y="194"/>
                    </a:lnTo>
                    <a:lnTo>
                      <a:pt x="738" y="190"/>
                    </a:lnTo>
                    <a:lnTo>
                      <a:pt x="726" y="180"/>
                    </a:lnTo>
                    <a:lnTo>
                      <a:pt x="716" y="164"/>
                    </a:lnTo>
                    <a:lnTo>
                      <a:pt x="708" y="146"/>
                    </a:lnTo>
                    <a:lnTo>
                      <a:pt x="700" y="126"/>
                    </a:lnTo>
                    <a:lnTo>
                      <a:pt x="694" y="104"/>
                    </a:lnTo>
                    <a:lnTo>
                      <a:pt x="690" y="82"/>
                    </a:lnTo>
                    <a:lnTo>
                      <a:pt x="684" y="42"/>
                    </a:lnTo>
                    <a:lnTo>
                      <a:pt x="678" y="0"/>
                    </a:lnTo>
                    <a:lnTo>
                      <a:pt x="678" y="0"/>
                    </a:lnTo>
                    <a:lnTo>
                      <a:pt x="678" y="8"/>
                    </a:lnTo>
                    <a:lnTo>
                      <a:pt x="678" y="8"/>
                    </a:lnTo>
                    <a:lnTo>
                      <a:pt x="678" y="0"/>
                    </a:lnTo>
                    <a:lnTo>
                      <a:pt x="678" y="0"/>
                    </a:lnTo>
                    <a:lnTo>
                      <a:pt x="672" y="42"/>
                    </a:lnTo>
                    <a:lnTo>
                      <a:pt x="666" y="82"/>
                    </a:lnTo>
                    <a:lnTo>
                      <a:pt x="662" y="104"/>
                    </a:lnTo>
                    <a:lnTo>
                      <a:pt x="656" y="126"/>
                    </a:lnTo>
                    <a:lnTo>
                      <a:pt x="648" y="146"/>
                    </a:lnTo>
                    <a:lnTo>
                      <a:pt x="640" y="164"/>
                    </a:lnTo>
                    <a:lnTo>
                      <a:pt x="630" y="180"/>
                    </a:lnTo>
                    <a:lnTo>
                      <a:pt x="618" y="190"/>
                    </a:lnTo>
                    <a:lnTo>
                      <a:pt x="612" y="194"/>
                    </a:lnTo>
                    <a:lnTo>
                      <a:pt x="606" y="196"/>
                    </a:lnTo>
                    <a:lnTo>
                      <a:pt x="598" y="198"/>
                    </a:lnTo>
                    <a:lnTo>
                      <a:pt x="590" y="198"/>
                    </a:lnTo>
                    <a:lnTo>
                      <a:pt x="582" y="194"/>
                    </a:lnTo>
                    <a:lnTo>
                      <a:pt x="574" y="190"/>
                    </a:lnTo>
                    <a:lnTo>
                      <a:pt x="564" y="184"/>
                    </a:lnTo>
                    <a:lnTo>
                      <a:pt x="556" y="176"/>
                    </a:lnTo>
                    <a:lnTo>
                      <a:pt x="556" y="176"/>
                    </a:lnTo>
                    <a:lnTo>
                      <a:pt x="558" y="186"/>
                    </a:lnTo>
                    <a:lnTo>
                      <a:pt x="564" y="212"/>
                    </a:lnTo>
                    <a:lnTo>
                      <a:pt x="566" y="246"/>
                    </a:lnTo>
                    <a:lnTo>
                      <a:pt x="566" y="264"/>
                    </a:lnTo>
                    <a:lnTo>
                      <a:pt x="564" y="280"/>
                    </a:lnTo>
                    <a:lnTo>
                      <a:pt x="560" y="294"/>
                    </a:lnTo>
                    <a:lnTo>
                      <a:pt x="556" y="300"/>
                    </a:lnTo>
                    <a:lnTo>
                      <a:pt x="552" y="306"/>
                    </a:lnTo>
                    <a:lnTo>
                      <a:pt x="546" y="310"/>
                    </a:lnTo>
                    <a:lnTo>
                      <a:pt x="540" y="312"/>
                    </a:lnTo>
                    <a:lnTo>
                      <a:pt x="534" y="314"/>
                    </a:lnTo>
                    <a:lnTo>
                      <a:pt x="526" y="314"/>
                    </a:lnTo>
                    <a:lnTo>
                      <a:pt x="516" y="312"/>
                    </a:lnTo>
                    <a:lnTo>
                      <a:pt x="506" y="310"/>
                    </a:lnTo>
                    <a:lnTo>
                      <a:pt x="482" y="298"/>
                    </a:lnTo>
                    <a:lnTo>
                      <a:pt x="452" y="278"/>
                    </a:lnTo>
                    <a:lnTo>
                      <a:pt x="414" y="250"/>
                    </a:lnTo>
                    <a:lnTo>
                      <a:pt x="414" y="250"/>
                    </a:lnTo>
                    <a:lnTo>
                      <a:pt x="418" y="282"/>
                    </a:lnTo>
                    <a:lnTo>
                      <a:pt x="428" y="360"/>
                    </a:lnTo>
                    <a:lnTo>
                      <a:pt x="436" y="404"/>
                    </a:lnTo>
                    <a:lnTo>
                      <a:pt x="446" y="448"/>
                    </a:lnTo>
                    <a:lnTo>
                      <a:pt x="458" y="486"/>
                    </a:lnTo>
                    <a:lnTo>
                      <a:pt x="466" y="502"/>
                    </a:lnTo>
                    <a:lnTo>
                      <a:pt x="474" y="516"/>
                    </a:lnTo>
                    <a:lnTo>
                      <a:pt x="474" y="516"/>
                    </a:lnTo>
                    <a:lnTo>
                      <a:pt x="474" y="522"/>
                    </a:lnTo>
                    <a:lnTo>
                      <a:pt x="472" y="532"/>
                    </a:lnTo>
                    <a:lnTo>
                      <a:pt x="470" y="538"/>
                    </a:lnTo>
                    <a:lnTo>
                      <a:pt x="468" y="540"/>
                    </a:lnTo>
                    <a:lnTo>
                      <a:pt x="462" y="538"/>
                    </a:lnTo>
                    <a:lnTo>
                      <a:pt x="454" y="532"/>
                    </a:lnTo>
                    <a:lnTo>
                      <a:pt x="454" y="532"/>
                    </a:lnTo>
                    <a:lnTo>
                      <a:pt x="428" y="506"/>
                    </a:lnTo>
                    <a:lnTo>
                      <a:pt x="392" y="468"/>
                    </a:lnTo>
                    <a:lnTo>
                      <a:pt x="360" y="430"/>
                    </a:lnTo>
                    <a:lnTo>
                      <a:pt x="350" y="414"/>
                    </a:lnTo>
                    <a:lnTo>
                      <a:pt x="344" y="402"/>
                    </a:lnTo>
                    <a:lnTo>
                      <a:pt x="344" y="402"/>
                    </a:lnTo>
                    <a:lnTo>
                      <a:pt x="340" y="404"/>
                    </a:lnTo>
                    <a:lnTo>
                      <a:pt x="326" y="410"/>
                    </a:lnTo>
                    <a:lnTo>
                      <a:pt x="304" y="414"/>
                    </a:lnTo>
                    <a:lnTo>
                      <a:pt x="290" y="416"/>
                    </a:lnTo>
                    <a:lnTo>
                      <a:pt x="274" y="416"/>
                    </a:lnTo>
                    <a:lnTo>
                      <a:pt x="258" y="414"/>
                    </a:lnTo>
                    <a:lnTo>
                      <a:pt x="238" y="410"/>
                    </a:lnTo>
                    <a:lnTo>
                      <a:pt x="218" y="404"/>
                    </a:lnTo>
                    <a:lnTo>
                      <a:pt x="196" y="394"/>
                    </a:lnTo>
                    <a:lnTo>
                      <a:pt x="172" y="380"/>
                    </a:lnTo>
                    <a:lnTo>
                      <a:pt x="146" y="362"/>
                    </a:lnTo>
                    <a:lnTo>
                      <a:pt x="118" y="340"/>
                    </a:lnTo>
                    <a:lnTo>
                      <a:pt x="90" y="312"/>
                    </a:lnTo>
                    <a:lnTo>
                      <a:pt x="90" y="312"/>
                    </a:lnTo>
                    <a:lnTo>
                      <a:pt x="106" y="346"/>
                    </a:lnTo>
                    <a:lnTo>
                      <a:pt x="120" y="380"/>
                    </a:lnTo>
                    <a:lnTo>
                      <a:pt x="132" y="420"/>
                    </a:lnTo>
                    <a:lnTo>
                      <a:pt x="138" y="440"/>
                    </a:lnTo>
                    <a:lnTo>
                      <a:pt x="140" y="460"/>
                    </a:lnTo>
                    <a:lnTo>
                      <a:pt x="142" y="478"/>
                    </a:lnTo>
                    <a:lnTo>
                      <a:pt x="142" y="494"/>
                    </a:lnTo>
                    <a:lnTo>
                      <a:pt x="138" y="506"/>
                    </a:lnTo>
                    <a:lnTo>
                      <a:pt x="136" y="512"/>
                    </a:lnTo>
                    <a:lnTo>
                      <a:pt x="132" y="518"/>
                    </a:lnTo>
                    <a:lnTo>
                      <a:pt x="128" y="522"/>
                    </a:lnTo>
                    <a:lnTo>
                      <a:pt x="122" y="524"/>
                    </a:lnTo>
                    <a:lnTo>
                      <a:pt x="116" y="526"/>
                    </a:lnTo>
                    <a:lnTo>
                      <a:pt x="108" y="526"/>
                    </a:lnTo>
                    <a:lnTo>
                      <a:pt x="108" y="526"/>
                    </a:lnTo>
                    <a:lnTo>
                      <a:pt x="114" y="534"/>
                    </a:lnTo>
                    <a:lnTo>
                      <a:pt x="126" y="552"/>
                    </a:lnTo>
                    <a:lnTo>
                      <a:pt x="142" y="576"/>
                    </a:lnTo>
                    <a:lnTo>
                      <a:pt x="150" y="592"/>
                    </a:lnTo>
                    <a:lnTo>
                      <a:pt x="154" y="606"/>
                    </a:lnTo>
                    <a:lnTo>
                      <a:pt x="158" y="622"/>
                    </a:lnTo>
                    <a:lnTo>
                      <a:pt x="156" y="638"/>
                    </a:lnTo>
                    <a:lnTo>
                      <a:pt x="152" y="652"/>
                    </a:lnTo>
                    <a:lnTo>
                      <a:pt x="148" y="660"/>
                    </a:lnTo>
                    <a:lnTo>
                      <a:pt x="144" y="666"/>
                    </a:lnTo>
                    <a:lnTo>
                      <a:pt x="138" y="674"/>
                    </a:lnTo>
                    <a:lnTo>
                      <a:pt x="130" y="680"/>
                    </a:lnTo>
                    <a:lnTo>
                      <a:pt x="120" y="684"/>
                    </a:lnTo>
                    <a:lnTo>
                      <a:pt x="110" y="690"/>
                    </a:lnTo>
                    <a:lnTo>
                      <a:pt x="84" y="698"/>
                    </a:lnTo>
                    <a:lnTo>
                      <a:pt x="50" y="704"/>
                    </a:lnTo>
                    <a:lnTo>
                      <a:pt x="50" y="704"/>
                    </a:lnTo>
                    <a:lnTo>
                      <a:pt x="70" y="712"/>
                    </a:lnTo>
                    <a:lnTo>
                      <a:pt x="116" y="734"/>
                    </a:lnTo>
                    <a:lnTo>
                      <a:pt x="146" y="748"/>
                    </a:lnTo>
                    <a:lnTo>
                      <a:pt x="174" y="766"/>
                    </a:lnTo>
                    <a:lnTo>
                      <a:pt x="202" y="784"/>
                    </a:lnTo>
                    <a:lnTo>
                      <a:pt x="224" y="804"/>
                    </a:lnTo>
                    <a:lnTo>
                      <a:pt x="234" y="814"/>
                    </a:lnTo>
                    <a:lnTo>
                      <a:pt x="242" y="824"/>
                    </a:lnTo>
                    <a:lnTo>
                      <a:pt x="246" y="836"/>
                    </a:lnTo>
                    <a:lnTo>
                      <a:pt x="250" y="846"/>
                    </a:lnTo>
                    <a:lnTo>
                      <a:pt x="250" y="856"/>
                    </a:lnTo>
                    <a:lnTo>
                      <a:pt x="248" y="868"/>
                    </a:lnTo>
                    <a:lnTo>
                      <a:pt x="242" y="878"/>
                    </a:lnTo>
                    <a:lnTo>
                      <a:pt x="232" y="888"/>
                    </a:lnTo>
                    <a:lnTo>
                      <a:pt x="220" y="900"/>
                    </a:lnTo>
                    <a:lnTo>
                      <a:pt x="202" y="910"/>
                    </a:lnTo>
                    <a:lnTo>
                      <a:pt x="182" y="920"/>
                    </a:lnTo>
                    <a:lnTo>
                      <a:pt x="156" y="930"/>
                    </a:lnTo>
                    <a:lnTo>
                      <a:pt x="124" y="938"/>
                    </a:lnTo>
                    <a:lnTo>
                      <a:pt x="88" y="948"/>
                    </a:lnTo>
                    <a:lnTo>
                      <a:pt x="48" y="956"/>
                    </a:lnTo>
                    <a:lnTo>
                      <a:pt x="0" y="964"/>
                    </a:lnTo>
                    <a:lnTo>
                      <a:pt x="0" y="964"/>
                    </a:lnTo>
                    <a:lnTo>
                      <a:pt x="30" y="966"/>
                    </a:lnTo>
                    <a:lnTo>
                      <a:pt x="62" y="972"/>
                    </a:lnTo>
                    <a:lnTo>
                      <a:pt x="102" y="980"/>
                    </a:lnTo>
                    <a:lnTo>
                      <a:pt x="148" y="992"/>
                    </a:lnTo>
                    <a:lnTo>
                      <a:pt x="198" y="1010"/>
                    </a:lnTo>
                    <a:lnTo>
                      <a:pt x="224" y="1020"/>
                    </a:lnTo>
                    <a:lnTo>
                      <a:pt x="250" y="1032"/>
                    </a:lnTo>
                    <a:lnTo>
                      <a:pt x="274" y="1046"/>
                    </a:lnTo>
                    <a:lnTo>
                      <a:pt x="298" y="1060"/>
                    </a:lnTo>
                    <a:lnTo>
                      <a:pt x="298" y="1060"/>
                    </a:lnTo>
                    <a:lnTo>
                      <a:pt x="330" y="1060"/>
                    </a:lnTo>
                    <a:lnTo>
                      <a:pt x="358" y="1064"/>
                    </a:lnTo>
                    <a:lnTo>
                      <a:pt x="374" y="1066"/>
                    </a:lnTo>
                    <a:lnTo>
                      <a:pt x="388" y="1070"/>
                    </a:lnTo>
                    <a:lnTo>
                      <a:pt x="402" y="1074"/>
                    </a:lnTo>
                    <a:lnTo>
                      <a:pt x="412" y="1082"/>
                    </a:lnTo>
                    <a:lnTo>
                      <a:pt x="420" y="1090"/>
                    </a:lnTo>
                    <a:lnTo>
                      <a:pt x="422" y="1094"/>
                    </a:lnTo>
                    <a:lnTo>
                      <a:pt x="422" y="1100"/>
                    </a:lnTo>
                    <a:lnTo>
                      <a:pt x="422" y="1106"/>
                    </a:lnTo>
                    <a:lnTo>
                      <a:pt x="422" y="1114"/>
                    </a:lnTo>
                    <a:lnTo>
                      <a:pt x="414" y="1128"/>
                    </a:lnTo>
                    <a:lnTo>
                      <a:pt x="402" y="1146"/>
                    </a:lnTo>
                    <a:lnTo>
                      <a:pt x="382" y="1168"/>
                    </a:lnTo>
                    <a:lnTo>
                      <a:pt x="382" y="1168"/>
                    </a:lnTo>
                    <a:lnTo>
                      <a:pt x="410" y="1160"/>
                    </a:lnTo>
                    <a:lnTo>
                      <a:pt x="442" y="1152"/>
                    </a:lnTo>
                    <a:lnTo>
                      <a:pt x="482" y="1140"/>
                    </a:lnTo>
                    <a:lnTo>
                      <a:pt x="526" y="1126"/>
                    </a:lnTo>
                    <a:lnTo>
                      <a:pt x="572" y="1108"/>
                    </a:lnTo>
                    <a:lnTo>
                      <a:pt x="616" y="1088"/>
                    </a:lnTo>
                    <a:lnTo>
                      <a:pt x="636" y="1076"/>
                    </a:lnTo>
                    <a:lnTo>
                      <a:pt x="654" y="1064"/>
                    </a:lnTo>
                    <a:lnTo>
                      <a:pt x="654" y="1064"/>
                    </a:lnTo>
                    <a:lnTo>
                      <a:pt x="654" y="1128"/>
                    </a:lnTo>
                    <a:lnTo>
                      <a:pt x="652" y="1174"/>
                    </a:lnTo>
                    <a:lnTo>
                      <a:pt x="646" y="1224"/>
                    </a:lnTo>
                    <a:lnTo>
                      <a:pt x="638" y="1274"/>
                    </a:lnTo>
                    <a:lnTo>
                      <a:pt x="632" y="1298"/>
                    </a:lnTo>
                    <a:lnTo>
                      <a:pt x="626" y="1322"/>
                    </a:lnTo>
                    <a:lnTo>
                      <a:pt x="616" y="1342"/>
                    </a:lnTo>
                    <a:lnTo>
                      <a:pt x="606" y="1360"/>
                    </a:lnTo>
                    <a:lnTo>
                      <a:pt x="594" y="1374"/>
                    </a:lnTo>
                    <a:lnTo>
                      <a:pt x="582" y="1386"/>
                    </a:lnTo>
                    <a:lnTo>
                      <a:pt x="582" y="1386"/>
                    </a:lnTo>
                    <a:lnTo>
                      <a:pt x="580" y="1388"/>
                    </a:lnTo>
                    <a:lnTo>
                      <a:pt x="576" y="1392"/>
                    </a:lnTo>
                    <a:lnTo>
                      <a:pt x="576" y="1396"/>
                    </a:lnTo>
                    <a:lnTo>
                      <a:pt x="582" y="1400"/>
                    </a:lnTo>
                    <a:lnTo>
                      <a:pt x="582" y="1400"/>
                    </a:lnTo>
                    <a:lnTo>
                      <a:pt x="586" y="1404"/>
                    </a:lnTo>
                    <a:lnTo>
                      <a:pt x="600" y="1410"/>
                    </a:lnTo>
                    <a:lnTo>
                      <a:pt x="608" y="1412"/>
                    </a:lnTo>
                    <a:lnTo>
                      <a:pt x="616" y="1410"/>
                    </a:lnTo>
                    <a:lnTo>
                      <a:pt x="626" y="1408"/>
                    </a:lnTo>
                    <a:lnTo>
                      <a:pt x="636" y="1402"/>
                    </a:lnTo>
                    <a:lnTo>
                      <a:pt x="636" y="1402"/>
                    </a:lnTo>
                    <a:lnTo>
                      <a:pt x="642" y="1400"/>
                    </a:lnTo>
                    <a:lnTo>
                      <a:pt x="646" y="1400"/>
                    </a:lnTo>
                    <a:lnTo>
                      <a:pt x="652" y="1396"/>
                    </a:lnTo>
                    <a:lnTo>
                      <a:pt x="658" y="1390"/>
                    </a:lnTo>
                    <a:lnTo>
                      <a:pt x="658" y="1390"/>
                    </a:lnTo>
                    <a:lnTo>
                      <a:pt x="666" y="1372"/>
                    </a:lnTo>
                    <a:lnTo>
                      <a:pt x="672" y="1350"/>
                    </a:lnTo>
                    <a:lnTo>
                      <a:pt x="678" y="1320"/>
                    </a:lnTo>
                    <a:lnTo>
                      <a:pt x="684" y="1284"/>
                    </a:lnTo>
                    <a:lnTo>
                      <a:pt x="690" y="1240"/>
                    </a:lnTo>
                    <a:lnTo>
                      <a:pt x="694" y="1190"/>
                    </a:lnTo>
                    <a:lnTo>
                      <a:pt x="702" y="1064"/>
                    </a:lnTo>
                    <a:lnTo>
                      <a:pt x="702" y="1064"/>
                    </a:lnTo>
                    <a:lnTo>
                      <a:pt x="722" y="1076"/>
                    </a:lnTo>
                    <a:lnTo>
                      <a:pt x="742" y="1088"/>
                    </a:lnTo>
                    <a:lnTo>
                      <a:pt x="786" y="1108"/>
                    </a:lnTo>
                    <a:lnTo>
                      <a:pt x="830" y="1126"/>
                    </a:lnTo>
                    <a:lnTo>
                      <a:pt x="874" y="1140"/>
                    </a:lnTo>
                    <a:lnTo>
                      <a:pt x="914" y="1152"/>
                    </a:lnTo>
                    <a:lnTo>
                      <a:pt x="946" y="1160"/>
                    </a:lnTo>
                    <a:lnTo>
                      <a:pt x="974" y="1168"/>
                    </a:lnTo>
                    <a:lnTo>
                      <a:pt x="974" y="1168"/>
                    </a:lnTo>
                    <a:lnTo>
                      <a:pt x="954" y="1146"/>
                    </a:lnTo>
                    <a:lnTo>
                      <a:pt x="942" y="1128"/>
                    </a:lnTo>
                    <a:lnTo>
                      <a:pt x="934" y="1114"/>
                    </a:lnTo>
                    <a:lnTo>
                      <a:pt x="934" y="1106"/>
                    </a:lnTo>
                    <a:lnTo>
                      <a:pt x="934" y="1100"/>
                    </a:lnTo>
                    <a:lnTo>
                      <a:pt x="934" y="1094"/>
                    </a:lnTo>
                    <a:lnTo>
                      <a:pt x="936" y="1090"/>
                    </a:lnTo>
                    <a:lnTo>
                      <a:pt x="944" y="1082"/>
                    </a:lnTo>
                    <a:lnTo>
                      <a:pt x="954" y="1074"/>
                    </a:lnTo>
                    <a:lnTo>
                      <a:pt x="968" y="1070"/>
                    </a:lnTo>
                    <a:lnTo>
                      <a:pt x="982" y="1066"/>
                    </a:lnTo>
                    <a:lnTo>
                      <a:pt x="998" y="1064"/>
                    </a:lnTo>
                    <a:lnTo>
                      <a:pt x="1026" y="1060"/>
                    </a:lnTo>
                    <a:lnTo>
                      <a:pt x="1058" y="1060"/>
                    </a:lnTo>
                    <a:lnTo>
                      <a:pt x="1058" y="1060"/>
                    </a:lnTo>
                    <a:lnTo>
                      <a:pt x="1082" y="1046"/>
                    </a:lnTo>
                    <a:lnTo>
                      <a:pt x="1106" y="1032"/>
                    </a:lnTo>
                    <a:lnTo>
                      <a:pt x="1132" y="1020"/>
                    </a:lnTo>
                    <a:lnTo>
                      <a:pt x="1158" y="1010"/>
                    </a:lnTo>
                    <a:lnTo>
                      <a:pt x="1208" y="992"/>
                    </a:lnTo>
                    <a:lnTo>
                      <a:pt x="1254" y="980"/>
                    </a:lnTo>
                    <a:lnTo>
                      <a:pt x="1294" y="972"/>
                    </a:lnTo>
                    <a:lnTo>
                      <a:pt x="1326" y="966"/>
                    </a:lnTo>
                    <a:lnTo>
                      <a:pt x="1356" y="964"/>
                    </a:lnTo>
                    <a:lnTo>
                      <a:pt x="1356" y="964"/>
                    </a:lnTo>
                    <a:lnTo>
                      <a:pt x="1308" y="956"/>
                    </a:lnTo>
                    <a:lnTo>
                      <a:pt x="1268" y="948"/>
                    </a:lnTo>
                    <a:lnTo>
                      <a:pt x="1232" y="938"/>
                    </a:lnTo>
                    <a:lnTo>
                      <a:pt x="1200" y="930"/>
                    </a:lnTo>
                    <a:lnTo>
                      <a:pt x="1174" y="920"/>
                    </a:lnTo>
                    <a:lnTo>
                      <a:pt x="1154" y="910"/>
                    </a:lnTo>
                    <a:lnTo>
                      <a:pt x="1136" y="900"/>
                    </a:lnTo>
                    <a:lnTo>
                      <a:pt x="1124" y="888"/>
                    </a:lnTo>
                    <a:lnTo>
                      <a:pt x="1114" y="878"/>
                    </a:lnTo>
                    <a:lnTo>
                      <a:pt x="1108" y="868"/>
                    </a:lnTo>
                    <a:lnTo>
                      <a:pt x="1106" y="856"/>
                    </a:lnTo>
                    <a:lnTo>
                      <a:pt x="1106" y="846"/>
                    </a:lnTo>
                    <a:lnTo>
                      <a:pt x="1108" y="836"/>
                    </a:lnTo>
                    <a:lnTo>
                      <a:pt x="1114" y="824"/>
                    </a:lnTo>
                    <a:lnTo>
                      <a:pt x="1122" y="814"/>
                    </a:lnTo>
                    <a:lnTo>
                      <a:pt x="1132" y="804"/>
                    </a:lnTo>
                    <a:lnTo>
                      <a:pt x="1154" y="784"/>
                    </a:lnTo>
                    <a:lnTo>
                      <a:pt x="1182" y="766"/>
                    </a:lnTo>
                    <a:lnTo>
                      <a:pt x="1210" y="748"/>
                    </a:lnTo>
                    <a:lnTo>
                      <a:pt x="1240" y="734"/>
                    </a:lnTo>
                    <a:lnTo>
                      <a:pt x="1286" y="712"/>
                    </a:lnTo>
                    <a:lnTo>
                      <a:pt x="1306" y="704"/>
                    </a:lnTo>
                    <a:lnTo>
                      <a:pt x="1306" y="704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50800">
                  <a:schemeClr val="accent1">
                    <a:alpha val="15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5" name="Freeform 16"/>
              <p:cNvSpPr>
                <a:spLocks noChangeAspect="1"/>
              </p:cNvSpPr>
              <p:nvPr/>
            </p:nvSpPr>
            <p:spPr bwMode="auto">
              <a:xfrm rot="19458545">
                <a:off x="8145717" y="189385"/>
                <a:ext cx="644376" cy="985678"/>
              </a:xfrm>
              <a:custGeom>
                <a:avLst/>
                <a:gdLst/>
                <a:ahLst/>
                <a:cxnLst>
                  <a:cxn ang="0">
                    <a:pos x="942" y="650"/>
                  </a:cxn>
                  <a:cxn ang="0">
                    <a:pos x="932" y="564"/>
                  </a:cxn>
                  <a:cxn ang="0">
                    <a:pos x="906" y="552"/>
                  </a:cxn>
                  <a:cxn ang="0">
                    <a:pos x="752" y="596"/>
                  </a:cxn>
                  <a:cxn ang="0">
                    <a:pos x="706" y="618"/>
                  </a:cxn>
                  <a:cxn ang="0">
                    <a:pos x="654" y="660"/>
                  </a:cxn>
                  <a:cxn ang="0">
                    <a:pos x="650" y="654"/>
                  </a:cxn>
                  <a:cxn ang="0">
                    <a:pos x="744" y="506"/>
                  </a:cxn>
                  <a:cxn ang="0">
                    <a:pos x="744" y="390"/>
                  </a:cxn>
                  <a:cxn ang="0">
                    <a:pos x="702" y="264"/>
                  </a:cxn>
                  <a:cxn ang="0">
                    <a:pos x="594" y="224"/>
                  </a:cxn>
                  <a:cxn ang="0">
                    <a:pos x="498" y="116"/>
                  </a:cxn>
                  <a:cxn ang="0">
                    <a:pos x="472" y="8"/>
                  </a:cxn>
                  <a:cxn ang="0">
                    <a:pos x="470" y="8"/>
                  </a:cxn>
                  <a:cxn ang="0">
                    <a:pos x="444" y="116"/>
                  </a:cxn>
                  <a:cxn ang="0">
                    <a:pos x="350" y="224"/>
                  </a:cxn>
                  <a:cxn ang="0">
                    <a:pos x="240" y="264"/>
                  </a:cxn>
                  <a:cxn ang="0">
                    <a:pos x="198" y="390"/>
                  </a:cxn>
                  <a:cxn ang="0">
                    <a:pos x="198" y="506"/>
                  </a:cxn>
                  <a:cxn ang="0">
                    <a:pos x="292" y="654"/>
                  </a:cxn>
                  <a:cxn ang="0">
                    <a:pos x="288" y="660"/>
                  </a:cxn>
                  <a:cxn ang="0">
                    <a:pos x="240" y="622"/>
                  </a:cxn>
                  <a:cxn ang="0">
                    <a:pos x="180" y="592"/>
                  </a:cxn>
                  <a:cxn ang="0">
                    <a:pos x="30" y="552"/>
                  </a:cxn>
                  <a:cxn ang="0">
                    <a:pos x="8" y="576"/>
                  </a:cxn>
                  <a:cxn ang="0">
                    <a:pos x="8" y="692"/>
                  </a:cxn>
                  <a:cxn ang="0">
                    <a:pos x="22" y="740"/>
                  </a:cxn>
                  <a:cxn ang="0">
                    <a:pos x="52" y="782"/>
                  </a:cxn>
                  <a:cxn ang="0">
                    <a:pos x="88" y="804"/>
                  </a:cxn>
                  <a:cxn ang="0">
                    <a:pos x="150" y="840"/>
                  </a:cxn>
                  <a:cxn ang="0">
                    <a:pos x="178" y="912"/>
                  </a:cxn>
                  <a:cxn ang="0">
                    <a:pos x="106" y="1008"/>
                  </a:cxn>
                  <a:cxn ang="0">
                    <a:pos x="174" y="1016"/>
                  </a:cxn>
                  <a:cxn ang="0">
                    <a:pos x="274" y="1056"/>
                  </a:cxn>
                  <a:cxn ang="0">
                    <a:pos x="346" y="1062"/>
                  </a:cxn>
                  <a:cxn ang="0">
                    <a:pos x="444" y="1020"/>
                  </a:cxn>
                  <a:cxn ang="0">
                    <a:pos x="430" y="1246"/>
                  </a:cxn>
                  <a:cxn ang="0">
                    <a:pos x="386" y="1382"/>
                  </a:cxn>
                  <a:cxn ang="0">
                    <a:pos x="352" y="1416"/>
                  </a:cxn>
                  <a:cxn ang="0">
                    <a:pos x="354" y="1432"/>
                  </a:cxn>
                  <a:cxn ang="0">
                    <a:pos x="386" y="1444"/>
                  </a:cxn>
                  <a:cxn ang="0">
                    <a:pos x="428" y="1430"/>
                  </a:cxn>
                  <a:cxn ang="0">
                    <a:pos x="448" y="1418"/>
                  </a:cxn>
                  <a:cxn ang="0">
                    <a:pos x="488" y="1236"/>
                  </a:cxn>
                  <a:cxn ang="0">
                    <a:pos x="516" y="1030"/>
                  </a:cxn>
                  <a:cxn ang="0">
                    <a:pos x="616" y="1064"/>
                  </a:cxn>
                  <a:cxn ang="0">
                    <a:pos x="682" y="1050"/>
                  </a:cxn>
                  <a:cxn ang="0">
                    <a:pos x="790" y="1012"/>
                  </a:cxn>
                  <a:cxn ang="0">
                    <a:pos x="810" y="988"/>
                  </a:cxn>
                  <a:cxn ang="0">
                    <a:pos x="764" y="896"/>
                  </a:cxn>
                  <a:cxn ang="0">
                    <a:pos x="804" y="830"/>
                  </a:cxn>
                  <a:cxn ang="0">
                    <a:pos x="868" y="798"/>
                  </a:cxn>
                  <a:cxn ang="0">
                    <a:pos x="902" y="772"/>
                  </a:cxn>
                  <a:cxn ang="0">
                    <a:pos x="924" y="732"/>
                  </a:cxn>
                </a:cxnLst>
                <a:rect l="0" t="0" r="r" b="b"/>
                <a:pathLst>
                  <a:path w="944" h="1444">
                    <a:moveTo>
                      <a:pt x="924" y="732"/>
                    </a:moveTo>
                    <a:lnTo>
                      <a:pt x="924" y="732"/>
                    </a:lnTo>
                    <a:lnTo>
                      <a:pt x="932" y="706"/>
                    </a:lnTo>
                    <a:lnTo>
                      <a:pt x="938" y="678"/>
                    </a:lnTo>
                    <a:lnTo>
                      <a:pt x="942" y="650"/>
                    </a:lnTo>
                    <a:lnTo>
                      <a:pt x="944" y="622"/>
                    </a:lnTo>
                    <a:lnTo>
                      <a:pt x="942" y="598"/>
                    </a:lnTo>
                    <a:lnTo>
                      <a:pt x="938" y="578"/>
                    </a:lnTo>
                    <a:lnTo>
                      <a:pt x="934" y="570"/>
                    </a:lnTo>
                    <a:lnTo>
                      <a:pt x="932" y="564"/>
                    </a:lnTo>
                    <a:lnTo>
                      <a:pt x="926" y="558"/>
                    </a:lnTo>
                    <a:lnTo>
                      <a:pt x="922" y="556"/>
                    </a:lnTo>
                    <a:lnTo>
                      <a:pt x="922" y="556"/>
                    </a:lnTo>
                    <a:lnTo>
                      <a:pt x="916" y="554"/>
                    </a:lnTo>
                    <a:lnTo>
                      <a:pt x="906" y="552"/>
                    </a:lnTo>
                    <a:lnTo>
                      <a:pt x="886" y="554"/>
                    </a:lnTo>
                    <a:lnTo>
                      <a:pt x="862" y="558"/>
                    </a:lnTo>
                    <a:lnTo>
                      <a:pt x="838" y="566"/>
                    </a:lnTo>
                    <a:lnTo>
                      <a:pt x="788" y="582"/>
                    </a:lnTo>
                    <a:lnTo>
                      <a:pt x="752" y="596"/>
                    </a:lnTo>
                    <a:lnTo>
                      <a:pt x="752" y="596"/>
                    </a:lnTo>
                    <a:lnTo>
                      <a:pt x="750" y="596"/>
                    </a:lnTo>
                    <a:lnTo>
                      <a:pt x="750" y="596"/>
                    </a:lnTo>
                    <a:lnTo>
                      <a:pt x="726" y="608"/>
                    </a:lnTo>
                    <a:lnTo>
                      <a:pt x="706" y="618"/>
                    </a:lnTo>
                    <a:lnTo>
                      <a:pt x="692" y="630"/>
                    </a:lnTo>
                    <a:lnTo>
                      <a:pt x="678" y="638"/>
                    </a:lnTo>
                    <a:lnTo>
                      <a:pt x="662" y="654"/>
                    </a:lnTo>
                    <a:lnTo>
                      <a:pt x="658" y="658"/>
                    </a:lnTo>
                    <a:lnTo>
                      <a:pt x="654" y="660"/>
                    </a:lnTo>
                    <a:lnTo>
                      <a:pt x="654" y="660"/>
                    </a:lnTo>
                    <a:lnTo>
                      <a:pt x="650" y="660"/>
                    </a:lnTo>
                    <a:lnTo>
                      <a:pt x="648" y="658"/>
                    </a:lnTo>
                    <a:lnTo>
                      <a:pt x="650" y="654"/>
                    </a:lnTo>
                    <a:lnTo>
                      <a:pt x="650" y="654"/>
                    </a:lnTo>
                    <a:lnTo>
                      <a:pt x="660" y="638"/>
                    </a:lnTo>
                    <a:lnTo>
                      <a:pt x="724" y="548"/>
                    </a:lnTo>
                    <a:lnTo>
                      <a:pt x="724" y="548"/>
                    </a:lnTo>
                    <a:lnTo>
                      <a:pt x="736" y="528"/>
                    </a:lnTo>
                    <a:lnTo>
                      <a:pt x="744" y="506"/>
                    </a:lnTo>
                    <a:lnTo>
                      <a:pt x="748" y="484"/>
                    </a:lnTo>
                    <a:lnTo>
                      <a:pt x="750" y="462"/>
                    </a:lnTo>
                    <a:lnTo>
                      <a:pt x="750" y="438"/>
                    </a:lnTo>
                    <a:lnTo>
                      <a:pt x="748" y="414"/>
                    </a:lnTo>
                    <a:lnTo>
                      <a:pt x="744" y="390"/>
                    </a:lnTo>
                    <a:lnTo>
                      <a:pt x="740" y="368"/>
                    </a:lnTo>
                    <a:lnTo>
                      <a:pt x="728" y="328"/>
                    </a:lnTo>
                    <a:lnTo>
                      <a:pt x="716" y="294"/>
                    </a:lnTo>
                    <a:lnTo>
                      <a:pt x="702" y="264"/>
                    </a:lnTo>
                    <a:lnTo>
                      <a:pt x="702" y="264"/>
                    </a:lnTo>
                    <a:lnTo>
                      <a:pt x="680" y="260"/>
                    </a:lnTo>
                    <a:lnTo>
                      <a:pt x="660" y="254"/>
                    </a:lnTo>
                    <a:lnTo>
                      <a:pt x="642" y="248"/>
                    </a:lnTo>
                    <a:lnTo>
                      <a:pt x="624" y="240"/>
                    </a:lnTo>
                    <a:lnTo>
                      <a:pt x="594" y="224"/>
                    </a:lnTo>
                    <a:lnTo>
                      <a:pt x="566" y="204"/>
                    </a:lnTo>
                    <a:lnTo>
                      <a:pt x="544" y="184"/>
                    </a:lnTo>
                    <a:lnTo>
                      <a:pt x="526" y="162"/>
                    </a:lnTo>
                    <a:lnTo>
                      <a:pt x="510" y="138"/>
                    </a:lnTo>
                    <a:lnTo>
                      <a:pt x="498" y="116"/>
                    </a:lnTo>
                    <a:lnTo>
                      <a:pt x="490" y="92"/>
                    </a:lnTo>
                    <a:lnTo>
                      <a:pt x="482" y="72"/>
                    </a:lnTo>
                    <a:lnTo>
                      <a:pt x="478" y="52"/>
                    </a:lnTo>
                    <a:lnTo>
                      <a:pt x="474" y="34"/>
                    </a:lnTo>
                    <a:lnTo>
                      <a:pt x="472" y="8"/>
                    </a:lnTo>
                    <a:lnTo>
                      <a:pt x="472" y="0"/>
                    </a:lnTo>
                    <a:lnTo>
                      <a:pt x="472" y="2"/>
                    </a:lnTo>
                    <a:lnTo>
                      <a:pt x="472" y="0"/>
                    </a:lnTo>
                    <a:lnTo>
                      <a:pt x="472" y="0"/>
                    </a:lnTo>
                    <a:lnTo>
                      <a:pt x="470" y="8"/>
                    </a:lnTo>
                    <a:lnTo>
                      <a:pt x="468" y="34"/>
                    </a:lnTo>
                    <a:lnTo>
                      <a:pt x="466" y="52"/>
                    </a:lnTo>
                    <a:lnTo>
                      <a:pt x="460" y="72"/>
                    </a:lnTo>
                    <a:lnTo>
                      <a:pt x="454" y="92"/>
                    </a:lnTo>
                    <a:lnTo>
                      <a:pt x="444" y="116"/>
                    </a:lnTo>
                    <a:lnTo>
                      <a:pt x="432" y="138"/>
                    </a:lnTo>
                    <a:lnTo>
                      <a:pt x="418" y="162"/>
                    </a:lnTo>
                    <a:lnTo>
                      <a:pt x="398" y="184"/>
                    </a:lnTo>
                    <a:lnTo>
                      <a:pt x="376" y="204"/>
                    </a:lnTo>
                    <a:lnTo>
                      <a:pt x="350" y="224"/>
                    </a:lnTo>
                    <a:lnTo>
                      <a:pt x="318" y="240"/>
                    </a:lnTo>
                    <a:lnTo>
                      <a:pt x="300" y="248"/>
                    </a:lnTo>
                    <a:lnTo>
                      <a:pt x="282" y="254"/>
                    </a:lnTo>
                    <a:lnTo>
                      <a:pt x="262" y="260"/>
                    </a:lnTo>
                    <a:lnTo>
                      <a:pt x="240" y="264"/>
                    </a:lnTo>
                    <a:lnTo>
                      <a:pt x="240" y="264"/>
                    </a:lnTo>
                    <a:lnTo>
                      <a:pt x="226" y="294"/>
                    </a:lnTo>
                    <a:lnTo>
                      <a:pt x="214" y="328"/>
                    </a:lnTo>
                    <a:lnTo>
                      <a:pt x="202" y="368"/>
                    </a:lnTo>
                    <a:lnTo>
                      <a:pt x="198" y="390"/>
                    </a:lnTo>
                    <a:lnTo>
                      <a:pt x="194" y="414"/>
                    </a:lnTo>
                    <a:lnTo>
                      <a:pt x="192" y="438"/>
                    </a:lnTo>
                    <a:lnTo>
                      <a:pt x="192" y="462"/>
                    </a:lnTo>
                    <a:lnTo>
                      <a:pt x="194" y="484"/>
                    </a:lnTo>
                    <a:lnTo>
                      <a:pt x="198" y="506"/>
                    </a:lnTo>
                    <a:lnTo>
                      <a:pt x="208" y="528"/>
                    </a:lnTo>
                    <a:lnTo>
                      <a:pt x="218" y="548"/>
                    </a:lnTo>
                    <a:lnTo>
                      <a:pt x="218" y="548"/>
                    </a:lnTo>
                    <a:lnTo>
                      <a:pt x="282" y="638"/>
                    </a:lnTo>
                    <a:lnTo>
                      <a:pt x="292" y="654"/>
                    </a:lnTo>
                    <a:lnTo>
                      <a:pt x="292" y="654"/>
                    </a:lnTo>
                    <a:lnTo>
                      <a:pt x="294" y="658"/>
                    </a:lnTo>
                    <a:lnTo>
                      <a:pt x="292" y="660"/>
                    </a:lnTo>
                    <a:lnTo>
                      <a:pt x="288" y="660"/>
                    </a:lnTo>
                    <a:lnTo>
                      <a:pt x="288" y="660"/>
                    </a:lnTo>
                    <a:lnTo>
                      <a:pt x="284" y="658"/>
                    </a:lnTo>
                    <a:lnTo>
                      <a:pt x="280" y="654"/>
                    </a:lnTo>
                    <a:lnTo>
                      <a:pt x="266" y="640"/>
                    </a:lnTo>
                    <a:lnTo>
                      <a:pt x="254" y="632"/>
                    </a:lnTo>
                    <a:lnTo>
                      <a:pt x="240" y="622"/>
                    </a:lnTo>
                    <a:lnTo>
                      <a:pt x="224" y="612"/>
                    </a:lnTo>
                    <a:lnTo>
                      <a:pt x="202" y="602"/>
                    </a:lnTo>
                    <a:lnTo>
                      <a:pt x="202" y="600"/>
                    </a:lnTo>
                    <a:lnTo>
                      <a:pt x="202" y="600"/>
                    </a:lnTo>
                    <a:lnTo>
                      <a:pt x="180" y="592"/>
                    </a:lnTo>
                    <a:lnTo>
                      <a:pt x="126" y="572"/>
                    </a:lnTo>
                    <a:lnTo>
                      <a:pt x="96" y="562"/>
                    </a:lnTo>
                    <a:lnTo>
                      <a:pt x="66" y="556"/>
                    </a:lnTo>
                    <a:lnTo>
                      <a:pt x="42" y="552"/>
                    </a:lnTo>
                    <a:lnTo>
                      <a:pt x="30" y="552"/>
                    </a:lnTo>
                    <a:lnTo>
                      <a:pt x="22" y="556"/>
                    </a:lnTo>
                    <a:lnTo>
                      <a:pt x="22" y="556"/>
                    </a:lnTo>
                    <a:lnTo>
                      <a:pt x="18" y="558"/>
                    </a:lnTo>
                    <a:lnTo>
                      <a:pt x="14" y="562"/>
                    </a:lnTo>
                    <a:lnTo>
                      <a:pt x="8" y="576"/>
                    </a:lnTo>
                    <a:lnTo>
                      <a:pt x="2" y="594"/>
                    </a:lnTo>
                    <a:lnTo>
                      <a:pt x="0" y="616"/>
                    </a:lnTo>
                    <a:lnTo>
                      <a:pt x="2" y="640"/>
                    </a:lnTo>
                    <a:lnTo>
                      <a:pt x="4" y="666"/>
                    </a:lnTo>
                    <a:lnTo>
                      <a:pt x="8" y="692"/>
                    </a:lnTo>
                    <a:lnTo>
                      <a:pt x="16" y="718"/>
                    </a:lnTo>
                    <a:lnTo>
                      <a:pt x="16" y="718"/>
                    </a:lnTo>
                    <a:lnTo>
                      <a:pt x="16" y="726"/>
                    </a:lnTo>
                    <a:lnTo>
                      <a:pt x="16" y="726"/>
                    </a:lnTo>
                    <a:lnTo>
                      <a:pt x="22" y="740"/>
                    </a:lnTo>
                    <a:lnTo>
                      <a:pt x="30" y="754"/>
                    </a:lnTo>
                    <a:lnTo>
                      <a:pt x="38" y="768"/>
                    </a:lnTo>
                    <a:lnTo>
                      <a:pt x="50" y="782"/>
                    </a:lnTo>
                    <a:lnTo>
                      <a:pt x="50" y="782"/>
                    </a:lnTo>
                    <a:lnTo>
                      <a:pt x="52" y="782"/>
                    </a:lnTo>
                    <a:lnTo>
                      <a:pt x="52" y="782"/>
                    </a:lnTo>
                    <a:lnTo>
                      <a:pt x="60" y="790"/>
                    </a:lnTo>
                    <a:lnTo>
                      <a:pt x="70" y="796"/>
                    </a:lnTo>
                    <a:lnTo>
                      <a:pt x="78" y="800"/>
                    </a:lnTo>
                    <a:lnTo>
                      <a:pt x="88" y="804"/>
                    </a:lnTo>
                    <a:lnTo>
                      <a:pt x="88" y="804"/>
                    </a:lnTo>
                    <a:lnTo>
                      <a:pt x="104" y="808"/>
                    </a:lnTo>
                    <a:lnTo>
                      <a:pt x="128" y="822"/>
                    </a:lnTo>
                    <a:lnTo>
                      <a:pt x="138" y="830"/>
                    </a:lnTo>
                    <a:lnTo>
                      <a:pt x="150" y="840"/>
                    </a:lnTo>
                    <a:lnTo>
                      <a:pt x="160" y="852"/>
                    </a:lnTo>
                    <a:lnTo>
                      <a:pt x="168" y="866"/>
                    </a:lnTo>
                    <a:lnTo>
                      <a:pt x="176" y="880"/>
                    </a:lnTo>
                    <a:lnTo>
                      <a:pt x="178" y="896"/>
                    </a:lnTo>
                    <a:lnTo>
                      <a:pt x="178" y="912"/>
                    </a:lnTo>
                    <a:lnTo>
                      <a:pt x="174" y="930"/>
                    </a:lnTo>
                    <a:lnTo>
                      <a:pt x="166" y="948"/>
                    </a:lnTo>
                    <a:lnTo>
                      <a:pt x="152" y="968"/>
                    </a:lnTo>
                    <a:lnTo>
                      <a:pt x="132" y="988"/>
                    </a:lnTo>
                    <a:lnTo>
                      <a:pt x="106" y="1008"/>
                    </a:lnTo>
                    <a:lnTo>
                      <a:pt x="106" y="1008"/>
                    </a:lnTo>
                    <a:lnTo>
                      <a:pt x="118" y="1008"/>
                    </a:lnTo>
                    <a:lnTo>
                      <a:pt x="132" y="1008"/>
                    </a:lnTo>
                    <a:lnTo>
                      <a:pt x="152" y="1012"/>
                    </a:lnTo>
                    <a:lnTo>
                      <a:pt x="174" y="1016"/>
                    </a:lnTo>
                    <a:lnTo>
                      <a:pt x="202" y="1024"/>
                    </a:lnTo>
                    <a:lnTo>
                      <a:pt x="230" y="1034"/>
                    </a:lnTo>
                    <a:lnTo>
                      <a:pt x="260" y="1050"/>
                    </a:lnTo>
                    <a:lnTo>
                      <a:pt x="260" y="1050"/>
                    </a:lnTo>
                    <a:lnTo>
                      <a:pt x="274" y="1056"/>
                    </a:lnTo>
                    <a:lnTo>
                      <a:pt x="288" y="1060"/>
                    </a:lnTo>
                    <a:lnTo>
                      <a:pt x="304" y="1064"/>
                    </a:lnTo>
                    <a:lnTo>
                      <a:pt x="318" y="1064"/>
                    </a:lnTo>
                    <a:lnTo>
                      <a:pt x="332" y="1064"/>
                    </a:lnTo>
                    <a:lnTo>
                      <a:pt x="346" y="1062"/>
                    </a:lnTo>
                    <a:lnTo>
                      <a:pt x="372" y="1056"/>
                    </a:lnTo>
                    <a:lnTo>
                      <a:pt x="396" y="1046"/>
                    </a:lnTo>
                    <a:lnTo>
                      <a:pt x="418" y="1036"/>
                    </a:lnTo>
                    <a:lnTo>
                      <a:pt x="444" y="1020"/>
                    </a:lnTo>
                    <a:lnTo>
                      <a:pt x="444" y="1020"/>
                    </a:lnTo>
                    <a:lnTo>
                      <a:pt x="444" y="1050"/>
                    </a:lnTo>
                    <a:lnTo>
                      <a:pt x="444" y="1096"/>
                    </a:lnTo>
                    <a:lnTo>
                      <a:pt x="442" y="1152"/>
                    </a:lnTo>
                    <a:lnTo>
                      <a:pt x="436" y="1214"/>
                    </a:lnTo>
                    <a:lnTo>
                      <a:pt x="430" y="1246"/>
                    </a:lnTo>
                    <a:lnTo>
                      <a:pt x="424" y="1276"/>
                    </a:lnTo>
                    <a:lnTo>
                      <a:pt x="418" y="1306"/>
                    </a:lnTo>
                    <a:lnTo>
                      <a:pt x="408" y="1334"/>
                    </a:lnTo>
                    <a:lnTo>
                      <a:pt x="398" y="1360"/>
                    </a:lnTo>
                    <a:lnTo>
                      <a:pt x="386" y="1382"/>
                    </a:lnTo>
                    <a:lnTo>
                      <a:pt x="372" y="1400"/>
                    </a:lnTo>
                    <a:lnTo>
                      <a:pt x="364" y="1408"/>
                    </a:lnTo>
                    <a:lnTo>
                      <a:pt x="356" y="1414"/>
                    </a:lnTo>
                    <a:lnTo>
                      <a:pt x="356" y="1414"/>
                    </a:lnTo>
                    <a:lnTo>
                      <a:pt x="352" y="1416"/>
                    </a:lnTo>
                    <a:lnTo>
                      <a:pt x="350" y="1420"/>
                    </a:lnTo>
                    <a:lnTo>
                      <a:pt x="348" y="1422"/>
                    </a:lnTo>
                    <a:lnTo>
                      <a:pt x="350" y="1426"/>
                    </a:lnTo>
                    <a:lnTo>
                      <a:pt x="352" y="1428"/>
                    </a:lnTo>
                    <a:lnTo>
                      <a:pt x="354" y="1432"/>
                    </a:lnTo>
                    <a:lnTo>
                      <a:pt x="354" y="1432"/>
                    </a:lnTo>
                    <a:lnTo>
                      <a:pt x="362" y="1438"/>
                    </a:lnTo>
                    <a:lnTo>
                      <a:pt x="368" y="1440"/>
                    </a:lnTo>
                    <a:lnTo>
                      <a:pt x="376" y="1444"/>
                    </a:lnTo>
                    <a:lnTo>
                      <a:pt x="386" y="1444"/>
                    </a:lnTo>
                    <a:lnTo>
                      <a:pt x="398" y="1444"/>
                    </a:lnTo>
                    <a:lnTo>
                      <a:pt x="410" y="1440"/>
                    </a:lnTo>
                    <a:lnTo>
                      <a:pt x="422" y="1434"/>
                    </a:lnTo>
                    <a:lnTo>
                      <a:pt x="422" y="1434"/>
                    </a:lnTo>
                    <a:lnTo>
                      <a:pt x="428" y="1430"/>
                    </a:lnTo>
                    <a:lnTo>
                      <a:pt x="434" y="1430"/>
                    </a:lnTo>
                    <a:lnTo>
                      <a:pt x="442" y="1428"/>
                    </a:lnTo>
                    <a:lnTo>
                      <a:pt x="444" y="1424"/>
                    </a:lnTo>
                    <a:lnTo>
                      <a:pt x="448" y="1418"/>
                    </a:lnTo>
                    <a:lnTo>
                      <a:pt x="448" y="1418"/>
                    </a:lnTo>
                    <a:lnTo>
                      <a:pt x="458" y="1398"/>
                    </a:lnTo>
                    <a:lnTo>
                      <a:pt x="466" y="1370"/>
                    </a:lnTo>
                    <a:lnTo>
                      <a:pt x="474" y="1334"/>
                    </a:lnTo>
                    <a:lnTo>
                      <a:pt x="482" y="1288"/>
                    </a:lnTo>
                    <a:lnTo>
                      <a:pt x="488" y="1236"/>
                    </a:lnTo>
                    <a:lnTo>
                      <a:pt x="494" y="1174"/>
                    </a:lnTo>
                    <a:lnTo>
                      <a:pt x="498" y="1104"/>
                    </a:lnTo>
                    <a:lnTo>
                      <a:pt x="502" y="1022"/>
                    </a:lnTo>
                    <a:lnTo>
                      <a:pt x="502" y="1022"/>
                    </a:lnTo>
                    <a:lnTo>
                      <a:pt x="516" y="1030"/>
                    </a:lnTo>
                    <a:lnTo>
                      <a:pt x="532" y="1040"/>
                    </a:lnTo>
                    <a:lnTo>
                      <a:pt x="552" y="1050"/>
                    </a:lnTo>
                    <a:lnTo>
                      <a:pt x="576" y="1058"/>
                    </a:lnTo>
                    <a:lnTo>
                      <a:pt x="602" y="1062"/>
                    </a:lnTo>
                    <a:lnTo>
                      <a:pt x="616" y="1064"/>
                    </a:lnTo>
                    <a:lnTo>
                      <a:pt x="628" y="1064"/>
                    </a:lnTo>
                    <a:lnTo>
                      <a:pt x="642" y="1064"/>
                    </a:lnTo>
                    <a:lnTo>
                      <a:pt x="656" y="1060"/>
                    </a:lnTo>
                    <a:lnTo>
                      <a:pt x="668" y="1056"/>
                    </a:lnTo>
                    <a:lnTo>
                      <a:pt x="682" y="1050"/>
                    </a:lnTo>
                    <a:lnTo>
                      <a:pt x="682" y="1050"/>
                    </a:lnTo>
                    <a:lnTo>
                      <a:pt x="712" y="1034"/>
                    </a:lnTo>
                    <a:lnTo>
                      <a:pt x="742" y="1024"/>
                    </a:lnTo>
                    <a:lnTo>
                      <a:pt x="768" y="1016"/>
                    </a:lnTo>
                    <a:lnTo>
                      <a:pt x="790" y="1012"/>
                    </a:lnTo>
                    <a:lnTo>
                      <a:pt x="810" y="1008"/>
                    </a:lnTo>
                    <a:lnTo>
                      <a:pt x="824" y="1008"/>
                    </a:lnTo>
                    <a:lnTo>
                      <a:pt x="836" y="1008"/>
                    </a:lnTo>
                    <a:lnTo>
                      <a:pt x="836" y="1008"/>
                    </a:lnTo>
                    <a:lnTo>
                      <a:pt x="810" y="988"/>
                    </a:lnTo>
                    <a:lnTo>
                      <a:pt x="790" y="968"/>
                    </a:lnTo>
                    <a:lnTo>
                      <a:pt x="776" y="948"/>
                    </a:lnTo>
                    <a:lnTo>
                      <a:pt x="768" y="930"/>
                    </a:lnTo>
                    <a:lnTo>
                      <a:pt x="764" y="912"/>
                    </a:lnTo>
                    <a:lnTo>
                      <a:pt x="764" y="896"/>
                    </a:lnTo>
                    <a:lnTo>
                      <a:pt x="768" y="880"/>
                    </a:lnTo>
                    <a:lnTo>
                      <a:pt x="774" y="866"/>
                    </a:lnTo>
                    <a:lnTo>
                      <a:pt x="782" y="852"/>
                    </a:lnTo>
                    <a:lnTo>
                      <a:pt x="792" y="840"/>
                    </a:lnTo>
                    <a:lnTo>
                      <a:pt x="804" y="830"/>
                    </a:lnTo>
                    <a:lnTo>
                      <a:pt x="816" y="822"/>
                    </a:lnTo>
                    <a:lnTo>
                      <a:pt x="838" y="808"/>
                    </a:lnTo>
                    <a:lnTo>
                      <a:pt x="854" y="804"/>
                    </a:lnTo>
                    <a:lnTo>
                      <a:pt x="854" y="804"/>
                    </a:lnTo>
                    <a:lnTo>
                      <a:pt x="868" y="798"/>
                    </a:lnTo>
                    <a:lnTo>
                      <a:pt x="882" y="790"/>
                    </a:lnTo>
                    <a:lnTo>
                      <a:pt x="882" y="790"/>
                    </a:lnTo>
                    <a:lnTo>
                      <a:pt x="882" y="790"/>
                    </a:lnTo>
                    <a:lnTo>
                      <a:pt x="892" y="782"/>
                    </a:lnTo>
                    <a:lnTo>
                      <a:pt x="902" y="772"/>
                    </a:lnTo>
                    <a:lnTo>
                      <a:pt x="910" y="762"/>
                    </a:lnTo>
                    <a:lnTo>
                      <a:pt x="918" y="748"/>
                    </a:lnTo>
                    <a:lnTo>
                      <a:pt x="918" y="748"/>
                    </a:lnTo>
                    <a:lnTo>
                      <a:pt x="924" y="732"/>
                    </a:lnTo>
                    <a:lnTo>
                      <a:pt x="924" y="732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50800">
                  <a:schemeClr val="accent1">
                    <a:alpha val="18000"/>
                  </a:schemeClr>
                </a:glow>
                <a:softEdge rad="254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6" name="Freeform 32"/>
              <p:cNvSpPr>
                <a:spLocks noChangeAspect="1"/>
              </p:cNvSpPr>
              <p:nvPr/>
            </p:nvSpPr>
            <p:spPr bwMode="auto">
              <a:xfrm rot="16200000">
                <a:off x="7201560" y="869773"/>
                <a:ext cx="359022" cy="849390"/>
              </a:xfrm>
              <a:custGeom>
                <a:avLst/>
                <a:gdLst/>
                <a:ahLst/>
                <a:cxnLst>
                  <a:cxn ang="0">
                    <a:pos x="518" y="468"/>
                  </a:cxn>
                  <a:cxn ang="0">
                    <a:pos x="466" y="358"/>
                  </a:cxn>
                  <a:cxn ang="0">
                    <a:pos x="414" y="238"/>
                  </a:cxn>
                  <a:cxn ang="0">
                    <a:pos x="394" y="178"/>
                  </a:cxn>
                  <a:cxn ang="0">
                    <a:pos x="382" y="116"/>
                  </a:cxn>
                  <a:cxn ang="0">
                    <a:pos x="382" y="56"/>
                  </a:cxn>
                  <a:cxn ang="0">
                    <a:pos x="396" y="0"/>
                  </a:cxn>
                  <a:cxn ang="0">
                    <a:pos x="364" y="30"/>
                  </a:cxn>
                  <a:cxn ang="0">
                    <a:pos x="286" y="114"/>
                  </a:cxn>
                  <a:cxn ang="0">
                    <a:pos x="210" y="204"/>
                  </a:cxn>
                  <a:cxn ang="0">
                    <a:pos x="158" y="274"/>
                  </a:cxn>
                  <a:cxn ang="0">
                    <a:pos x="110" y="352"/>
                  </a:cxn>
                  <a:cxn ang="0">
                    <a:pos x="66" y="436"/>
                  </a:cxn>
                  <a:cxn ang="0">
                    <a:pos x="32" y="522"/>
                  </a:cxn>
                  <a:cxn ang="0">
                    <a:pos x="8" y="614"/>
                  </a:cxn>
                  <a:cxn ang="0">
                    <a:pos x="0" y="704"/>
                  </a:cxn>
                  <a:cxn ang="0">
                    <a:pos x="4" y="750"/>
                  </a:cxn>
                  <a:cxn ang="0">
                    <a:pos x="10" y="796"/>
                  </a:cxn>
                  <a:cxn ang="0">
                    <a:pos x="24" y="842"/>
                  </a:cxn>
                  <a:cxn ang="0">
                    <a:pos x="42" y="886"/>
                  </a:cxn>
                  <a:cxn ang="0">
                    <a:pos x="68" y="930"/>
                  </a:cxn>
                  <a:cxn ang="0">
                    <a:pos x="100" y="974"/>
                  </a:cxn>
                  <a:cxn ang="0">
                    <a:pos x="138" y="1016"/>
                  </a:cxn>
                  <a:cxn ang="0">
                    <a:pos x="184" y="1056"/>
                  </a:cxn>
                  <a:cxn ang="0">
                    <a:pos x="238" y="1096"/>
                  </a:cxn>
                  <a:cxn ang="0">
                    <a:pos x="232" y="1130"/>
                  </a:cxn>
                  <a:cxn ang="0">
                    <a:pos x="212" y="1200"/>
                  </a:cxn>
                  <a:cxn ang="0">
                    <a:pos x="188" y="1266"/>
                  </a:cxn>
                  <a:cxn ang="0">
                    <a:pos x="162" y="1306"/>
                  </a:cxn>
                  <a:cxn ang="0">
                    <a:pos x="142" y="1324"/>
                  </a:cxn>
                  <a:cxn ang="0">
                    <a:pos x="132" y="1330"/>
                  </a:cxn>
                  <a:cxn ang="0">
                    <a:pos x="126" y="1334"/>
                  </a:cxn>
                  <a:cxn ang="0">
                    <a:pos x="130" y="1344"/>
                  </a:cxn>
                  <a:cxn ang="0">
                    <a:pos x="134" y="1348"/>
                  </a:cxn>
                  <a:cxn ang="0">
                    <a:pos x="154" y="1358"/>
                  </a:cxn>
                  <a:cxn ang="0">
                    <a:pos x="172" y="1358"/>
                  </a:cxn>
                  <a:cxn ang="0">
                    <a:pos x="184" y="1354"/>
                  </a:cxn>
                  <a:cxn ang="0">
                    <a:pos x="194" y="1352"/>
                  </a:cxn>
                  <a:cxn ang="0">
                    <a:pos x="206" y="1344"/>
                  </a:cxn>
                  <a:cxn ang="0">
                    <a:pos x="214" y="1330"/>
                  </a:cxn>
                  <a:cxn ang="0">
                    <a:pos x="232" y="1290"/>
                  </a:cxn>
                  <a:cxn ang="0">
                    <a:pos x="262" y="1194"/>
                  </a:cxn>
                  <a:cxn ang="0">
                    <a:pos x="282" y="1102"/>
                  </a:cxn>
                  <a:cxn ang="0">
                    <a:pos x="318" y="1100"/>
                  </a:cxn>
                  <a:cxn ang="0">
                    <a:pos x="360" y="1092"/>
                  </a:cxn>
                  <a:cxn ang="0">
                    <a:pos x="404" y="1074"/>
                  </a:cxn>
                  <a:cxn ang="0">
                    <a:pos x="450" y="1044"/>
                  </a:cxn>
                  <a:cxn ang="0">
                    <a:pos x="492" y="998"/>
                  </a:cxn>
                  <a:cxn ang="0">
                    <a:pos x="528" y="934"/>
                  </a:cxn>
                  <a:cxn ang="0">
                    <a:pos x="556" y="846"/>
                  </a:cxn>
                  <a:cxn ang="0">
                    <a:pos x="574" y="736"/>
                  </a:cxn>
                  <a:cxn ang="0">
                    <a:pos x="574" y="712"/>
                  </a:cxn>
                  <a:cxn ang="0">
                    <a:pos x="568" y="652"/>
                  </a:cxn>
                  <a:cxn ang="0">
                    <a:pos x="552" y="566"/>
                  </a:cxn>
                  <a:cxn ang="0">
                    <a:pos x="528" y="494"/>
                  </a:cxn>
                  <a:cxn ang="0">
                    <a:pos x="518" y="468"/>
                  </a:cxn>
                </a:cxnLst>
                <a:rect l="0" t="0" r="r" b="b"/>
                <a:pathLst>
                  <a:path w="574" h="1358">
                    <a:moveTo>
                      <a:pt x="518" y="468"/>
                    </a:moveTo>
                    <a:lnTo>
                      <a:pt x="518" y="468"/>
                    </a:lnTo>
                    <a:lnTo>
                      <a:pt x="494" y="416"/>
                    </a:lnTo>
                    <a:lnTo>
                      <a:pt x="466" y="358"/>
                    </a:lnTo>
                    <a:lnTo>
                      <a:pt x="438" y="300"/>
                    </a:lnTo>
                    <a:lnTo>
                      <a:pt x="414" y="238"/>
                    </a:lnTo>
                    <a:lnTo>
                      <a:pt x="402" y="208"/>
                    </a:lnTo>
                    <a:lnTo>
                      <a:pt x="394" y="178"/>
                    </a:lnTo>
                    <a:lnTo>
                      <a:pt x="388" y="146"/>
                    </a:lnTo>
                    <a:lnTo>
                      <a:pt x="382" y="116"/>
                    </a:lnTo>
                    <a:lnTo>
                      <a:pt x="382" y="86"/>
                    </a:lnTo>
                    <a:lnTo>
                      <a:pt x="382" y="56"/>
                    </a:lnTo>
                    <a:lnTo>
                      <a:pt x="388" y="28"/>
                    </a:lnTo>
                    <a:lnTo>
                      <a:pt x="396" y="0"/>
                    </a:lnTo>
                    <a:lnTo>
                      <a:pt x="396" y="0"/>
                    </a:lnTo>
                    <a:lnTo>
                      <a:pt x="364" y="30"/>
                    </a:lnTo>
                    <a:lnTo>
                      <a:pt x="330" y="66"/>
                    </a:lnTo>
                    <a:lnTo>
                      <a:pt x="286" y="114"/>
                    </a:lnTo>
                    <a:lnTo>
                      <a:pt x="236" y="170"/>
                    </a:lnTo>
                    <a:lnTo>
                      <a:pt x="210" y="204"/>
                    </a:lnTo>
                    <a:lnTo>
                      <a:pt x="184" y="238"/>
                    </a:lnTo>
                    <a:lnTo>
                      <a:pt x="158" y="274"/>
                    </a:lnTo>
                    <a:lnTo>
                      <a:pt x="134" y="312"/>
                    </a:lnTo>
                    <a:lnTo>
                      <a:pt x="110" y="352"/>
                    </a:lnTo>
                    <a:lnTo>
                      <a:pt x="86" y="394"/>
                    </a:lnTo>
                    <a:lnTo>
                      <a:pt x="66" y="436"/>
                    </a:lnTo>
                    <a:lnTo>
                      <a:pt x="48" y="478"/>
                    </a:lnTo>
                    <a:lnTo>
                      <a:pt x="32" y="522"/>
                    </a:lnTo>
                    <a:lnTo>
                      <a:pt x="18" y="568"/>
                    </a:lnTo>
                    <a:lnTo>
                      <a:pt x="8" y="614"/>
                    </a:lnTo>
                    <a:lnTo>
                      <a:pt x="2" y="658"/>
                    </a:lnTo>
                    <a:lnTo>
                      <a:pt x="0" y="704"/>
                    </a:lnTo>
                    <a:lnTo>
                      <a:pt x="2" y="728"/>
                    </a:lnTo>
                    <a:lnTo>
                      <a:pt x="4" y="750"/>
                    </a:lnTo>
                    <a:lnTo>
                      <a:pt x="6" y="774"/>
                    </a:lnTo>
                    <a:lnTo>
                      <a:pt x="10" y="796"/>
                    </a:lnTo>
                    <a:lnTo>
                      <a:pt x="16" y="818"/>
                    </a:lnTo>
                    <a:lnTo>
                      <a:pt x="24" y="842"/>
                    </a:lnTo>
                    <a:lnTo>
                      <a:pt x="32" y="864"/>
                    </a:lnTo>
                    <a:lnTo>
                      <a:pt x="42" y="886"/>
                    </a:lnTo>
                    <a:lnTo>
                      <a:pt x="54" y="908"/>
                    </a:lnTo>
                    <a:lnTo>
                      <a:pt x="68" y="930"/>
                    </a:lnTo>
                    <a:lnTo>
                      <a:pt x="82" y="952"/>
                    </a:lnTo>
                    <a:lnTo>
                      <a:pt x="100" y="974"/>
                    </a:lnTo>
                    <a:lnTo>
                      <a:pt x="118" y="994"/>
                    </a:lnTo>
                    <a:lnTo>
                      <a:pt x="138" y="1016"/>
                    </a:lnTo>
                    <a:lnTo>
                      <a:pt x="160" y="1036"/>
                    </a:lnTo>
                    <a:lnTo>
                      <a:pt x="184" y="1056"/>
                    </a:lnTo>
                    <a:lnTo>
                      <a:pt x="210" y="1076"/>
                    </a:lnTo>
                    <a:lnTo>
                      <a:pt x="238" y="1096"/>
                    </a:lnTo>
                    <a:lnTo>
                      <a:pt x="238" y="1096"/>
                    </a:lnTo>
                    <a:lnTo>
                      <a:pt x="232" y="1130"/>
                    </a:lnTo>
                    <a:lnTo>
                      <a:pt x="222" y="1164"/>
                    </a:lnTo>
                    <a:lnTo>
                      <a:pt x="212" y="1200"/>
                    </a:lnTo>
                    <a:lnTo>
                      <a:pt x="202" y="1234"/>
                    </a:lnTo>
                    <a:lnTo>
                      <a:pt x="188" y="1266"/>
                    </a:lnTo>
                    <a:lnTo>
                      <a:pt x="172" y="1294"/>
                    </a:lnTo>
                    <a:lnTo>
                      <a:pt x="162" y="1306"/>
                    </a:lnTo>
                    <a:lnTo>
                      <a:pt x="152" y="1316"/>
                    </a:lnTo>
                    <a:lnTo>
                      <a:pt x="142" y="1324"/>
                    </a:lnTo>
                    <a:lnTo>
                      <a:pt x="132" y="1330"/>
                    </a:lnTo>
                    <a:lnTo>
                      <a:pt x="132" y="1330"/>
                    </a:lnTo>
                    <a:lnTo>
                      <a:pt x="130" y="1332"/>
                    </a:lnTo>
                    <a:lnTo>
                      <a:pt x="126" y="1334"/>
                    </a:lnTo>
                    <a:lnTo>
                      <a:pt x="126" y="1338"/>
                    </a:lnTo>
                    <a:lnTo>
                      <a:pt x="130" y="1344"/>
                    </a:lnTo>
                    <a:lnTo>
                      <a:pt x="130" y="1344"/>
                    </a:lnTo>
                    <a:lnTo>
                      <a:pt x="134" y="1348"/>
                    </a:lnTo>
                    <a:lnTo>
                      <a:pt x="146" y="1356"/>
                    </a:lnTo>
                    <a:lnTo>
                      <a:pt x="154" y="1358"/>
                    </a:lnTo>
                    <a:lnTo>
                      <a:pt x="162" y="1358"/>
                    </a:lnTo>
                    <a:lnTo>
                      <a:pt x="172" y="1358"/>
                    </a:lnTo>
                    <a:lnTo>
                      <a:pt x="184" y="1354"/>
                    </a:lnTo>
                    <a:lnTo>
                      <a:pt x="184" y="1354"/>
                    </a:lnTo>
                    <a:lnTo>
                      <a:pt x="190" y="1352"/>
                    </a:lnTo>
                    <a:lnTo>
                      <a:pt x="194" y="1352"/>
                    </a:lnTo>
                    <a:lnTo>
                      <a:pt x="200" y="1350"/>
                    </a:lnTo>
                    <a:lnTo>
                      <a:pt x="206" y="1344"/>
                    </a:lnTo>
                    <a:lnTo>
                      <a:pt x="206" y="1344"/>
                    </a:lnTo>
                    <a:lnTo>
                      <a:pt x="214" y="1330"/>
                    </a:lnTo>
                    <a:lnTo>
                      <a:pt x="224" y="1312"/>
                    </a:lnTo>
                    <a:lnTo>
                      <a:pt x="232" y="1290"/>
                    </a:lnTo>
                    <a:lnTo>
                      <a:pt x="242" y="1264"/>
                    </a:lnTo>
                    <a:lnTo>
                      <a:pt x="262" y="1194"/>
                    </a:lnTo>
                    <a:lnTo>
                      <a:pt x="282" y="1102"/>
                    </a:lnTo>
                    <a:lnTo>
                      <a:pt x="282" y="1102"/>
                    </a:lnTo>
                    <a:lnTo>
                      <a:pt x="298" y="1102"/>
                    </a:lnTo>
                    <a:lnTo>
                      <a:pt x="318" y="1100"/>
                    </a:lnTo>
                    <a:lnTo>
                      <a:pt x="338" y="1098"/>
                    </a:lnTo>
                    <a:lnTo>
                      <a:pt x="360" y="1092"/>
                    </a:lnTo>
                    <a:lnTo>
                      <a:pt x="382" y="1086"/>
                    </a:lnTo>
                    <a:lnTo>
                      <a:pt x="404" y="1074"/>
                    </a:lnTo>
                    <a:lnTo>
                      <a:pt x="426" y="1062"/>
                    </a:lnTo>
                    <a:lnTo>
                      <a:pt x="450" y="1044"/>
                    </a:lnTo>
                    <a:lnTo>
                      <a:pt x="472" y="1024"/>
                    </a:lnTo>
                    <a:lnTo>
                      <a:pt x="492" y="998"/>
                    </a:lnTo>
                    <a:lnTo>
                      <a:pt x="512" y="968"/>
                    </a:lnTo>
                    <a:lnTo>
                      <a:pt x="528" y="934"/>
                    </a:lnTo>
                    <a:lnTo>
                      <a:pt x="544" y="894"/>
                    </a:lnTo>
                    <a:lnTo>
                      <a:pt x="556" y="846"/>
                    </a:lnTo>
                    <a:lnTo>
                      <a:pt x="566" y="794"/>
                    </a:lnTo>
                    <a:lnTo>
                      <a:pt x="574" y="736"/>
                    </a:lnTo>
                    <a:lnTo>
                      <a:pt x="574" y="736"/>
                    </a:lnTo>
                    <a:lnTo>
                      <a:pt x="574" y="712"/>
                    </a:lnTo>
                    <a:lnTo>
                      <a:pt x="572" y="686"/>
                    </a:lnTo>
                    <a:lnTo>
                      <a:pt x="568" y="652"/>
                    </a:lnTo>
                    <a:lnTo>
                      <a:pt x="562" y="612"/>
                    </a:lnTo>
                    <a:lnTo>
                      <a:pt x="552" y="566"/>
                    </a:lnTo>
                    <a:lnTo>
                      <a:pt x="538" y="518"/>
                    </a:lnTo>
                    <a:lnTo>
                      <a:pt x="528" y="494"/>
                    </a:lnTo>
                    <a:lnTo>
                      <a:pt x="518" y="468"/>
                    </a:lnTo>
                    <a:lnTo>
                      <a:pt x="518" y="468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50800">
                  <a:schemeClr val="accent1">
                    <a:alpha val="18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7" name="Freeform 28"/>
              <p:cNvSpPr>
                <a:spLocks noChangeAspect="1"/>
              </p:cNvSpPr>
              <p:nvPr/>
            </p:nvSpPr>
            <p:spPr bwMode="auto">
              <a:xfrm rot="2065346">
                <a:off x="782448" y="200491"/>
                <a:ext cx="753489" cy="1188586"/>
              </a:xfrm>
              <a:custGeom>
                <a:avLst/>
                <a:gdLst/>
                <a:ahLst/>
                <a:cxnLst>
                  <a:cxn ang="0">
                    <a:pos x="1140" y="784"/>
                  </a:cxn>
                  <a:cxn ang="0">
                    <a:pos x="1090" y="812"/>
                  </a:cxn>
                  <a:cxn ang="0">
                    <a:pos x="1052" y="766"/>
                  </a:cxn>
                  <a:cxn ang="0">
                    <a:pos x="956" y="774"/>
                  </a:cxn>
                  <a:cxn ang="0">
                    <a:pos x="842" y="848"/>
                  </a:cxn>
                  <a:cxn ang="0">
                    <a:pos x="824" y="848"/>
                  </a:cxn>
                  <a:cxn ang="0">
                    <a:pos x="928" y="698"/>
                  </a:cxn>
                  <a:cxn ang="0">
                    <a:pos x="952" y="538"/>
                  </a:cxn>
                  <a:cxn ang="0">
                    <a:pos x="898" y="354"/>
                  </a:cxn>
                  <a:cxn ang="0">
                    <a:pos x="792" y="312"/>
                  </a:cxn>
                  <a:cxn ang="0">
                    <a:pos x="688" y="238"/>
                  </a:cxn>
                  <a:cxn ang="0">
                    <a:pos x="600" y="68"/>
                  </a:cxn>
                  <a:cxn ang="0">
                    <a:pos x="592" y="0"/>
                  </a:cxn>
                  <a:cxn ang="0">
                    <a:pos x="558" y="150"/>
                  </a:cxn>
                  <a:cxn ang="0">
                    <a:pos x="452" y="278"/>
                  </a:cxn>
                  <a:cxn ang="0">
                    <a:pos x="322" y="338"/>
                  </a:cxn>
                  <a:cxn ang="0">
                    <a:pos x="252" y="452"/>
                  </a:cxn>
                  <a:cxn ang="0">
                    <a:pos x="234" y="628"/>
                  </a:cxn>
                  <a:cxn ang="0">
                    <a:pos x="320" y="786"/>
                  </a:cxn>
                  <a:cxn ang="0">
                    <a:pos x="356" y="856"/>
                  </a:cxn>
                  <a:cxn ang="0">
                    <a:pos x="288" y="804"/>
                  </a:cxn>
                  <a:cxn ang="0">
                    <a:pos x="174" y="760"/>
                  </a:cxn>
                  <a:cxn ang="0">
                    <a:pos x="110" y="782"/>
                  </a:cxn>
                  <a:cxn ang="0">
                    <a:pos x="84" y="810"/>
                  </a:cxn>
                  <a:cxn ang="0">
                    <a:pos x="18" y="742"/>
                  </a:cxn>
                  <a:cxn ang="0">
                    <a:pos x="6" y="734"/>
                  </a:cxn>
                  <a:cxn ang="0">
                    <a:pos x="4" y="942"/>
                  </a:cxn>
                  <a:cxn ang="0">
                    <a:pos x="52" y="1018"/>
                  </a:cxn>
                  <a:cxn ang="0">
                    <a:pos x="118" y="1050"/>
                  </a:cxn>
                  <a:cxn ang="0">
                    <a:pos x="200" y="1124"/>
                  </a:cxn>
                  <a:cxn ang="0">
                    <a:pos x="208" y="1206"/>
                  </a:cxn>
                  <a:cxn ang="0">
                    <a:pos x="154" y="1282"/>
                  </a:cxn>
                  <a:cxn ang="0">
                    <a:pos x="178" y="1312"/>
                  </a:cxn>
                  <a:cxn ang="0">
                    <a:pos x="338" y="1372"/>
                  </a:cxn>
                  <a:cxn ang="0">
                    <a:pos x="448" y="1374"/>
                  </a:cxn>
                  <a:cxn ang="0">
                    <a:pos x="558" y="1324"/>
                  </a:cxn>
                  <a:cxn ang="0">
                    <a:pos x="540" y="1616"/>
                  </a:cxn>
                  <a:cxn ang="0">
                    <a:pos x="474" y="1806"/>
                  </a:cxn>
                  <a:cxn ang="0">
                    <a:pos x="434" y="1842"/>
                  </a:cxn>
                  <a:cxn ang="0">
                    <a:pos x="450" y="1864"/>
                  </a:cxn>
                  <a:cxn ang="0">
                    <a:pos x="528" y="1860"/>
                  </a:cxn>
                  <a:cxn ang="0">
                    <a:pos x="554" y="1852"/>
                  </a:cxn>
                  <a:cxn ang="0">
                    <a:pos x="596" y="1730"/>
                  </a:cxn>
                  <a:cxn ang="0">
                    <a:pos x="634" y="1326"/>
                  </a:cxn>
                  <a:cxn ang="0">
                    <a:pos x="762" y="1380"/>
                  </a:cxn>
                  <a:cxn ang="0">
                    <a:pos x="866" y="1362"/>
                  </a:cxn>
                  <a:cxn ang="0">
                    <a:pos x="1032" y="1310"/>
                  </a:cxn>
                  <a:cxn ang="0">
                    <a:pos x="1018" y="1268"/>
                  </a:cxn>
                  <a:cxn ang="0">
                    <a:pos x="974" y="1194"/>
                  </a:cxn>
                  <a:cxn ang="0">
                    <a:pos x="996" y="1106"/>
                  </a:cxn>
                  <a:cxn ang="0">
                    <a:pos x="1080" y="1046"/>
                  </a:cxn>
                  <a:cxn ang="0">
                    <a:pos x="1148" y="1006"/>
                  </a:cxn>
                  <a:cxn ang="0">
                    <a:pos x="1186" y="920"/>
                  </a:cxn>
                  <a:cxn ang="0">
                    <a:pos x="1178" y="724"/>
                  </a:cxn>
                </a:cxnLst>
                <a:rect l="0" t="0" r="r" b="b"/>
                <a:pathLst>
                  <a:path w="1188" h="1874">
                    <a:moveTo>
                      <a:pt x="1170" y="730"/>
                    </a:moveTo>
                    <a:lnTo>
                      <a:pt x="1170" y="730"/>
                    </a:lnTo>
                    <a:lnTo>
                      <a:pt x="1168" y="742"/>
                    </a:lnTo>
                    <a:lnTo>
                      <a:pt x="1164" y="752"/>
                    </a:lnTo>
                    <a:lnTo>
                      <a:pt x="1154" y="768"/>
                    </a:lnTo>
                    <a:lnTo>
                      <a:pt x="1140" y="784"/>
                    </a:lnTo>
                    <a:lnTo>
                      <a:pt x="1126" y="796"/>
                    </a:lnTo>
                    <a:lnTo>
                      <a:pt x="1114" y="804"/>
                    </a:lnTo>
                    <a:lnTo>
                      <a:pt x="1102" y="810"/>
                    </a:lnTo>
                    <a:lnTo>
                      <a:pt x="1092" y="816"/>
                    </a:lnTo>
                    <a:lnTo>
                      <a:pt x="1092" y="816"/>
                    </a:lnTo>
                    <a:lnTo>
                      <a:pt x="1090" y="812"/>
                    </a:lnTo>
                    <a:lnTo>
                      <a:pt x="1088" y="802"/>
                    </a:lnTo>
                    <a:lnTo>
                      <a:pt x="1080" y="790"/>
                    </a:lnTo>
                    <a:lnTo>
                      <a:pt x="1076" y="782"/>
                    </a:lnTo>
                    <a:lnTo>
                      <a:pt x="1068" y="776"/>
                    </a:lnTo>
                    <a:lnTo>
                      <a:pt x="1060" y="770"/>
                    </a:lnTo>
                    <a:lnTo>
                      <a:pt x="1052" y="766"/>
                    </a:lnTo>
                    <a:lnTo>
                      <a:pt x="1040" y="762"/>
                    </a:lnTo>
                    <a:lnTo>
                      <a:pt x="1028" y="760"/>
                    </a:lnTo>
                    <a:lnTo>
                      <a:pt x="1012" y="760"/>
                    </a:lnTo>
                    <a:lnTo>
                      <a:pt x="996" y="762"/>
                    </a:lnTo>
                    <a:lnTo>
                      <a:pt x="976" y="768"/>
                    </a:lnTo>
                    <a:lnTo>
                      <a:pt x="956" y="774"/>
                    </a:lnTo>
                    <a:lnTo>
                      <a:pt x="956" y="774"/>
                    </a:lnTo>
                    <a:lnTo>
                      <a:pt x="924" y="790"/>
                    </a:lnTo>
                    <a:lnTo>
                      <a:pt x="898" y="804"/>
                    </a:lnTo>
                    <a:lnTo>
                      <a:pt x="878" y="818"/>
                    </a:lnTo>
                    <a:lnTo>
                      <a:pt x="862" y="830"/>
                    </a:lnTo>
                    <a:lnTo>
                      <a:pt x="842" y="848"/>
                    </a:lnTo>
                    <a:lnTo>
                      <a:pt x="836" y="854"/>
                    </a:lnTo>
                    <a:lnTo>
                      <a:pt x="830" y="856"/>
                    </a:lnTo>
                    <a:lnTo>
                      <a:pt x="830" y="856"/>
                    </a:lnTo>
                    <a:lnTo>
                      <a:pt x="826" y="856"/>
                    </a:lnTo>
                    <a:lnTo>
                      <a:pt x="824" y="854"/>
                    </a:lnTo>
                    <a:lnTo>
                      <a:pt x="824" y="848"/>
                    </a:lnTo>
                    <a:lnTo>
                      <a:pt x="824" y="848"/>
                    </a:lnTo>
                    <a:lnTo>
                      <a:pt x="838" y="828"/>
                    </a:lnTo>
                    <a:lnTo>
                      <a:pt x="866" y="786"/>
                    </a:lnTo>
                    <a:lnTo>
                      <a:pt x="920" y="710"/>
                    </a:lnTo>
                    <a:lnTo>
                      <a:pt x="920" y="710"/>
                    </a:lnTo>
                    <a:lnTo>
                      <a:pt x="928" y="698"/>
                    </a:lnTo>
                    <a:lnTo>
                      <a:pt x="936" y="686"/>
                    </a:lnTo>
                    <a:lnTo>
                      <a:pt x="946" y="658"/>
                    </a:lnTo>
                    <a:lnTo>
                      <a:pt x="952" y="628"/>
                    </a:lnTo>
                    <a:lnTo>
                      <a:pt x="956" y="598"/>
                    </a:lnTo>
                    <a:lnTo>
                      <a:pt x="956" y="568"/>
                    </a:lnTo>
                    <a:lnTo>
                      <a:pt x="952" y="538"/>
                    </a:lnTo>
                    <a:lnTo>
                      <a:pt x="948" y="508"/>
                    </a:lnTo>
                    <a:lnTo>
                      <a:pt x="942" y="478"/>
                    </a:lnTo>
                    <a:lnTo>
                      <a:pt x="934" y="452"/>
                    </a:lnTo>
                    <a:lnTo>
                      <a:pt x="926" y="426"/>
                    </a:lnTo>
                    <a:lnTo>
                      <a:pt x="910" y="384"/>
                    </a:lnTo>
                    <a:lnTo>
                      <a:pt x="898" y="354"/>
                    </a:lnTo>
                    <a:lnTo>
                      <a:pt x="892" y="344"/>
                    </a:lnTo>
                    <a:lnTo>
                      <a:pt x="892" y="344"/>
                    </a:lnTo>
                    <a:lnTo>
                      <a:pt x="864" y="338"/>
                    </a:lnTo>
                    <a:lnTo>
                      <a:pt x="838" y="330"/>
                    </a:lnTo>
                    <a:lnTo>
                      <a:pt x="814" y="322"/>
                    </a:lnTo>
                    <a:lnTo>
                      <a:pt x="792" y="312"/>
                    </a:lnTo>
                    <a:lnTo>
                      <a:pt x="770" y="302"/>
                    </a:lnTo>
                    <a:lnTo>
                      <a:pt x="752" y="290"/>
                    </a:lnTo>
                    <a:lnTo>
                      <a:pt x="734" y="278"/>
                    </a:lnTo>
                    <a:lnTo>
                      <a:pt x="716" y="266"/>
                    </a:lnTo>
                    <a:lnTo>
                      <a:pt x="702" y="252"/>
                    </a:lnTo>
                    <a:lnTo>
                      <a:pt x="688" y="238"/>
                    </a:lnTo>
                    <a:lnTo>
                      <a:pt x="664" y="210"/>
                    </a:lnTo>
                    <a:lnTo>
                      <a:pt x="644" y="180"/>
                    </a:lnTo>
                    <a:lnTo>
                      <a:pt x="628" y="150"/>
                    </a:lnTo>
                    <a:lnTo>
                      <a:pt x="616" y="122"/>
                    </a:lnTo>
                    <a:lnTo>
                      <a:pt x="608" y="94"/>
                    </a:lnTo>
                    <a:lnTo>
                      <a:pt x="600" y="68"/>
                    </a:lnTo>
                    <a:lnTo>
                      <a:pt x="596" y="46"/>
                    </a:lnTo>
                    <a:lnTo>
                      <a:pt x="594" y="12"/>
                    </a:lnTo>
                    <a:lnTo>
                      <a:pt x="594" y="0"/>
                    </a:lnTo>
                    <a:lnTo>
                      <a:pt x="594" y="4"/>
                    </a:lnTo>
                    <a:lnTo>
                      <a:pt x="592" y="0"/>
                    </a:lnTo>
                    <a:lnTo>
                      <a:pt x="592" y="0"/>
                    </a:lnTo>
                    <a:lnTo>
                      <a:pt x="592" y="12"/>
                    </a:lnTo>
                    <a:lnTo>
                      <a:pt x="590" y="46"/>
                    </a:lnTo>
                    <a:lnTo>
                      <a:pt x="586" y="68"/>
                    </a:lnTo>
                    <a:lnTo>
                      <a:pt x="578" y="94"/>
                    </a:lnTo>
                    <a:lnTo>
                      <a:pt x="570" y="122"/>
                    </a:lnTo>
                    <a:lnTo>
                      <a:pt x="558" y="150"/>
                    </a:lnTo>
                    <a:lnTo>
                      <a:pt x="542" y="180"/>
                    </a:lnTo>
                    <a:lnTo>
                      <a:pt x="522" y="210"/>
                    </a:lnTo>
                    <a:lnTo>
                      <a:pt x="498" y="238"/>
                    </a:lnTo>
                    <a:lnTo>
                      <a:pt x="484" y="252"/>
                    </a:lnTo>
                    <a:lnTo>
                      <a:pt x="470" y="266"/>
                    </a:lnTo>
                    <a:lnTo>
                      <a:pt x="452" y="278"/>
                    </a:lnTo>
                    <a:lnTo>
                      <a:pt x="434" y="290"/>
                    </a:lnTo>
                    <a:lnTo>
                      <a:pt x="416" y="302"/>
                    </a:lnTo>
                    <a:lnTo>
                      <a:pt x="394" y="312"/>
                    </a:lnTo>
                    <a:lnTo>
                      <a:pt x="372" y="322"/>
                    </a:lnTo>
                    <a:lnTo>
                      <a:pt x="348" y="330"/>
                    </a:lnTo>
                    <a:lnTo>
                      <a:pt x="322" y="338"/>
                    </a:lnTo>
                    <a:lnTo>
                      <a:pt x="294" y="344"/>
                    </a:lnTo>
                    <a:lnTo>
                      <a:pt x="294" y="344"/>
                    </a:lnTo>
                    <a:lnTo>
                      <a:pt x="288" y="354"/>
                    </a:lnTo>
                    <a:lnTo>
                      <a:pt x="276" y="384"/>
                    </a:lnTo>
                    <a:lnTo>
                      <a:pt x="260" y="426"/>
                    </a:lnTo>
                    <a:lnTo>
                      <a:pt x="252" y="452"/>
                    </a:lnTo>
                    <a:lnTo>
                      <a:pt x="244" y="478"/>
                    </a:lnTo>
                    <a:lnTo>
                      <a:pt x="238" y="508"/>
                    </a:lnTo>
                    <a:lnTo>
                      <a:pt x="234" y="538"/>
                    </a:lnTo>
                    <a:lnTo>
                      <a:pt x="230" y="568"/>
                    </a:lnTo>
                    <a:lnTo>
                      <a:pt x="230" y="598"/>
                    </a:lnTo>
                    <a:lnTo>
                      <a:pt x="234" y="628"/>
                    </a:lnTo>
                    <a:lnTo>
                      <a:pt x="240" y="658"/>
                    </a:lnTo>
                    <a:lnTo>
                      <a:pt x="250" y="686"/>
                    </a:lnTo>
                    <a:lnTo>
                      <a:pt x="258" y="698"/>
                    </a:lnTo>
                    <a:lnTo>
                      <a:pt x="266" y="710"/>
                    </a:lnTo>
                    <a:lnTo>
                      <a:pt x="266" y="710"/>
                    </a:lnTo>
                    <a:lnTo>
                      <a:pt x="320" y="786"/>
                    </a:lnTo>
                    <a:lnTo>
                      <a:pt x="348" y="828"/>
                    </a:lnTo>
                    <a:lnTo>
                      <a:pt x="362" y="848"/>
                    </a:lnTo>
                    <a:lnTo>
                      <a:pt x="362" y="848"/>
                    </a:lnTo>
                    <a:lnTo>
                      <a:pt x="362" y="854"/>
                    </a:lnTo>
                    <a:lnTo>
                      <a:pt x="360" y="856"/>
                    </a:lnTo>
                    <a:lnTo>
                      <a:pt x="356" y="856"/>
                    </a:lnTo>
                    <a:lnTo>
                      <a:pt x="356" y="856"/>
                    </a:lnTo>
                    <a:lnTo>
                      <a:pt x="350" y="854"/>
                    </a:lnTo>
                    <a:lnTo>
                      <a:pt x="344" y="848"/>
                    </a:lnTo>
                    <a:lnTo>
                      <a:pt x="324" y="830"/>
                    </a:lnTo>
                    <a:lnTo>
                      <a:pt x="308" y="818"/>
                    </a:lnTo>
                    <a:lnTo>
                      <a:pt x="288" y="804"/>
                    </a:lnTo>
                    <a:lnTo>
                      <a:pt x="262" y="790"/>
                    </a:lnTo>
                    <a:lnTo>
                      <a:pt x="230" y="774"/>
                    </a:lnTo>
                    <a:lnTo>
                      <a:pt x="230" y="774"/>
                    </a:lnTo>
                    <a:lnTo>
                      <a:pt x="210" y="768"/>
                    </a:lnTo>
                    <a:lnTo>
                      <a:pt x="190" y="762"/>
                    </a:lnTo>
                    <a:lnTo>
                      <a:pt x="174" y="760"/>
                    </a:lnTo>
                    <a:lnTo>
                      <a:pt x="158" y="760"/>
                    </a:lnTo>
                    <a:lnTo>
                      <a:pt x="146" y="762"/>
                    </a:lnTo>
                    <a:lnTo>
                      <a:pt x="134" y="766"/>
                    </a:lnTo>
                    <a:lnTo>
                      <a:pt x="126" y="770"/>
                    </a:lnTo>
                    <a:lnTo>
                      <a:pt x="118" y="776"/>
                    </a:lnTo>
                    <a:lnTo>
                      <a:pt x="110" y="782"/>
                    </a:lnTo>
                    <a:lnTo>
                      <a:pt x="106" y="790"/>
                    </a:lnTo>
                    <a:lnTo>
                      <a:pt x="98" y="802"/>
                    </a:lnTo>
                    <a:lnTo>
                      <a:pt x="96" y="812"/>
                    </a:lnTo>
                    <a:lnTo>
                      <a:pt x="94" y="816"/>
                    </a:lnTo>
                    <a:lnTo>
                      <a:pt x="94" y="816"/>
                    </a:lnTo>
                    <a:lnTo>
                      <a:pt x="84" y="810"/>
                    </a:lnTo>
                    <a:lnTo>
                      <a:pt x="72" y="804"/>
                    </a:lnTo>
                    <a:lnTo>
                      <a:pt x="60" y="796"/>
                    </a:lnTo>
                    <a:lnTo>
                      <a:pt x="46" y="784"/>
                    </a:lnTo>
                    <a:lnTo>
                      <a:pt x="34" y="768"/>
                    </a:lnTo>
                    <a:lnTo>
                      <a:pt x="22" y="752"/>
                    </a:lnTo>
                    <a:lnTo>
                      <a:pt x="18" y="742"/>
                    </a:lnTo>
                    <a:lnTo>
                      <a:pt x="16" y="730"/>
                    </a:lnTo>
                    <a:lnTo>
                      <a:pt x="16" y="730"/>
                    </a:lnTo>
                    <a:lnTo>
                      <a:pt x="14" y="722"/>
                    </a:lnTo>
                    <a:lnTo>
                      <a:pt x="10" y="722"/>
                    </a:lnTo>
                    <a:lnTo>
                      <a:pt x="8" y="724"/>
                    </a:lnTo>
                    <a:lnTo>
                      <a:pt x="6" y="734"/>
                    </a:lnTo>
                    <a:lnTo>
                      <a:pt x="4" y="762"/>
                    </a:lnTo>
                    <a:lnTo>
                      <a:pt x="0" y="800"/>
                    </a:lnTo>
                    <a:lnTo>
                      <a:pt x="0" y="842"/>
                    </a:lnTo>
                    <a:lnTo>
                      <a:pt x="0" y="884"/>
                    </a:lnTo>
                    <a:lnTo>
                      <a:pt x="0" y="920"/>
                    </a:lnTo>
                    <a:lnTo>
                      <a:pt x="4" y="942"/>
                    </a:lnTo>
                    <a:lnTo>
                      <a:pt x="4" y="942"/>
                    </a:lnTo>
                    <a:lnTo>
                      <a:pt x="8" y="958"/>
                    </a:lnTo>
                    <a:lnTo>
                      <a:pt x="16" y="974"/>
                    </a:lnTo>
                    <a:lnTo>
                      <a:pt x="26" y="990"/>
                    </a:lnTo>
                    <a:lnTo>
                      <a:pt x="38" y="1006"/>
                    </a:lnTo>
                    <a:lnTo>
                      <a:pt x="52" y="1018"/>
                    </a:lnTo>
                    <a:lnTo>
                      <a:pt x="66" y="1030"/>
                    </a:lnTo>
                    <a:lnTo>
                      <a:pt x="80" y="1038"/>
                    </a:lnTo>
                    <a:lnTo>
                      <a:pt x="96" y="1042"/>
                    </a:lnTo>
                    <a:lnTo>
                      <a:pt x="96" y="1042"/>
                    </a:lnTo>
                    <a:lnTo>
                      <a:pt x="106" y="1046"/>
                    </a:lnTo>
                    <a:lnTo>
                      <a:pt x="118" y="1050"/>
                    </a:lnTo>
                    <a:lnTo>
                      <a:pt x="132" y="1058"/>
                    </a:lnTo>
                    <a:lnTo>
                      <a:pt x="146" y="1066"/>
                    </a:lnTo>
                    <a:lnTo>
                      <a:pt x="162" y="1078"/>
                    </a:lnTo>
                    <a:lnTo>
                      <a:pt x="176" y="1092"/>
                    </a:lnTo>
                    <a:lnTo>
                      <a:pt x="190" y="1106"/>
                    </a:lnTo>
                    <a:lnTo>
                      <a:pt x="200" y="1124"/>
                    </a:lnTo>
                    <a:lnTo>
                      <a:pt x="210" y="1142"/>
                    </a:lnTo>
                    <a:lnTo>
                      <a:pt x="214" y="1162"/>
                    </a:lnTo>
                    <a:lnTo>
                      <a:pt x="214" y="1172"/>
                    </a:lnTo>
                    <a:lnTo>
                      <a:pt x="214" y="1184"/>
                    </a:lnTo>
                    <a:lnTo>
                      <a:pt x="212" y="1194"/>
                    </a:lnTo>
                    <a:lnTo>
                      <a:pt x="208" y="1206"/>
                    </a:lnTo>
                    <a:lnTo>
                      <a:pt x="204" y="1218"/>
                    </a:lnTo>
                    <a:lnTo>
                      <a:pt x="198" y="1230"/>
                    </a:lnTo>
                    <a:lnTo>
                      <a:pt x="190" y="1242"/>
                    </a:lnTo>
                    <a:lnTo>
                      <a:pt x="180" y="1256"/>
                    </a:lnTo>
                    <a:lnTo>
                      <a:pt x="168" y="1268"/>
                    </a:lnTo>
                    <a:lnTo>
                      <a:pt x="154" y="1282"/>
                    </a:lnTo>
                    <a:lnTo>
                      <a:pt x="138" y="1294"/>
                    </a:lnTo>
                    <a:lnTo>
                      <a:pt x="120" y="1308"/>
                    </a:lnTo>
                    <a:lnTo>
                      <a:pt x="120" y="1308"/>
                    </a:lnTo>
                    <a:lnTo>
                      <a:pt x="136" y="1308"/>
                    </a:lnTo>
                    <a:lnTo>
                      <a:pt x="154" y="1310"/>
                    </a:lnTo>
                    <a:lnTo>
                      <a:pt x="178" y="1312"/>
                    </a:lnTo>
                    <a:lnTo>
                      <a:pt x="208" y="1318"/>
                    </a:lnTo>
                    <a:lnTo>
                      <a:pt x="242" y="1328"/>
                    </a:lnTo>
                    <a:lnTo>
                      <a:pt x="280" y="1342"/>
                    </a:lnTo>
                    <a:lnTo>
                      <a:pt x="320" y="1362"/>
                    </a:lnTo>
                    <a:lnTo>
                      <a:pt x="320" y="1362"/>
                    </a:lnTo>
                    <a:lnTo>
                      <a:pt x="338" y="1372"/>
                    </a:lnTo>
                    <a:lnTo>
                      <a:pt x="356" y="1376"/>
                    </a:lnTo>
                    <a:lnTo>
                      <a:pt x="374" y="1380"/>
                    </a:lnTo>
                    <a:lnTo>
                      <a:pt x="394" y="1382"/>
                    </a:lnTo>
                    <a:lnTo>
                      <a:pt x="412" y="1380"/>
                    </a:lnTo>
                    <a:lnTo>
                      <a:pt x="430" y="1378"/>
                    </a:lnTo>
                    <a:lnTo>
                      <a:pt x="448" y="1374"/>
                    </a:lnTo>
                    <a:lnTo>
                      <a:pt x="464" y="1370"/>
                    </a:lnTo>
                    <a:lnTo>
                      <a:pt x="496" y="1358"/>
                    </a:lnTo>
                    <a:lnTo>
                      <a:pt x="522" y="1344"/>
                    </a:lnTo>
                    <a:lnTo>
                      <a:pt x="544" y="1332"/>
                    </a:lnTo>
                    <a:lnTo>
                      <a:pt x="558" y="1324"/>
                    </a:lnTo>
                    <a:lnTo>
                      <a:pt x="558" y="1324"/>
                    </a:lnTo>
                    <a:lnTo>
                      <a:pt x="558" y="1362"/>
                    </a:lnTo>
                    <a:lnTo>
                      <a:pt x="558" y="1422"/>
                    </a:lnTo>
                    <a:lnTo>
                      <a:pt x="554" y="1496"/>
                    </a:lnTo>
                    <a:lnTo>
                      <a:pt x="550" y="1534"/>
                    </a:lnTo>
                    <a:lnTo>
                      <a:pt x="546" y="1576"/>
                    </a:lnTo>
                    <a:lnTo>
                      <a:pt x="540" y="1616"/>
                    </a:lnTo>
                    <a:lnTo>
                      <a:pt x="532" y="1656"/>
                    </a:lnTo>
                    <a:lnTo>
                      <a:pt x="524" y="1696"/>
                    </a:lnTo>
                    <a:lnTo>
                      <a:pt x="512" y="1732"/>
                    </a:lnTo>
                    <a:lnTo>
                      <a:pt x="498" y="1764"/>
                    </a:lnTo>
                    <a:lnTo>
                      <a:pt x="482" y="1794"/>
                    </a:lnTo>
                    <a:lnTo>
                      <a:pt x="474" y="1806"/>
                    </a:lnTo>
                    <a:lnTo>
                      <a:pt x="464" y="1816"/>
                    </a:lnTo>
                    <a:lnTo>
                      <a:pt x="454" y="1826"/>
                    </a:lnTo>
                    <a:lnTo>
                      <a:pt x="442" y="1834"/>
                    </a:lnTo>
                    <a:lnTo>
                      <a:pt x="442" y="1834"/>
                    </a:lnTo>
                    <a:lnTo>
                      <a:pt x="438" y="1838"/>
                    </a:lnTo>
                    <a:lnTo>
                      <a:pt x="434" y="1842"/>
                    </a:lnTo>
                    <a:lnTo>
                      <a:pt x="434" y="1846"/>
                    </a:lnTo>
                    <a:lnTo>
                      <a:pt x="434" y="1850"/>
                    </a:lnTo>
                    <a:lnTo>
                      <a:pt x="438" y="1854"/>
                    </a:lnTo>
                    <a:lnTo>
                      <a:pt x="442" y="1858"/>
                    </a:lnTo>
                    <a:lnTo>
                      <a:pt x="442" y="1858"/>
                    </a:lnTo>
                    <a:lnTo>
                      <a:pt x="450" y="1864"/>
                    </a:lnTo>
                    <a:lnTo>
                      <a:pt x="460" y="1868"/>
                    </a:lnTo>
                    <a:lnTo>
                      <a:pt x="470" y="1872"/>
                    </a:lnTo>
                    <a:lnTo>
                      <a:pt x="482" y="1874"/>
                    </a:lnTo>
                    <a:lnTo>
                      <a:pt x="496" y="1874"/>
                    </a:lnTo>
                    <a:lnTo>
                      <a:pt x="512" y="1870"/>
                    </a:lnTo>
                    <a:lnTo>
                      <a:pt x="528" y="1860"/>
                    </a:lnTo>
                    <a:lnTo>
                      <a:pt x="528" y="1860"/>
                    </a:lnTo>
                    <a:lnTo>
                      <a:pt x="532" y="1858"/>
                    </a:lnTo>
                    <a:lnTo>
                      <a:pt x="538" y="1856"/>
                    </a:lnTo>
                    <a:lnTo>
                      <a:pt x="546" y="1856"/>
                    </a:lnTo>
                    <a:lnTo>
                      <a:pt x="550" y="1854"/>
                    </a:lnTo>
                    <a:lnTo>
                      <a:pt x="554" y="1852"/>
                    </a:lnTo>
                    <a:lnTo>
                      <a:pt x="558" y="1848"/>
                    </a:lnTo>
                    <a:lnTo>
                      <a:pt x="562" y="1842"/>
                    </a:lnTo>
                    <a:lnTo>
                      <a:pt x="562" y="1842"/>
                    </a:lnTo>
                    <a:lnTo>
                      <a:pt x="574" y="1814"/>
                    </a:lnTo>
                    <a:lnTo>
                      <a:pt x="586" y="1776"/>
                    </a:lnTo>
                    <a:lnTo>
                      <a:pt x="596" y="1730"/>
                    </a:lnTo>
                    <a:lnTo>
                      <a:pt x="606" y="1672"/>
                    </a:lnTo>
                    <a:lnTo>
                      <a:pt x="614" y="1604"/>
                    </a:lnTo>
                    <a:lnTo>
                      <a:pt x="622" y="1524"/>
                    </a:lnTo>
                    <a:lnTo>
                      <a:pt x="628" y="1432"/>
                    </a:lnTo>
                    <a:lnTo>
                      <a:pt x="634" y="1326"/>
                    </a:lnTo>
                    <a:lnTo>
                      <a:pt x="634" y="1326"/>
                    </a:lnTo>
                    <a:lnTo>
                      <a:pt x="650" y="1338"/>
                    </a:lnTo>
                    <a:lnTo>
                      <a:pt x="672" y="1350"/>
                    </a:lnTo>
                    <a:lnTo>
                      <a:pt x="698" y="1362"/>
                    </a:lnTo>
                    <a:lnTo>
                      <a:pt x="730" y="1372"/>
                    </a:lnTo>
                    <a:lnTo>
                      <a:pt x="746" y="1376"/>
                    </a:lnTo>
                    <a:lnTo>
                      <a:pt x="762" y="1380"/>
                    </a:lnTo>
                    <a:lnTo>
                      <a:pt x="780" y="1382"/>
                    </a:lnTo>
                    <a:lnTo>
                      <a:pt x="796" y="1382"/>
                    </a:lnTo>
                    <a:lnTo>
                      <a:pt x="814" y="1380"/>
                    </a:lnTo>
                    <a:lnTo>
                      <a:pt x="832" y="1376"/>
                    </a:lnTo>
                    <a:lnTo>
                      <a:pt x="850" y="1370"/>
                    </a:lnTo>
                    <a:lnTo>
                      <a:pt x="866" y="1362"/>
                    </a:lnTo>
                    <a:lnTo>
                      <a:pt x="866" y="1362"/>
                    </a:lnTo>
                    <a:lnTo>
                      <a:pt x="906" y="1342"/>
                    </a:lnTo>
                    <a:lnTo>
                      <a:pt x="944" y="1328"/>
                    </a:lnTo>
                    <a:lnTo>
                      <a:pt x="978" y="1318"/>
                    </a:lnTo>
                    <a:lnTo>
                      <a:pt x="1008" y="1312"/>
                    </a:lnTo>
                    <a:lnTo>
                      <a:pt x="1032" y="1310"/>
                    </a:lnTo>
                    <a:lnTo>
                      <a:pt x="1050" y="1308"/>
                    </a:lnTo>
                    <a:lnTo>
                      <a:pt x="1066" y="1308"/>
                    </a:lnTo>
                    <a:lnTo>
                      <a:pt x="1066" y="1308"/>
                    </a:lnTo>
                    <a:lnTo>
                      <a:pt x="1048" y="1294"/>
                    </a:lnTo>
                    <a:lnTo>
                      <a:pt x="1032" y="1282"/>
                    </a:lnTo>
                    <a:lnTo>
                      <a:pt x="1018" y="1268"/>
                    </a:lnTo>
                    <a:lnTo>
                      <a:pt x="1006" y="1256"/>
                    </a:lnTo>
                    <a:lnTo>
                      <a:pt x="998" y="1242"/>
                    </a:lnTo>
                    <a:lnTo>
                      <a:pt x="988" y="1230"/>
                    </a:lnTo>
                    <a:lnTo>
                      <a:pt x="982" y="1218"/>
                    </a:lnTo>
                    <a:lnTo>
                      <a:pt x="978" y="1206"/>
                    </a:lnTo>
                    <a:lnTo>
                      <a:pt x="974" y="1194"/>
                    </a:lnTo>
                    <a:lnTo>
                      <a:pt x="972" y="1184"/>
                    </a:lnTo>
                    <a:lnTo>
                      <a:pt x="972" y="1172"/>
                    </a:lnTo>
                    <a:lnTo>
                      <a:pt x="972" y="1162"/>
                    </a:lnTo>
                    <a:lnTo>
                      <a:pt x="976" y="1142"/>
                    </a:lnTo>
                    <a:lnTo>
                      <a:pt x="986" y="1124"/>
                    </a:lnTo>
                    <a:lnTo>
                      <a:pt x="996" y="1106"/>
                    </a:lnTo>
                    <a:lnTo>
                      <a:pt x="1010" y="1092"/>
                    </a:lnTo>
                    <a:lnTo>
                      <a:pt x="1024" y="1078"/>
                    </a:lnTo>
                    <a:lnTo>
                      <a:pt x="1040" y="1066"/>
                    </a:lnTo>
                    <a:lnTo>
                      <a:pt x="1054" y="1058"/>
                    </a:lnTo>
                    <a:lnTo>
                      <a:pt x="1068" y="1050"/>
                    </a:lnTo>
                    <a:lnTo>
                      <a:pt x="1080" y="1046"/>
                    </a:lnTo>
                    <a:lnTo>
                      <a:pt x="1090" y="1042"/>
                    </a:lnTo>
                    <a:lnTo>
                      <a:pt x="1090" y="1042"/>
                    </a:lnTo>
                    <a:lnTo>
                      <a:pt x="1106" y="1038"/>
                    </a:lnTo>
                    <a:lnTo>
                      <a:pt x="1120" y="1030"/>
                    </a:lnTo>
                    <a:lnTo>
                      <a:pt x="1134" y="1018"/>
                    </a:lnTo>
                    <a:lnTo>
                      <a:pt x="1148" y="1006"/>
                    </a:lnTo>
                    <a:lnTo>
                      <a:pt x="1160" y="990"/>
                    </a:lnTo>
                    <a:lnTo>
                      <a:pt x="1170" y="974"/>
                    </a:lnTo>
                    <a:lnTo>
                      <a:pt x="1178" y="958"/>
                    </a:lnTo>
                    <a:lnTo>
                      <a:pt x="1182" y="942"/>
                    </a:lnTo>
                    <a:lnTo>
                      <a:pt x="1182" y="942"/>
                    </a:lnTo>
                    <a:lnTo>
                      <a:pt x="1186" y="920"/>
                    </a:lnTo>
                    <a:lnTo>
                      <a:pt x="1188" y="884"/>
                    </a:lnTo>
                    <a:lnTo>
                      <a:pt x="1186" y="842"/>
                    </a:lnTo>
                    <a:lnTo>
                      <a:pt x="1186" y="800"/>
                    </a:lnTo>
                    <a:lnTo>
                      <a:pt x="1182" y="762"/>
                    </a:lnTo>
                    <a:lnTo>
                      <a:pt x="1180" y="734"/>
                    </a:lnTo>
                    <a:lnTo>
                      <a:pt x="1178" y="724"/>
                    </a:lnTo>
                    <a:lnTo>
                      <a:pt x="1176" y="722"/>
                    </a:lnTo>
                    <a:lnTo>
                      <a:pt x="1172" y="722"/>
                    </a:lnTo>
                    <a:lnTo>
                      <a:pt x="1170" y="730"/>
                    </a:lnTo>
                    <a:lnTo>
                      <a:pt x="1170" y="730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50800">
                  <a:schemeClr val="accent1">
                    <a:alpha val="18000"/>
                  </a:schemeClr>
                </a:glow>
                <a:softEdge rad="254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8" name="Freeform 39"/>
              <p:cNvSpPr>
                <a:spLocks noChangeAspect="1"/>
              </p:cNvSpPr>
              <p:nvPr/>
            </p:nvSpPr>
            <p:spPr bwMode="auto">
              <a:xfrm>
                <a:off x="8828844" y="1270466"/>
                <a:ext cx="315155" cy="776632"/>
              </a:xfrm>
              <a:custGeom>
                <a:avLst/>
                <a:gdLst>
                  <a:gd name="T0" fmla="*/ 60 w 280"/>
                  <a:gd name="T1" fmla="*/ 500 h 690"/>
                  <a:gd name="T2" fmla="*/ 70 w 280"/>
                  <a:gd name="T3" fmla="*/ 516 h 690"/>
                  <a:gd name="T4" fmla="*/ 78 w 280"/>
                  <a:gd name="T5" fmla="*/ 538 h 690"/>
                  <a:gd name="T6" fmla="*/ 82 w 280"/>
                  <a:gd name="T7" fmla="*/ 594 h 690"/>
                  <a:gd name="T8" fmla="*/ 82 w 280"/>
                  <a:gd name="T9" fmla="*/ 648 h 690"/>
                  <a:gd name="T10" fmla="*/ 78 w 280"/>
                  <a:gd name="T11" fmla="*/ 684 h 690"/>
                  <a:gd name="T12" fmla="*/ 78 w 280"/>
                  <a:gd name="T13" fmla="*/ 690 h 690"/>
                  <a:gd name="T14" fmla="*/ 110 w 280"/>
                  <a:gd name="T15" fmla="*/ 672 h 690"/>
                  <a:gd name="T16" fmla="*/ 158 w 280"/>
                  <a:gd name="T17" fmla="*/ 646 h 690"/>
                  <a:gd name="T18" fmla="*/ 210 w 280"/>
                  <a:gd name="T19" fmla="*/ 628 h 690"/>
                  <a:gd name="T20" fmla="*/ 244 w 280"/>
                  <a:gd name="T21" fmla="*/ 624 h 690"/>
                  <a:gd name="T22" fmla="*/ 252 w 280"/>
                  <a:gd name="T23" fmla="*/ 626 h 690"/>
                  <a:gd name="T24" fmla="*/ 280 w 280"/>
                  <a:gd name="T25" fmla="*/ 582 h 690"/>
                  <a:gd name="T26" fmla="*/ 280 w 280"/>
                  <a:gd name="T27" fmla="*/ 0 h 690"/>
                  <a:gd name="T28" fmla="*/ 250 w 280"/>
                  <a:gd name="T29" fmla="*/ 2 h 690"/>
                  <a:gd name="T30" fmla="*/ 216 w 280"/>
                  <a:gd name="T31" fmla="*/ 8 h 690"/>
                  <a:gd name="T32" fmla="*/ 192 w 280"/>
                  <a:gd name="T33" fmla="*/ 18 h 690"/>
                  <a:gd name="T34" fmla="*/ 174 w 280"/>
                  <a:gd name="T35" fmla="*/ 32 h 690"/>
                  <a:gd name="T36" fmla="*/ 152 w 280"/>
                  <a:gd name="T37" fmla="*/ 60 h 690"/>
                  <a:gd name="T38" fmla="*/ 146 w 280"/>
                  <a:gd name="T39" fmla="*/ 84 h 690"/>
                  <a:gd name="T40" fmla="*/ 168 w 280"/>
                  <a:gd name="T41" fmla="*/ 88 h 690"/>
                  <a:gd name="T42" fmla="*/ 202 w 280"/>
                  <a:gd name="T43" fmla="*/ 98 h 690"/>
                  <a:gd name="T44" fmla="*/ 222 w 280"/>
                  <a:gd name="T45" fmla="*/ 110 h 690"/>
                  <a:gd name="T46" fmla="*/ 230 w 280"/>
                  <a:gd name="T47" fmla="*/ 124 h 690"/>
                  <a:gd name="T48" fmla="*/ 230 w 280"/>
                  <a:gd name="T49" fmla="*/ 138 h 690"/>
                  <a:gd name="T50" fmla="*/ 220 w 280"/>
                  <a:gd name="T51" fmla="*/ 152 h 690"/>
                  <a:gd name="T52" fmla="*/ 192 w 280"/>
                  <a:gd name="T53" fmla="*/ 176 h 690"/>
                  <a:gd name="T54" fmla="*/ 142 w 280"/>
                  <a:gd name="T55" fmla="*/ 206 h 690"/>
                  <a:gd name="T56" fmla="*/ 58 w 280"/>
                  <a:gd name="T57" fmla="*/ 242 h 690"/>
                  <a:gd name="T58" fmla="*/ 0 w 280"/>
                  <a:gd name="T59" fmla="*/ 264 h 690"/>
                  <a:gd name="T60" fmla="*/ 20 w 280"/>
                  <a:gd name="T61" fmla="*/ 266 h 690"/>
                  <a:gd name="T62" fmla="*/ 52 w 280"/>
                  <a:gd name="T63" fmla="*/ 274 h 690"/>
                  <a:gd name="T64" fmla="*/ 78 w 280"/>
                  <a:gd name="T65" fmla="*/ 284 h 690"/>
                  <a:gd name="T66" fmla="*/ 96 w 280"/>
                  <a:gd name="T67" fmla="*/ 298 h 690"/>
                  <a:gd name="T68" fmla="*/ 108 w 280"/>
                  <a:gd name="T69" fmla="*/ 316 h 690"/>
                  <a:gd name="T70" fmla="*/ 116 w 280"/>
                  <a:gd name="T71" fmla="*/ 334 h 690"/>
                  <a:gd name="T72" fmla="*/ 116 w 280"/>
                  <a:gd name="T73" fmla="*/ 366 h 690"/>
                  <a:gd name="T74" fmla="*/ 108 w 280"/>
                  <a:gd name="T75" fmla="*/ 408 h 690"/>
                  <a:gd name="T76" fmla="*/ 90 w 280"/>
                  <a:gd name="T77" fmla="*/ 448 h 690"/>
                  <a:gd name="T78" fmla="*/ 66 w 280"/>
                  <a:gd name="T79" fmla="*/ 490 h 690"/>
                  <a:gd name="T80" fmla="*/ 60 w 280"/>
                  <a:gd name="T81" fmla="*/ 500 h 6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280" h="690">
                    <a:moveTo>
                      <a:pt x="60" y="500"/>
                    </a:moveTo>
                    <a:lnTo>
                      <a:pt x="60" y="500"/>
                    </a:lnTo>
                    <a:lnTo>
                      <a:pt x="66" y="506"/>
                    </a:lnTo>
                    <a:lnTo>
                      <a:pt x="70" y="516"/>
                    </a:lnTo>
                    <a:lnTo>
                      <a:pt x="74" y="526"/>
                    </a:lnTo>
                    <a:lnTo>
                      <a:pt x="78" y="538"/>
                    </a:lnTo>
                    <a:lnTo>
                      <a:pt x="82" y="566"/>
                    </a:lnTo>
                    <a:lnTo>
                      <a:pt x="82" y="594"/>
                    </a:lnTo>
                    <a:lnTo>
                      <a:pt x="82" y="622"/>
                    </a:lnTo>
                    <a:lnTo>
                      <a:pt x="82" y="648"/>
                    </a:lnTo>
                    <a:lnTo>
                      <a:pt x="78" y="684"/>
                    </a:lnTo>
                    <a:lnTo>
                      <a:pt x="78" y="684"/>
                    </a:lnTo>
                    <a:lnTo>
                      <a:pt x="76" y="690"/>
                    </a:lnTo>
                    <a:lnTo>
                      <a:pt x="78" y="690"/>
                    </a:lnTo>
                    <a:lnTo>
                      <a:pt x="78" y="690"/>
                    </a:lnTo>
                    <a:lnTo>
                      <a:pt x="110" y="672"/>
                    </a:lnTo>
                    <a:lnTo>
                      <a:pt x="132" y="658"/>
                    </a:lnTo>
                    <a:lnTo>
                      <a:pt x="158" y="646"/>
                    </a:lnTo>
                    <a:lnTo>
                      <a:pt x="184" y="636"/>
                    </a:lnTo>
                    <a:lnTo>
                      <a:pt x="210" y="628"/>
                    </a:lnTo>
                    <a:lnTo>
                      <a:pt x="234" y="624"/>
                    </a:lnTo>
                    <a:lnTo>
                      <a:pt x="244" y="624"/>
                    </a:lnTo>
                    <a:lnTo>
                      <a:pt x="252" y="626"/>
                    </a:lnTo>
                    <a:lnTo>
                      <a:pt x="252" y="626"/>
                    </a:lnTo>
                    <a:lnTo>
                      <a:pt x="260" y="612"/>
                    </a:lnTo>
                    <a:lnTo>
                      <a:pt x="280" y="582"/>
                    </a:lnTo>
                    <a:lnTo>
                      <a:pt x="280" y="0"/>
                    </a:lnTo>
                    <a:lnTo>
                      <a:pt x="280" y="0"/>
                    </a:lnTo>
                    <a:lnTo>
                      <a:pt x="250" y="2"/>
                    </a:lnTo>
                    <a:lnTo>
                      <a:pt x="250" y="2"/>
                    </a:lnTo>
                    <a:lnTo>
                      <a:pt x="232" y="4"/>
                    </a:lnTo>
                    <a:lnTo>
                      <a:pt x="216" y="8"/>
                    </a:lnTo>
                    <a:lnTo>
                      <a:pt x="204" y="12"/>
                    </a:lnTo>
                    <a:lnTo>
                      <a:pt x="192" y="18"/>
                    </a:lnTo>
                    <a:lnTo>
                      <a:pt x="182" y="24"/>
                    </a:lnTo>
                    <a:lnTo>
                      <a:pt x="174" y="32"/>
                    </a:lnTo>
                    <a:lnTo>
                      <a:pt x="160" y="46"/>
                    </a:lnTo>
                    <a:lnTo>
                      <a:pt x="152" y="60"/>
                    </a:lnTo>
                    <a:lnTo>
                      <a:pt x="148" y="72"/>
                    </a:lnTo>
                    <a:lnTo>
                      <a:pt x="146" y="84"/>
                    </a:lnTo>
                    <a:lnTo>
                      <a:pt x="146" y="84"/>
                    </a:lnTo>
                    <a:lnTo>
                      <a:pt x="168" y="88"/>
                    </a:lnTo>
                    <a:lnTo>
                      <a:pt x="186" y="94"/>
                    </a:lnTo>
                    <a:lnTo>
                      <a:pt x="202" y="98"/>
                    </a:lnTo>
                    <a:lnTo>
                      <a:pt x="214" y="104"/>
                    </a:lnTo>
                    <a:lnTo>
                      <a:pt x="222" y="110"/>
                    </a:lnTo>
                    <a:lnTo>
                      <a:pt x="228" y="116"/>
                    </a:lnTo>
                    <a:lnTo>
                      <a:pt x="230" y="124"/>
                    </a:lnTo>
                    <a:lnTo>
                      <a:pt x="230" y="130"/>
                    </a:lnTo>
                    <a:lnTo>
                      <a:pt x="230" y="138"/>
                    </a:lnTo>
                    <a:lnTo>
                      <a:pt x="226" y="146"/>
                    </a:lnTo>
                    <a:lnTo>
                      <a:pt x="220" y="152"/>
                    </a:lnTo>
                    <a:lnTo>
                      <a:pt x="212" y="160"/>
                    </a:lnTo>
                    <a:lnTo>
                      <a:pt x="192" y="176"/>
                    </a:lnTo>
                    <a:lnTo>
                      <a:pt x="168" y="190"/>
                    </a:lnTo>
                    <a:lnTo>
                      <a:pt x="142" y="206"/>
                    </a:lnTo>
                    <a:lnTo>
                      <a:pt x="114" y="218"/>
                    </a:lnTo>
                    <a:lnTo>
                      <a:pt x="58" y="242"/>
                    </a:lnTo>
                    <a:lnTo>
                      <a:pt x="16" y="258"/>
                    </a:lnTo>
                    <a:lnTo>
                      <a:pt x="0" y="264"/>
                    </a:lnTo>
                    <a:lnTo>
                      <a:pt x="0" y="264"/>
                    </a:lnTo>
                    <a:lnTo>
                      <a:pt x="20" y="266"/>
                    </a:lnTo>
                    <a:lnTo>
                      <a:pt x="38" y="270"/>
                    </a:lnTo>
                    <a:lnTo>
                      <a:pt x="52" y="274"/>
                    </a:lnTo>
                    <a:lnTo>
                      <a:pt x="66" y="278"/>
                    </a:lnTo>
                    <a:lnTo>
                      <a:pt x="78" y="284"/>
                    </a:lnTo>
                    <a:lnTo>
                      <a:pt x="88" y="290"/>
                    </a:lnTo>
                    <a:lnTo>
                      <a:pt x="96" y="298"/>
                    </a:lnTo>
                    <a:lnTo>
                      <a:pt x="104" y="306"/>
                    </a:lnTo>
                    <a:lnTo>
                      <a:pt x="108" y="316"/>
                    </a:lnTo>
                    <a:lnTo>
                      <a:pt x="112" y="324"/>
                    </a:lnTo>
                    <a:lnTo>
                      <a:pt x="116" y="334"/>
                    </a:lnTo>
                    <a:lnTo>
                      <a:pt x="116" y="344"/>
                    </a:lnTo>
                    <a:lnTo>
                      <a:pt x="116" y="366"/>
                    </a:lnTo>
                    <a:lnTo>
                      <a:pt x="114" y="386"/>
                    </a:lnTo>
                    <a:lnTo>
                      <a:pt x="108" y="408"/>
                    </a:lnTo>
                    <a:lnTo>
                      <a:pt x="100" y="428"/>
                    </a:lnTo>
                    <a:lnTo>
                      <a:pt x="90" y="448"/>
                    </a:lnTo>
                    <a:lnTo>
                      <a:pt x="82" y="464"/>
                    </a:lnTo>
                    <a:lnTo>
                      <a:pt x="66" y="490"/>
                    </a:lnTo>
                    <a:lnTo>
                      <a:pt x="60" y="500"/>
                    </a:lnTo>
                    <a:lnTo>
                      <a:pt x="60" y="500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>
                <a:noFill/>
              </a:ln>
              <a:effectLst>
                <a:glow rad="50800">
                  <a:schemeClr val="accent1">
                    <a:alpha val="18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" name="Freeform 88"/>
              <p:cNvSpPr>
                <a:spLocks noChangeAspect="1"/>
              </p:cNvSpPr>
              <p:nvPr/>
            </p:nvSpPr>
            <p:spPr bwMode="auto">
              <a:xfrm>
                <a:off x="10820" y="5117153"/>
                <a:ext cx="692706" cy="903148"/>
              </a:xfrm>
              <a:custGeom>
                <a:avLst/>
                <a:gdLst>
                  <a:gd name="T0" fmla="*/ 628 w 632"/>
                  <a:gd name="T1" fmla="*/ 772 h 824"/>
                  <a:gd name="T2" fmla="*/ 572 w 632"/>
                  <a:gd name="T3" fmla="*/ 684 h 824"/>
                  <a:gd name="T4" fmla="*/ 520 w 632"/>
                  <a:gd name="T5" fmla="*/ 616 h 824"/>
                  <a:gd name="T6" fmla="*/ 500 w 632"/>
                  <a:gd name="T7" fmla="*/ 560 h 824"/>
                  <a:gd name="T8" fmla="*/ 486 w 632"/>
                  <a:gd name="T9" fmla="*/ 432 h 824"/>
                  <a:gd name="T10" fmla="*/ 496 w 632"/>
                  <a:gd name="T11" fmla="*/ 306 h 824"/>
                  <a:gd name="T12" fmla="*/ 496 w 632"/>
                  <a:gd name="T13" fmla="*/ 272 h 824"/>
                  <a:gd name="T14" fmla="*/ 486 w 632"/>
                  <a:gd name="T15" fmla="*/ 232 h 824"/>
                  <a:gd name="T16" fmla="*/ 456 w 632"/>
                  <a:gd name="T17" fmla="*/ 196 h 824"/>
                  <a:gd name="T18" fmla="*/ 434 w 632"/>
                  <a:gd name="T19" fmla="*/ 184 h 824"/>
                  <a:gd name="T20" fmla="*/ 408 w 632"/>
                  <a:gd name="T21" fmla="*/ 236 h 824"/>
                  <a:gd name="T22" fmla="*/ 384 w 632"/>
                  <a:gd name="T23" fmla="*/ 260 h 824"/>
                  <a:gd name="T24" fmla="*/ 362 w 632"/>
                  <a:gd name="T25" fmla="*/ 256 h 824"/>
                  <a:gd name="T26" fmla="*/ 344 w 632"/>
                  <a:gd name="T27" fmla="*/ 234 h 824"/>
                  <a:gd name="T28" fmla="*/ 312 w 632"/>
                  <a:gd name="T29" fmla="*/ 154 h 824"/>
                  <a:gd name="T30" fmla="*/ 284 w 632"/>
                  <a:gd name="T31" fmla="*/ 18 h 824"/>
                  <a:gd name="T32" fmla="*/ 276 w 632"/>
                  <a:gd name="T33" fmla="*/ 18 h 824"/>
                  <a:gd name="T34" fmla="*/ 254 w 632"/>
                  <a:gd name="T35" fmla="*/ 64 h 824"/>
                  <a:gd name="T36" fmla="*/ 228 w 632"/>
                  <a:gd name="T37" fmla="*/ 90 h 824"/>
                  <a:gd name="T38" fmla="*/ 198 w 632"/>
                  <a:gd name="T39" fmla="*/ 100 h 824"/>
                  <a:gd name="T40" fmla="*/ 156 w 632"/>
                  <a:gd name="T41" fmla="*/ 96 h 824"/>
                  <a:gd name="T42" fmla="*/ 96 w 632"/>
                  <a:gd name="T43" fmla="*/ 66 h 824"/>
                  <a:gd name="T44" fmla="*/ 42 w 632"/>
                  <a:gd name="T45" fmla="*/ 18 h 824"/>
                  <a:gd name="T46" fmla="*/ 26 w 632"/>
                  <a:gd name="T47" fmla="*/ 14 h 824"/>
                  <a:gd name="T48" fmla="*/ 0 w 632"/>
                  <a:gd name="T49" fmla="*/ 456 h 824"/>
                  <a:gd name="T50" fmla="*/ 80 w 632"/>
                  <a:gd name="T51" fmla="*/ 482 h 824"/>
                  <a:gd name="T52" fmla="*/ 124 w 632"/>
                  <a:gd name="T53" fmla="*/ 506 h 824"/>
                  <a:gd name="T54" fmla="*/ 146 w 632"/>
                  <a:gd name="T55" fmla="*/ 536 h 824"/>
                  <a:gd name="T56" fmla="*/ 134 w 632"/>
                  <a:gd name="T57" fmla="*/ 568 h 824"/>
                  <a:gd name="T58" fmla="*/ 76 w 632"/>
                  <a:gd name="T59" fmla="*/ 604 h 824"/>
                  <a:gd name="T60" fmla="*/ 82 w 632"/>
                  <a:gd name="T61" fmla="*/ 616 h 824"/>
                  <a:gd name="T62" fmla="*/ 122 w 632"/>
                  <a:gd name="T63" fmla="*/ 630 h 824"/>
                  <a:gd name="T64" fmla="*/ 182 w 632"/>
                  <a:gd name="T65" fmla="*/ 626 h 824"/>
                  <a:gd name="T66" fmla="*/ 300 w 632"/>
                  <a:gd name="T67" fmla="*/ 610 h 824"/>
                  <a:gd name="T68" fmla="*/ 422 w 632"/>
                  <a:gd name="T69" fmla="*/ 616 h 824"/>
                  <a:gd name="T70" fmla="*/ 476 w 632"/>
                  <a:gd name="T71" fmla="*/ 630 h 824"/>
                  <a:gd name="T72" fmla="*/ 526 w 632"/>
                  <a:gd name="T73" fmla="*/ 674 h 824"/>
                  <a:gd name="T74" fmla="*/ 576 w 632"/>
                  <a:gd name="T75" fmla="*/ 748 h 824"/>
                  <a:gd name="T76" fmla="*/ 594 w 632"/>
                  <a:gd name="T77" fmla="*/ 796 h 824"/>
                  <a:gd name="T78" fmla="*/ 592 w 632"/>
                  <a:gd name="T79" fmla="*/ 818 h 824"/>
                  <a:gd name="T80" fmla="*/ 598 w 632"/>
                  <a:gd name="T81" fmla="*/ 824 h 824"/>
                  <a:gd name="T82" fmla="*/ 612 w 632"/>
                  <a:gd name="T83" fmla="*/ 822 h 824"/>
                  <a:gd name="T84" fmla="*/ 624 w 632"/>
                  <a:gd name="T85" fmla="*/ 808 h 824"/>
                  <a:gd name="T86" fmla="*/ 630 w 632"/>
                  <a:gd name="T87" fmla="*/ 796 h 8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632" h="824">
                    <a:moveTo>
                      <a:pt x="632" y="784"/>
                    </a:moveTo>
                    <a:lnTo>
                      <a:pt x="632" y="784"/>
                    </a:lnTo>
                    <a:lnTo>
                      <a:pt x="628" y="772"/>
                    </a:lnTo>
                    <a:lnTo>
                      <a:pt x="622" y="760"/>
                    </a:lnTo>
                    <a:lnTo>
                      <a:pt x="602" y="726"/>
                    </a:lnTo>
                    <a:lnTo>
                      <a:pt x="572" y="684"/>
                    </a:lnTo>
                    <a:lnTo>
                      <a:pt x="530" y="632"/>
                    </a:lnTo>
                    <a:lnTo>
                      <a:pt x="530" y="632"/>
                    </a:lnTo>
                    <a:lnTo>
                      <a:pt x="520" y="616"/>
                    </a:lnTo>
                    <a:lnTo>
                      <a:pt x="512" y="598"/>
                    </a:lnTo>
                    <a:lnTo>
                      <a:pt x="504" y="580"/>
                    </a:lnTo>
                    <a:lnTo>
                      <a:pt x="500" y="560"/>
                    </a:lnTo>
                    <a:lnTo>
                      <a:pt x="492" y="520"/>
                    </a:lnTo>
                    <a:lnTo>
                      <a:pt x="486" y="476"/>
                    </a:lnTo>
                    <a:lnTo>
                      <a:pt x="486" y="432"/>
                    </a:lnTo>
                    <a:lnTo>
                      <a:pt x="488" y="388"/>
                    </a:lnTo>
                    <a:lnTo>
                      <a:pt x="490" y="346"/>
                    </a:lnTo>
                    <a:lnTo>
                      <a:pt x="496" y="306"/>
                    </a:lnTo>
                    <a:lnTo>
                      <a:pt x="496" y="306"/>
                    </a:lnTo>
                    <a:lnTo>
                      <a:pt x="496" y="288"/>
                    </a:lnTo>
                    <a:lnTo>
                      <a:pt x="496" y="272"/>
                    </a:lnTo>
                    <a:lnTo>
                      <a:pt x="494" y="256"/>
                    </a:lnTo>
                    <a:lnTo>
                      <a:pt x="492" y="244"/>
                    </a:lnTo>
                    <a:lnTo>
                      <a:pt x="486" y="232"/>
                    </a:lnTo>
                    <a:lnTo>
                      <a:pt x="482" y="222"/>
                    </a:lnTo>
                    <a:lnTo>
                      <a:pt x="470" y="206"/>
                    </a:lnTo>
                    <a:lnTo>
                      <a:pt x="456" y="196"/>
                    </a:lnTo>
                    <a:lnTo>
                      <a:pt x="446" y="188"/>
                    </a:lnTo>
                    <a:lnTo>
                      <a:pt x="434" y="184"/>
                    </a:lnTo>
                    <a:lnTo>
                      <a:pt x="434" y="184"/>
                    </a:lnTo>
                    <a:lnTo>
                      <a:pt x="424" y="206"/>
                    </a:lnTo>
                    <a:lnTo>
                      <a:pt x="416" y="222"/>
                    </a:lnTo>
                    <a:lnTo>
                      <a:pt x="408" y="236"/>
                    </a:lnTo>
                    <a:lnTo>
                      <a:pt x="400" y="248"/>
                    </a:lnTo>
                    <a:lnTo>
                      <a:pt x="392" y="254"/>
                    </a:lnTo>
                    <a:lnTo>
                      <a:pt x="384" y="260"/>
                    </a:lnTo>
                    <a:lnTo>
                      <a:pt x="376" y="260"/>
                    </a:lnTo>
                    <a:lnTo>
                      <a:pt x="370" y="260"/>
                    </a:lnTo>
                    <a:lnTo>
                      <a:pt x="362" y="256"/>
                    </a:lnTo>
                    <a:lnTo>
                      <a:pt x="356" y="250"/>
                    </a:lnTo>
                    <a:lnTo>
                      <a:pt x="350" y="244"/>
                    </a:lnTo>
                    <a:lnTo>
                      <a:pt x="344" y="234"/>
                    </a:lnTo>
                    <a:lnTo>
                      <a:pt x="332" y="212"/>
                    </a:lnTo>
                    <a:lnTo>
                      <a:pt x="322" y="184"/>
                    </a:lnTo>
                    <a:lnTo>
                      <a:pt x="312" y="154"/>
                    </a:lnTo>
                    <a:lnTo>
                      <a:pt x="304" y="122"/>
                    </a:lnTo>
                    <a:lnTo>
                      <a:pt x="292" y="62"/>
                    </a:lnTo>
                    <a:lnTo>
                      <a:pt x="284" y="18"/>
                    </a:lnTo>
                    <a:lnTo>
                      <a:pt x="282" y="0"/>
                    </a:lnTo>
                    <a:lnTo>
                      <a:pt x="282" y="0"/>
                    </a:lnTo>
                    <a:lnTo>
                      <a:pt x="276" y="18"/>
                    </a:lnTo>
                    <a:lnTo>
                      <a:pt x="270" y="36"/>
                    </a:lnTo>
                    <a:lnTo>
                      <a:pt x="262" y="50"/>
                    </a:lnTo>
                    <a:lnTo>
                      <a:pt x="254" y="64"/>
                    </a:lnTo>
                    <a:lnTo>
                      <a:pt x="246" y="74"/>
                    </a:lnTo>
                    <a:lnTo>
                      <a:pt x="238" y="82"/>
                    </a:lnTo>
                    <a:lnTo>
                      <a:pt x="228" y="90"/>
                    </a:lnTo>
                    <a:lnTo>
                      <a:pt x="218" y="94"/>
                    </a:lnTo>
                    <a:lnTo>
                      <a:pt x="208" y="98"/>
                    </a:lnTo>
                    <a:lnTo>
                      <a:pt x="198" y="100"/>
                    </a:lnTo>
                    <a:lnTo>
                      <a:pt x="188" y="100"/>
                    </a:lnTo>
                    <a:lnTo>
                      <a:pt x="178" y="100"/>
                    </a:lnTo>
                    <a:lnTo>
                      <a:pt x="156" y="96"/>
                    </a:lnTo>
                    <a:lnTo>
                      <a:pt x="136" y="88"/>
                    </a:lnTo>
                    <a:lnTo>
                      <a:pt x="116" y="78"/>
                    </a:lnTo>
                    <a:lnTo>
                      <a:pt x="96" y="66"/>
                    </a:lnTo>
                    <a:lnTo>
                      <a:pt x="80" y="52"/>
                    </a:lnTo>
                    <a:lnTo>
                      <a:pt x="64" y="40"/>
                    </a:lnTo>
                    <a:lnTo>
                      <a:pt x="42" y="18"/>
                    </a:lnTo>
                    <a:lnTo>
                      <a:pt x="34" y="10"/>
                    </a:lnTo>
                    <a:lnTo>
                      <a:pt x="34" y="10"/>
                    </a:lnTo>
                    <a:lnTo>
                      <a:pt x="26" y="14"/>
                    </a:lnTo>
                    <a:lnTo>
                      <a:pt x="18" y="16"/>
                    </a:lnTo>
                    <a:lnTo>
                      <a:pt x="0" y="20"/>
                    </a:lnTo>
                    <a:lnTo>
                      <a:pt x="0" y="456"/>
                    </a:lnTo>
                    <a:lnTo>
                      <a:pt x="0" y="456"/>
                    </a:lnTo>
                    <a:lnTo>
                      <a:pt x="42" y="468"/>
                    </a:lnTo>
                    <a:lnTo>
                      <a:pt x="80" y="482"/>
                    </a:lnTo>
                    <a:lnTo>
                      <a:pt x="96" y="490"/>
                    </a:lnTo>
                    <a:lnTo>
                      <a:pt x="112" y="498"/>
                    </a:lnTo>
                    <a:lnTo>
                      <a:pt x="124" y="506"/>
                    </a:lnTo>
                    <a:lnTo>
                      <a:pt x="136" y="516"/>
                    </a:lnTo>
                    <a:lnTo>
                      <a:pt x="142" y="526"/>
                    </a:lnTo>
                    <a:lnTo>
                      <a:pt x="146" y="536"/>
                    </a:lnTo>
                    <a:lnTo>
                      <a:pt x="146" y="546"/>
                    </a:lnTo>
                    <a:lnTo>
                      <a:pt x="142" y="556"/>
                    </a:lnTo>
                    <a:lnTo>
                      <a:pt x="134" y="568"/>
                    </a:lnTo>
                    <a:lnTo>
                      <a:pt x="120" y="580"/>
                    </a:lnTo>
                    <a:lnTo>
                      <a:pt x="100" y="592"/>
                    </a:lnTo>
                    <a:lnTo>
                      <a:pt x="76" y="604"/>
                    </a:lnTo>
                    <a:lnTo>
                      <a:pt x="76" y="604"/>
                    </a:lnTo>
                    <a:lnTo>
                      <a:pt x="78" y="610"/>
                    </a:lnTo>
                    <a:lnTo>
                      <a:pt x="82" y="616"/>
                    </a:lnTo>
                    <a:lnTo>
                      <a:pt x="90" y="622"/>
                    </a:lnTo>
                    <a:lnTo>
                      <a:pt x="104" y="626"/>
                    </a:lnTo>
                    <a:lnTo>
                      <a:pt x="122" y="630"/>
                    </a:lnTo>
                    <a:lnTo>
                      <a:pt x="148" y="630"/>
                    </a:lnTo>
                    <a:lnTo>
                      <a:pt x="182" y="626"/>
                    </a:lnTo>
                    <a:lnTo>
                      <a:pt x="182" y="626"/>
                    </a:lnTo>
                    <a:lnTo>
                      <a:pt x="220" y="620"/>
                    </a:lnTo>
                    <a:lnTo>
                      <a:pt x="260" y="614"/>
                    </a:lnTo>
                    <a:lnTo>
                      <a:pt x="300" y="610"/>
                    </a:lnTo>
                    <a:lnTo>
                      <a:pt x="342" y="610"/>
                    </a:lnTo>
                    <a:lnTo>
                      <a:pt x="382" y="610"/>
                    </a:lnTo>
                    <a:lnTo>
                      <a:pt x="422" y="616"/>
                    </a:lnTo>
                    <a:lnTo>
                      <a:pt x="440" y="620"/>
                    </a:lnTo>
                    <a:lnTo>
                      <a:pt x="458" y="624"/>
                    </a:lnTo>
                    <a:lnTo>
                      <a:pt x="476" y="630"/>
                    </a:lnTo>
                    <a:lnTo>
                      <a:pt x="492" y="636"/>
                    </a:lnTo>
                    <a:lnTo>
                      <a:pt x="492" y="636"/>
                    </a:lnTo>
                    <a:lnTo>
                      <a:pt x="526" y="674"/>
                    </a:lnTo>
                    <a:lnTo>
                      <a:pt x="544" y="698"/>
                    </a:lnTo>
                    <a:lnTo>
                      <a:pt x="562" y="722"/>
                    </a:lnTo>
                    <a:lnTo>
                      <a:pt x="576" y="748"/>
                    </a:lnTo>
                    <a:lnTo>
                      <a:pt x="588" y="772"/>
                    </a:lnTo>
                    <a:lnTo>
                      <a:pt x="590" y="784"/>
                    </a:lnTo>
                    <a:lnTo>
                      <a:pt x="594" y="796"/>
                    </a:lnTo>
                    <a:lnTo>
                      <a:pt x="594" y="806"/>
                    </a:lnTo>
                    <a:lnTo>
                      <a:pt x="592" y="818"/>
                    </a:lnTo>
                    <a:lnTo>
                      <a:pt x="592" y="818"/>
                    </a:lnTo>
                    <a:lnTo>
                      <a:pt x="592" y="822"/>
                    </a:lnTo>
                    <a:lnTo>
                      <a:pt x="594" y="824"/>
                    </a:lnTo>
                    <a:lnTo>
                      <a:pt x="598" y="824"/>
                    </a:lnTo>
                    <a:lnTo>
                      <a:pt x="598" y="824"/>
                    </a:lnTo>
                    <a:lnTo>
                      <a:pt x="602" y="824"/>
                    </a:lnTo>
                    <a:lnTo>
                      <a:pt x="612" y="822"/>
                    </a:lnTo>
                    <a:lnTo>
                      <a:pt x="616" y="818"/>
                    </a:lnTo>
                    <a:lnTo>
                      <a:pt x="620" y="814"/>
                    </a:lnTo>
                    <a:lnTo>
                      <a:pt x="624" y="808"/>
                    </a:lnTo>
                    <a:lnTo>
                      <a:pt x="626" y="800"/>
                    </a:lnTo>
                    <a:lnTo>
                      <a:pt x="626" y="800"/>
                    </a:lnTo>
                    <a:lnTo>
                      <a:pt x="630" y="796"/>
                    </a:lnTo>
                    <a:lnTo>
                      <a:pt x="632" y="792"/>
                    </a:lnTo>
                    <a:lnTo>
                      <a:pt x="632" y="784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>
                <a:noFill/>
              </a:ln>
              <a:effectLst>
                <a:glow rad="50800">
                  <a:schemeClr val="accent1">
                    <a:alpha val="18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0" name="Freeform 47"/>
              <p:cNvSpPr>
                <a:spLocks noChangeAspect="1"/>
              </p:cNvSpPr>
              <p:nvPr/>
            </p:nvSpPr>
            <p:spPr bwMode="auto">
              <a:xfrm>
                <a:off x="1" y="2438400"/>
                <a:ext cx="453574" cy="852529"/>
              </a:xfrm>
              <a:custGeom>
                <a:avLst/>
                <a:gdLst>
                  <a:gd name="T0" fmla="*/ 194 w 382"/>
                  <a:gd name="T1" fmla="*/ 442 h 718"/>
                  <a:gd name="T2" fmla="*/ 238 w 382"/>
                  <a:gd name="T3" fmla="*/ 410 h 718"/>
                  <a:gd name="T4" fmla="*/ 264 w 382"/>
                  <a:gd name="T5" fmla="*/ 368 h 718"/>
                  <a:gd name="T6" fmla="*/ 270 w 382"/>
                  <a:gd name="T7" fmla="*/ 334 h 718"/>
                  <a:gd name="T8" fmla="*/ 292 w 382"/>
                  <a:gd name="T9" fmla="*/ 278 h 718"/>
                  <a:gd name="T10" fmla="*/ 310 w 382"/>
                  <a:gd name="T11" fmla="*/ 250 h 718"/>
                  <a:gd name="T12" fmla="*/ 248 w 382"/>
                  <a:gd name="T13" fmla="*/ 258 h 718"/>
                  <a:gd name="T14" fmla="*/ 212 w 382"/>
                  <a:gd name="T15" fmla="*/ 242 h 718"/>
                  <a:gd name="T16" fmla="*/ 194 w 382"/>
                  <a:gd name="T17" fmla="*/ 212 h 718"/>
                  <a:gd name="T18" fmla="*/ 194 w 382"/>
                  <a:gd name="T19" fmla="*/ 160 h 718"/>
                  <a:gd name="T20" fmla="*/ 200 w 382"/>
                  <a:gd name="T21" fmla="*/ 140 h 718"/>
                  <a:gd name="T22" fmla="*/ 200 w 382"/>
                  <a:gd name="T23" fmla="*/ 110 h 718"/>
                  <a:gd name="T24" fmla="*/ 184 w 382"/>
                  <a:gd name="T25" fmla="*/ 72 h 718"/>
                  <a:gd name="T26" fmla="*/ 158 w 382"/>
                  <a:gd name="T27" fmla="*/ 50 h 718"/>
                  <a:gd name="T28" fmla="*/ 80 w 382"/>
                  <a:gd name="T29" fmla="*/ 0 h 718"/>
                  <a:gd name="T30" fmla="*/ 84 w 382"/>
                  <a:gd name="T31" fmla="*/ 6 h 718"/>
                  <a:gd name="T32" fmla="*/ 96 w 382"/>
                  <a:gd name="T33" fmla="*/ 38 h 718"/>
                  <a:gd name="T34" fmla="*/ 94 w 382"/>
                  <a:gd name="T35" fmla="*/ 70 h 718"/>
                  <a:gd name="T36" fmla="*/ 80 w 382"/>
                  <a:gd name="T37" fmla="*/ 66 h 718"/>
                  <a:gd name="T38" fmla="*/ 48 w 382"/>
                  <a:gd name="T39" fmla="*/ 82 h 718"/>
                  <a:gd name="T40" fmla="*/ 34 w 382"/>
                  <a:gd name="T41" fmla="*/ 106 h 718"/>
                  <a:gd name="T42" fmla="*/ 26 w 382"/>
                  <a:gd name="T43" fmla="*/ 138 h 718"/>
                  <a:gd name="T44" fmla="*/ 24 w 382"/>
                  <a:gd name="T45" fmla="*/ 194 h 718"/>
                  <a:gd name="T46" fmla="*/ 22 w 382"/>
                  <a:gd name="T47" fmla="*/ 204 h 718"/>
                  <a:gd name="T48" fmla="*/ 20 w 382"/>
                  <a:gd name="T49" fmla="*/ 202 h 718"/>
                  <a:gd name="T50" fmla="*/ 0 w 382"/>
                  <a:gd name="T51" fmla="*/ 662 h 718"/>
                  <a:gd name="T52" fmla="*/ 30 w 382"/>
                  <a:gd name="T53" fmla="*/ 636 h 718"/>
                  <a:gd name="T54" fmla="*/ 80 w 382"/>
                  <a:gd name="T55" fmla="*/ 606 h 718"/>
                  <a:gd name="T56" fmla="*/ 108 w 382"/>
                  <a:gd name="T57" fmla="*/ 586 h 718"/>
                  <a:gd name="T58" fmla="*/ 132 w 382"/>
                  <a:gd name="T59" fmla="*/ 542 h 718"/>
                  <a:gd name="T60" fmla="*/ 144 w 382"/>
                  <a:gd name="T61" fmla="*/ 484 h 718"/>
                  <a:gd name="T62" fmla="*/ 220 w 382"/>
                  <a:gd name="T63" fmla="*/ 544 h 718"/>
                  <a:gd name="T64" fmla="*/ 300 w 382"/>
                  <a:gd name="T65" fmla="*/ 626 h 718"/>
                  <a:gd name="T66" fmla="*/ 330 w 382"/>
                  <a:gd name="T67" fmla="*/ 678 h 718"/>
                  <a:gd name="T68" fmla="*/ 336 w 382"/>
                  <a:gd name="T69" fmla="*/ 710 h 718"/>
                  <a:gd name="T70" fmla="*/ 340 w 382"/>
                  <a:gd name="T71" fmla="*/ 718 h 718"/>
                  <a:gd name="T72" fmla="*/ 352 w 382"/>
                  <a:gd name="T73" fmla="*/ 716 h 718"/>
                  <a:gd name="T74" fmla="*/ 372 w 382"/>
                  <a:gd name="T75" fmla="*/ 698 h 718"/>
                  <a:gd name="T76" fmla="*/ 376 w 382"/>
                  <a:gd name="T77" fmla="*/ 680 h 718"/>
                  <a:gd name="T78" fmla="*/ 382 w 382"/>
                  <a:gd name="T79" fmla="*/ 666 h 718"/>
                  <a:gd name="T80" fmla="*/ 372 w 382"/>
                  <a:gd name="T81" fmla="*/ 644 h 718"/>
                  <a:gd name="T82" fmla="*/ 318 w 382"/>
                  <a:gd name="T83" fmla="*/ 582 h 718"/>
                  <a:gd name="T84" fmla="*/ 170 w 382"/>
                  <a:gd name="T85" fmla="*/ 452 h 7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382" h="718">
                    <a:moveTo>
                      <a:pt x="170" y="452"/>
                    </a:moveTo>
                    <a:lnTo>
                      <a:pt x="170" y="452"/>
                    </a:lnTo>
                    <a:lnTo>
                      <a:pt x="194" y="442"/>
                    </a:lnTo>
                    <a:lnTo>
                      <a:pt x="208" y="434"/>
                    </a:lnTo>
                    <a:lnTo>
                      <a:pt x="224" y="424"/>
                    </a:lnTo>
                    <a:lnTo>
                      <a:pt x="238" y="410"/>
                    </a:lnTo>
                    <a:lnTo>
                      <a:pt x="250" y="396"/>
                    </a:lnTo>
                    <a:lnTo>
                      <a:pt x="260" y="378"/>
                    </a:lnTo>
                    <a:lnTo>
                      <a:pt x="264" y="368"/>
                    </a:lnTo>
                    <a:lnTo>
                      <a:pt x="266" y="358"/>
                    </a:lnTo>
                    <a:lnTo>
                      <a:pt x="266" y="358"/>
                    </a:lnTo>
                    <a:lnTo>
                      <a:pt x="270" y="334"/>
                    </a:lnTo>
                    <a:lnTo>
                      <a:pt x="276" y="312"/>
                    </a:lnTo>
                    <a:lnTo>
                      <a:pt x="284" y="294"/>
                    </a:lnTo>
                    <a:lnTo>
                      <a:pt x="292" y="278"/>
                    </a:lnTo>
                    <a:lnTo>
                      <a:pt x="304" y="256"/>
                    </a:lnTo>
                    <a:lnTo>
                      <a:pt x="310" y="250"/>
                    </a:lnTo>
                    <a:lnTo>
                      <a:pt x="310" y="250"/>
                    </a:lnTo>
                    <a:lnTo>
                      <a:pt x="286" y="256"/>
                    </a:lnTo>
                    <a:lnTo>
                      <a:pt x="266" y="258"/>
                    </a:lnTo>
                    <a:lnTo>
                      <a:pt x="248" y="258"/>
                    </a:lnTo>
                    <a:lnTo>
                      <a:pt x="234" y="254"/>
                    </a:lnTo>
                    <a:lnTo>
                      <a:pt x="220" y="250"/>
                    </a:lnTo>
                    <a:lnTo>
                      <a:pt x="212" y="242"/>
                    </a:lnTo>
                    <a:lnTo>
                      <a:pt x="204" y="234"/>
                    </a:lnTo>
                    <a:lnTo>
                      <a:pt x="198" y="224"/>
                    </a:lnTo>
                    <a:lnTo>
                      <a:pt x="194" y="212"/>
                    </a:lnTo>
                    <a:lnTo>
                      <a:pt x="192" y="202"/>
                    </a:lnTo>
                    <a:lnTo>
                      <a:pt x="190" y="180"/>
                    </a:lnTo>
                    <a:lnTo>
                      <a:pt x="194" y="160"/>
                    </a:lnTo>
                    <a:lnTo>
                      <a:pt x="198" y="148"/>
                    </a:lnTo>
                    <a:lnTo>
                      <a:pt x="198" y="148"/>
                    </a:lnTo>
                    <a:lnTo>
                      <a:pt x="200" y="140"/>
                    </a:lnTo>
                    <a:lnTo>
                      <a:pt x="202" y="130"/>
                    </a:lnTo>
                    <a:lnTo>
                      <a:pt x="202" y="120"/>
                    </a:lnTo>
                    <a:lnTo>
                      <a:pt x="200" y="110"/>
                    </a:lnTo>
                    <a:lnTo>
                      <a:pt x="194" y="90"/>
                    </a:lnTo>
                    <a:lnTo>
                      <a:pt x="188" y="80"/>
                    </a:lnTo>
                    <a:lnTo>
                      <a:pt x="184" y="72"/>
                    </a:lnTo>
                    <a:lnTo>
                      <a:pt x="184" y="72"/>
                    </a:lnTo>
                    <a:lnTo>
                      <a:pt x="174" y="64"/>
                    </a:lnTo>
                    <a:lnTo>
                      <a:pt x="158" y="50"/>
                    </a:lnTo>
                    <a:lnTo>
                      <a:pt x="120" y="22"/>
                    </a:lnTo>
                    <a:lnTo>
                      <a:pt x="88" y="4"/>
                    </a:lnTo>
                    <a:lnTo>
                      <a:pt x="80" y="0"/>
                    </a:lnTo>
                    <a:lnTo>
                      <a:pt x="80" y="2"/>
                    </a:lnTo>
                    <a:lnTo>
                      <a:pt x="84" y="6"/>
                    </a:lnTo>
                    <a:lnTo>
                      <a:pt x="84" y="6"/>
                    </a:lnTo>
                    <a:lnTo>
                      <a:pt x="90" y="16"/>
                    </a:lnTo>
                    <a:lnTo>
                      <a:pt x="94" y="28"/>
                    </a:lnTo>
                    <a:lnTo>
                      <a:pt x="96" y="38"/>
                    </a:lnTo>
                    <a:lnTo>
                      <a:pt x="98" y="48"/>
                    </a:lnTo>
                    <a:lnTo>
                      <a:pt x="96" y="64"/>
                    </a:lnTo>
                    <a:lnTo>
                      <a:pt x="94" y="70"/>
                    </a:lnTo>
                    <a:lnTo>
                      <a:pt x="94" y="70"/>
                    </a:lnTo>
                    <a:lnTo>
                      <a:pt x="88" y="68"/>
                    </a:lnTo>
                    <a:lnTo>
                      <a:pt x="80" y="66"/>
                    </a:lnTo>
                    <a:lnTo>
                      <a:pt x="70" y="68"/>
                    </a:lnTo>
                    <a:lnTo>
                      <a:pt x="58" y="72"/>
                    </a:lnTo>
                    <a:lnTo>
                      <a:pt x="48" y="82"/>
                    </a:lnTo>
                    <a:lnTo>
                      <a:pt x="44" y="88"/>
                    </a:lnTo>
                    <a:lnTo>
                      <a:pt x="38" y="96"/>
                    </a:lnTo>
                    <a:lnTo>
                      <a:pt x="34" y="106"/>
                    </a:lnTo>
                    <a:lnTo>
                      <a:pt x="30" y="118"/>
                    </a:lnTo>
                    <a:lnTo>
                      <a:pt x="30" y="118"/>
                    </a:lnTo>
                    <a:lnTo>
                      <a:pt x="26" y="138"/>
                    </a:lnTo>
                    <a:lnTo>
                      <a:pt x="24" y="154"/>
                    </a:lnTo>
                    <a:lnTo>
                      <a:pt x="24" y="180"/>
                    </a:lnTo>
                    <a:lnTo>
                      <a:pt x="24" y="194"/>
                    </a:lnTo>
                    <a:lnTo>
                      <a:pt x="24" y="202"/>
                    </a:lnTo>
                    <a:lnTo>
                      <a:pt x="24" y="202"/>
                    </a:lnTo>
                    <a:lnTo>
                      <a:pt x="22" y="204"/>
                    </a:lnTo>
                    <a:lnTo>
                      <a:pt x="20" y="204"/>
                    </a:lnTo>
                    <a:lnTo>
                      <a:pt x="20" y="202"/>
                    </a:lnTo>
                    <a:lnTo>
                      <a:pt x="20" y="202"/>
                    </a:lnTo>
                    <a:lnTo>
                      <a:pt x="16" y="194"/>
                    </a:lnTo>
                    <a:lnTo>
                      <a:pt x="0" y="146"/>
                    </a:lnTo>
                    <a:lnTo>
                      <a:pt x="0" y="662"/>
                    </a:lnTo>
                    <a:lnTo>
                      <a:pt x="0" y="662"/>
                    </a:lnTo>
                    <a:lnTo>
                      <a:pt x="12" y="650"/>
                    </a:lnTo>
                    <a:lnTo>
                      <a:pt x="30" y="636"/>
                    </a:lnTo>
                    <a:lnTo>
                      <a:pt x="52" y="620"/>
                    </a:lnTo>
                    <a:lnTo>
                      <a:pt x="80" y="606"/>
                    </a:lnTo>
                    <a:lnTo>
                      <a:pt x="80" y="606"/>
                    </a:lnTo>
                    <a:lnTo>
                      <a:pt x="90" y="600"/>
                    </a:lnTo>
                    <a:lnTo>
                      <a:pt x="100" y="594"/>
                    </a:lnTo>
                    <a:lnTo>
                      <a:pt x="108" y="586"/>
                    </a:lnTo>
                    <a:lnTo>
                      <a:pt x="114" y="578"/>
                    </a:lnTo>
                    <a:lnTo>
                      <a:pt x="126" y="560"/>
                    </a:lnTo>
                    <a:lnTo>
                      <a:pt x="132" y="542"/>
                    </a:lnTo>
                    <a:lnTo>
                      <a:pt x="138" y="524"/>
                    </a:lnTo>
                    <a:lnTo>
                      <a:pt x="142" y="508"/>
                    </a:lnTo>
                    <a:lnTo>
                      <a:pt x="144" y="484"/>
                    </a:lnTo>
                    <a:lnTo>
                      <a:pt x="144" y="484"/>
                    </a:lnTo>
                    <a:lnTo>
                      <a:pt x="188" y="518"/>
                    </a:lnTo>
                    <a:lnTo>
                      <a:pt x="220" y="544"/>
                    </a:lnTo>
                    <a:lnTo>
                      <a:pt x="254" y="576"/>
                    </a:lnTo>
                    <a:lnTo>
                      <a:pt x="286" y="610"/>
                    </a:lnTo>
                    <a:lnTo>
                      <a:pt x="300" y="626"/>
                    </a:lnTo>
                    <a:lnTo>
                      <a:pt x="312" y="644"/>
                    </a:lnTo>
                    <a:lnTo>
                      <a:pt x="322" y="662"/>
                    </a:lnTo>
                    <a:lnTo>
                      <a:pt x="330" y="678"/>
                    </a:lnTo>
                    <a:lnTo>
                      <a:pt x="336" y="694"/>
                    </a:lnTo>
                    <a:lnTo>
                      <a:pt x="336" y="710"/>
                    </a:lnTo>
                    <a:lnTo>
                      <a:pt x="336" y="710"/>
                    </a:lnTo>
                    <a:lnTo>
                      <a:pt x="336" y="712"/>
                    </a:lnTo>
                    <a:lnTo>
                      <a:pt x="336" y="716"/>
                    </a:lnTo>
                    <a:lnTo>
                      <a:pt x="340" y="718"/>
                    </a:lnTo>
                    <a:lnTo>
                      <a:pt x="346" y="718"/>
                    </a:lnTo>
                    <a:lnTo>
                      <a:pt x="346" y="718"/>
                    </a:lnTo>
                    <a:lnTo>
                      <a:pt x="352" y="716"/>
                    </a:lnTo>
                    <a:lnTo>
                      <a:pt x="362" y="710"/>
                    </a:lnTo>
                    <a:lnTo>
                      <a:pt x="368" y="706"/>
                    </a:lnTo>
                    <a:lnTo>
                      <a:pt x="372" y="698"/>
                    </a:lnTo>
                    <a:lnTo>
                      <a:pt x="376" y="690"/>
                    </a:lnTo>
                    <a:lnTo>
                      <a:pt x="376" y="680"/>
                    </a:lnTo>
                    <a:lnTo>
                      <a:pt x="376" y="680"/>
                    </a:lnTo>
                    <a:lnTo>
                      <a:pt x="378" y="674"/>
                    </a:lnTo>
                    <a:lnTo>
                      <a:pt x="380" y="670"/>
                    </a:lnTo>
                    <a:lnTo>
                      <a:pt x="382" y="666"/>
                    </a:lnTo>
                    <a:lnTo>
                      <a:pt x="380" y="658"/>
                    </a:lnTo>
                    <a:lnTo>
                      <a:pt x="380" y="658"/>
                    </a:lnTo>
                    <a:lnTo>
                      <a:pt x="372" y="644"/>
                    </a:lnTo>
                    <a:lnTo>
                      <a:pt x="358" y="626"/>
                    </a:lnTo>
                    <a:lnTo>
                      <a:pt x="340" y="606"/>
                    </a:lnTo>
                    <a:lnTo>
                      <a:pt x="318" y="582"/>
                    </a:lnTo>
                    <a:lnTo>
                      <a:pt x="290" y="554"/>
                    </a:lnTo>
                    <a:lnTo>
                      <a:pt x="256" y="524"/>
                    </a:lnTo>
                    <a:lnTo>
                      <a:pt x="170" y="452"/>
                    </a:lnTo>
                    <a:lnTo>
                      <a:pt x="170" y="452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>
                <a:noFill/>
              </a:ln>
              <a:effectLst>
                <a:glow rad="50800">
                  <a:schemeClr val="accent1">
                    <a:alpha val="18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1" name="Freeform 23"/>
              <p:cNvSpPr>
                <a:spLocks noChangeAspect="1"/>
              </p:cNvSpPr>
              <p:nvPr/>
            </p:nvSpPr>
            <p:spPr bwMode="auto">
              <a:xfrm>
                <a:off x="8551334" y="6180666"/>
                <a:ext cx="592666" cy="677333"/>
              </a:xfrm>
              <a:custGeom>
                <a:avLst/>
                <a:gdLst>
                  <a:gd name="T0" fmla="*/ 536 w 560"/>
                  <a:gd name="T1" fmla="*/ 100 h 640"/>
                  <a:gd name="T2" fmla="*/ 496 w 560"/>
                  <a:gd name="T3" fmla="*/ 106 h 640"/>
                  <a:gd name="T4" fmla="*/ 456 w 560"/>
                  <a:gd name="T5" fmla="*/ 118 h 640"/>
                  <a:gd name="T6" fmla="*/ 438 w 560"/>
                  <a:gd name="T7" fmla="*/ 110 h 640"/>
                  <a:gd name="T8" fmla="*/ 436 w 560"/>
                  <a:gd name="T9" fmla="*/ 82 h 640"/>
                  <a:gd name="T10" fmla="*/ 428 w 560"/>
                  <a:gd name="T11" fmla="*/ 76 h 640"/>
                  <a:gd name="T12" fmla="*/ 360 w 560"/>
                  <a:gd name="T13" fmla="*/ 146 h 640"/>
                  <a:gd name="T14" fmla="*/ 328 w 560"/>
                  <a:gd name="T15" fmla="*/ 192 h 640"/>
                  <a:gd name="T16" fmla="*/ 290 w 560"/>
                  <a:gd name="T17" fmla="*/ 108 h 640"/>
                  <a:gd name="T18" fmla="*/ 274 w 560"/>
                  <a:gd name="T19" fmla="*/ 38 h 640"/>
                  <a:gd name="T20" fmla="*/ 280 w 560"/>
                  <a:gd name="T21" fmla="*/ 6 h 640"/>
                  <a:gd name="T22" fmla="*/ 280 w 560"/>
                  <a:gd name="T23" fmla="*/ 2 h 640"/>
                  <a:gd name="T24" fmla="*/ 262 w 560"/>
                  <a:gd name="T25" fmla="*/ 0 h 640"/>
                  <a:gd name="T26" fmla="*/ 248 w 560"/>
                  <a:gd name="T27" fmla="*/ 14 h 640"/>
                  <a:gd name="T28" fmla="*/ 244 w 560"/>
                  <a:gd name="T29" fmla="*/ 18 h 640"/>
                  <a:gd name="T30" fmla="*/ 240 w 560"/>
                  <a:gd name="T31" fmla="*/ 26 h 640"/>
                  <a:gd name="T32" fmla="*/ 254 w 560"/>
                  <a:gd name="T33" fmla="*/ 88 h 640"/>
                  <a:gd name="T34" fmla="*/ 304 w 560"/>
                  <a:gd name="T35" fmla="*/ 204 h 640"/>
                  <a:gd name="T36" fmla="*/ 222 w 560"/>
                  <a:gd name="T37" fmla="*/ 206 h 640"/>
                  <a:gd name="T38" fmla="*/ 136 w 560"/>
                  <a:gd name="T39" fmla="*/ 224 h 640"/>
                  <a:gd name="T40" fmla="*/ 164 w 560"/>
                  <a:gd name="T41" fmla="*/ 234 h 640"/>
                  <a:gd name="T42" fmla="*/ 178 w 560"/>
                  <a:gd name="T43" fmla="*/ 254 h 640"/>
                  <a:gd name="T44" fmla="*/ 166 w 560"/>
                  <a:gd name="T45" fmla="*/ 272 h 640"/>
                  <a:gd name="T46" fmla="*/ 122 w 560"/>
                  <a:gd name="T47" fmla="*/ 300 h 640"/>
                  <a:gd name="T48" fmla="*/ 90 w 560"/>
                  <a:gd name="T49" fmla="*/ 348 h 640"/>
                  <a:gd name="T50" fmla="*/ 22 w 560"/>
                  <a:gd name="T51" fmla="*/ 414 h 640"/>
                  <a:gd name="T52" fmla="*/ 0 w 560"/>
                  <a:gd name="T53" fmla="*/ 430 h 640"/>
                  <a:gd name="T54" fmla="*/ 102 w 560"/>
                  <a:gd name="T55" fmla="*/ 404 h 640"/>
                  <a:gd name="T56" fmla="*/ 136 w 560"/>
                  <a:gd name="T57" fmla="*/ 406 h 640"/>
                  <a:gd name="T58" fmla="*/ 152 w 560"/>
                  <a:gd name="T59" fmla="*/ 418 h 640"/>
                  <a:gd name="T60" fmla="*/ 156 w 560"/>
                  <a:gd name="T61" fmla="*/ 438 h 640"/>
                  <a:gd name="T62" fmla="*/ 138 w 560"/>
                  <a:gd name="T63" fmla="*/ 486 h 640"/>
                  <a:gd name="T64" fmla="*/ 90 w 560"/>
                  <a:gd name="T65" fmla="*/ 550 h 640"/>
                  <a:gd name="T66" fmla="*/ 126 w 560"/>
                  <a:gd name="T67" fmla="*/ 542 h 640"/>
                  <a:gd name="T68" fmla="*/ 158 w 560"/>
                  <a:gd name="T69" fmla="*/ 550 h 640"/>
                  <a:gd name="T70" fmla="*/ 170 w 560"/>
                  <a:gd name="T71" fmla="*/ 572 h 640"/>
                  <a:gd name="T72" fmla="*/ 168 w 560"/>
                  <a:gd name="T73" fmla="*/ 626 h 640"/>
                  <a:gd name="T74" fmla="*/ 186 w 560"/>
                  <a:gd name="T75" fmla="*/ 626 h 640"/>
                  <a:gd name="T76" fmla="*/ 280 w 560"/>
                  <a:gd name="T77" fmla="*/ 640 h 640"/>
                  <a:gd name="T78" fmla="*/ 310 w 560"/>
                  <a:gd name="T79" fmla="*/ 628 h 640"/>
                  <a:gd name="T80" fmla="*/ 322 w 560"/>
                  <a:gd name="T81" fmla="*/ 628 h 640"/>
                  <a:gd name="T82" fmla="*/ 330 w 560"/>
                  <a:gd name="T83" fmla="*/ 580 h 640"/>
                  <a:gd name="T84" fmla="*/ 346 w 560"/>
                  <a:gd name="T85" fmla="*/ 526 h 640"/>
                  <a:gd name="T86" fmla="*/ 354 w 560"/>
                  <a:gd name="T87" fmla="*/ 526 h 640"/>
                  <a:gd name="T88" fmla="*/ 358 w 560"/>
                  <a:gd name="T89" fmla="*/ 534 h 640"/>
                  <a:gd name="T90" fmla="*/ 364 w 560"/>
                  <a:gd name="T91" fmla="*/ 584 h 640"/>
                  <a:gd name="T92" fmla="*/ 424 w 560"/>
                  <a:gd name="T93" fmla="*/ 640 h 640"/>
                  <a:gd name="T94" fmla="*/ 438 w 560"/>
                  <a:gd name="T95" fmla="*/ 624 h 640"/>
                  <a:gd name="T96" fmla="*/ 458 w 560"/>
                  <a:gd name="T97" fmla="*/ 622 h 640"/>
                  <a:gd name="T98" fmla="*/ 474 w 560"/>
                  <a:gd name="T99" fmla="*/ 640 h 6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560" h="640">
                    <a:moveTo>
                      <a:pt x="560" y="100"/>
                    </a:moveTo>
                    <a:lnTo>
                      <a:pt x="560" y="100"/>
                    </a:lnTo>
                    <a:lnTo>
                      <a:pt x="536" y="100"/>
                    </a:lnTo>
                    <a:lnTo>
                      <a:pt x="512" y="98"/>
                    </a:lnTo>
                    <a:lnTo>
                      <a:pt x="512" y="98"/>
                    </a:lnTo>
                    <a:lnTo>
                      <a:pt x="496" y="106"/>
                    </a:lnTo>
                    <a:lnTo>
                      <a:pt x="480" y="114"/>
                    </a:lnTo>
                    <a:lnTo>
                      <a:pt x="464" y="118"/>
                    </a:lnTo>
                    <a:lnTo>
                      <a:pt x="456" y="118"/>
                    </a:lnTo>
                    <a:lnTo>
                      <a:pt x="448" y="118"/>
                    </a:lnTo>
                    <a:lnTo>
                      <a:pt x="442" y="116"/>
                    </a:lnTo>
                    <a:lnTo>
                      <a:pt x="438" y="110"/>
                    </a:lnTo>
                    <a:lnTo>
                      <a:pt x="436" y="104"/>
                    </a:lnTo>
                    <a:lnTo>
                      <a:pt x="434" y="94"/>
                    </a:lnTo>
                    <a:lnTo>
                      <a:pt x="436" y="82"/>
                    </a:lnTo>
                    <a:lnTo>
                      <a:pt x="442" y="66"/>
                    </a:lnTo>
                    <a:lnTo>
                      <a:pt x="442" y="66"/>
                    </a:lnTo>
                    <a:lnTo>
                      <a:pt x="428" y="76"/>
                    </a:lnTo>
                    <a:lnTo>
                      <a:pt x="396" y="106"/>
                    </a:lnTo>
                    <a:lnTo>
                      <a:pt x="378" y="126"/>
                    </a:lnTo>
                    <a:lnTo>
                      <a:pt x="360" y="146"/>
                    </a:lnTo>
                    <a:lnTo>
                      <a:pt x="342" y="170"/>
                    </a:lnTo>
                    <a:lnTo>
                      <a:pt x="328" y="192"/>
                    </a:lnTo>
                    <a:lnTo>
                      <a:pt x="328" y="192"/>
                    </a:lnTo>
                    <a:lnTo>
                      <a:pt x="312" y="160"/>
                    </a:lnTo>
                    <a:lnTo>
                      <a:pt x="300" y="134"/>
                    </a:lnTo>
                    <a:lnTo>
                      <a:pt x="290" y="108"/>
                    </a:lnTo>
                    <a:lnTo>
                      <a:pt x="280" y="80"/>
                    </a:lnTo>
                    <a:lnTo>
                      <a:pt x="276" y="52"/>
                    </a:lnTo>
                    <a:lnTo>
                      <a:pt x="274" y="38"/>
                    </a:lnTo>
                    <a:lnTo>
                      <a:pt x="274" y="26"/>
                    </a:lnTo>
                    <a:lnTo>
                      <a:pt x="276" y="16"/>
                    </a:lnTo>
                    <a:lnTo>
                      <a:pt x="280" y="6"/>
                    </a:lnTo>
                    <a:lnTo>
                      <a:pt x="280" y="6"/>
                    </a:lnTo>
                    <a:lnTo>
                      <a:pt x="282" y="4"/>
                    </a:lnTo>
                    <a:lnTo>
                      <a:pt x="280" y="2"/>
                    </a:lnTo>
                    <a:lnTo>
                      <a:pt x="280" y="0"/>
                    </a:lnTo>
                    <a:lnTo>
                      <a:pt x="262" y="0"/>
                    </a:lnTo>
                    <a:lnTo>
                      <a:pt x="262" y="0"/>
                    </a:lnTo>
                    <a:lnTo>
                      <a:pt x="254" y="4"/>
                    </a:lnTo>
                    <a:lnTo>
                      <a:pt x="252" y="8"/>
                    </a:lnTo>
                    <a:lnTo>
                      <a:pt x="248" y="14"/>
                    </a:lnTo>
                    <a:lnTo>
                      <a:pt x="248" y="14"/>
                    </a:lnTo>
                    <a:lnTo>
                      <a:pt x="246" y="16"/>
                    </a:lnTo>
                    <a:lnTo>
                      <a:pt x="244" y="18"/>
                    </a:lnTo>
                    <a:lnTo>
                      <a:pt x="242" y="20"/>
                    </a:lnTo>
                    <a:lnTo>
                      <a:pt x="240" y="26"/>
                    </a:lnTo>
                    <a:lnTo>
                      <a:pt x="240" y="26"/>
                    </a:lnTo>
                    <a:lnTo>
                      <a:pt x="240" y="36"/>
                    </a:lnTo>
                    <a:lnTo>
                      <a:pt x="244" y="50"/>
                    </a:lnTo>
                    <a:lnTo>
                      <a:pt x="254" y="88"/>
                    </a:lnTo>
                    <a:lnTo>
                      <a:pt x="274" y="138"/>
                    </a:lnTo>
                    <a:lnTo>
                      <a:pt x="304" y="204"/>
                    </a:lnTo>
                    <a:lnTo>
                      <a:pt x="304" y="204"/>
                    </a:lnTo>
                    <a:lnTo>
                      <a:pt x="278" y="202"/>
                    </a:lnTo>
                    <a:lnTo>
                      <a:pt x="250" y="204"/>
                    </a:lnTo>
                    <a:lnTo>
                      <a:pt x="222" y="206"/>
                    </a:lnTo>
                    <a:lnTo>
                      <a:pt x="196" y="210"/>
                    </a:lnTo>
                    <a:lnTo>
                      <a:pt x="154" y="220"/>
                    </a:lnTo>
                    <a:lnTo>
                      <a:pt x="136" y="224"/>
                    </a:lnTo>
                    <a:lnTo>
                      <a:pt x="136" y="224"/>
                    </a:lnTo>
                    <a:lnTo>
                      <a:pt x="152" y="230"/>
                    </a:lnTo>
                    <a:lnTo>
                      <a:pt x="164" y="234"/>
                    </a:lnTo>
                    <a:lnTo>
                      <a:pt x="172" y="242"/>
                    </a:lnTo>
                    <a:lnTo>
                      <a:pt x="176" y="248"/>
                    </a:lnTo>
                    <a:lnTo>
                      <a:pt x="178" y="254"/>
                    </a:lnTo>
                    <a:lnTo>
                      <a:pt x="176" y="260"/>
                    </a:lnTo>
                    <a:lnTo>
                      <a:pt x="172" y="266"/>
                    </a:lnTo>
                    <a:lnTo>
                      <a:pt x="166" y="272"/>
                    </a:lnTo>
                    <a:lnTo>
                      <a:pt x="154" y="284"/>
                    </a:lnTo>
                    <a:lnTo>
                      <a:pt x="138" y="292"/>
                    </a:lnTo>
                    <a:lnTo>
                      <a:pt x="122" y="300"/>
                    </a:lnTo>
                    <a:lnTo>
                      <a:pt x="122" y="300"/>
                    </a:lnTo>
                    <a:lnTo>
                      <a:pt x="108" y="326"/>
                    </a:lnTo>
                    <a:lnTo>
                      <a:pt x="90" y="348"/>
                    </a:lnTo>
                    <a:lnTo>
                      <a:pt x="72" y="368"/>
                    </a:lnTo>
                    <a:lnTo>
                      <a:pt x="54" y="386"/>
                    </a:lnTo>
                    <a:lnTo>
                      <a:pt x="22" y="414"/>
                    </a:lnTo>
                    <a:lnTo>
                      <a:pt x="0" y="428"/>
                    </a:lnTo>
                    <a:lnTo>
                      <a:pt x="0" y="430"/>
                    </a:lnTo>
                    <a:lnTo>
                      <a:pt x="0" y="430"/>
                    </a:lnTo>
                    <a:lnTo>
                      <a:pt x="48" y="414"/>
                    </a:lnTo>
                    <a:lnTo>
                      <a:pt x="86" y="406"/>
                    </a:lnTo>
                    <a:lnTo>
                      <a:pt x="102" y="404"/>
                    </a:lnTo>
                    <a:lnTo>
                      <a:pt x="116" y="404"/>
                    </a:lnTo>
                    <a:lnTo>
                      <a:pt x="126" y="404"/>
                    </a:lnTo>
                    <a:lnTo>
                      <a:pt x="136" y="406"/>
                    </a:lnTo>
                    <a:lnTo>
                      <a:pt x="144" y="410"/>
                    </a:lnTo>
                    <a:lnTo>
                      <a:pt x="148" y="414"/>
                    </a:lnTo>
                    <a:lnTo>
                      <a:pt x="152" y="418"/>
                    </a:lnTo>
                    <a:lnTo>
                      <a:pt x="156" y="424"/>
                    </a:lnTo>
                    <a:lnTo>
                      <a:pt x="156" y="430"/>
                    </a:lnTo>
                    <a:lnTo>
                      <a:pt x="156" y="438"/>
                    </a:lnTo>
                    <a:lnTo>
                      <a:pt x="154" y="454"/>
                    </a:lnTo>
                    <a:lnTo>
                      <a:pt x="146" y="470"/>
                    </a:lnTo>
                    <a:lnTo>
                      <a:pt x="138" y="486"/>
                    </a:lnTo>
                    <a:lnTo>
                      <a:pt x="116" y="518"/>
                    </a:lnTo>
                    <a:lnTo>
                      <a:pt x="98" y="540"/>
                    </a:lnTo>
                    <a:lnTo>
                      <a:pt x="90" y="550"/>
                    </a:lnTo>
                    <a:lnTo>
                      <a:pt x="90" y="550"/>
                    </a:lnTo>
                    <a:lnTo>
                      <a:pt x="110" y="544"/>
                    </a:lnTo>
                    <a:lnTo>
                      <a:pt x="126" y="542"/>
                    </a:lnTo>
                    <a:lnTo>
                      <a:pt x="138" y="542"/>
                    </a:lnTo>
                    <a:lnTo>
                      <a:pt x="148" y="544"/>
                    </a:lnTo>
                    <a:lnTo>
                      <a:pt x="158" y="550"/>
                    </a:lnTo>
                    <a:lnTo>
                      <a:pt x="164" y="556"/>
                    </a:lnTo>
                    <a:lnTo>
                      <a:pt x="168" y="564"/>
                    </a:lnTo>
                    <a:lnTo>
                      <a:pt x="170" y="572"/>
                    </a:lnTo>
                    <a:lnTo>
                      <a:pt x="172" y="592"/>
                    </a:lnTo>
                    <a:lnTo>
                      <a:pt x="172" y="608"/>
                    </a:lnTo>
                    <a:lnTo>
                      <a:pt x="168" y="626"/>
                    </a:lnTo>
                    <a:lnTo>
                      <a:pt x="168" y="626"/>
                    </a:lnTo>
                    <a:lnTo>
                      <a:pt x="178" y="624"/>
                    </a:lnTo>
                    <a:lnTo>
                      <a:pt x="186" y="626"/>
                    </a:lnTo>
                    <a:lnTo>
                      <a:pt x="192" y="632"/>
                    </a:lnTo>
                    <a:lnTo>
                      <a:pt x="198" y="640"/>
                    </a:lnTo>
                    <a:lnTo>
                      <a:pt x="280" y="640"/>
                    </a:lnTo>
                    <a:lnTo>
                      <a:pt x="280" y="640"/>
                    </a:lnTo>
                    <a:lnTo>
                      <a:pt x="296" y="632"/>
                    </a:lnTo>
                    <a:lnTo>
                      <a:pt x="310" y="628"/>
                    </a:lnTo>
                    <a:lnTo>
                      <a:pt x="320" y="628"/>
                    </a:lnTo>
                    <a:lnTo>
                      <a:pt x="322" y="628"/>
                    </a:lnTo>
                    <a:lnTo>
                      <a:pt x="322" y="628"/>
                    </a:lnTo>
                    <a:lnTo>
                      <a:pt x="322" y="620"/>
                    </a:lnTo>
                    <a:lnTo>
                      <a:pt x="324" y="608"/>
                    </a:lnTo>
                    <a:lnTo>
                      <a:pt x="330" y="580"/>
                    </a:lnTo>
                    <a:lnTo>
                      <a:pt x="344" y="530"/>
                    </a:lnTo>
                    <a:lnTo>
                      <a:pt x="344" y="530"/>
                    </a:lnTo>
                    <a:lnTo>
                      <a:pt x="346" y="526"/>
                    </a:lnTo>
                    <a:lnTo>
                      <a:pt x="348" y="522"/>
                    </a:lnTo>
                    <a:lnTo>
                      <a:pt x="352" y="524"/>
                    </a:lnTo>
                    <a:lnTo>
                      <a:pt x="354" y="526"/>
                    </a:lnTo>
                    <a:lnTo>
                      <a:pt x="356" y="530"/>
                    </a:lnTo>
                    <a:lnTo>
                      <a:pt x="358" y="534"/>
                    </a:lnTo>
                    <a:lnTo>
                      <a:pt x="358" y="534"/>
                    </a:lnTo>
                    <a:lnTo>
                      <a:pt x="358" y="544"/>
                    </a:lnTo>
                    <a:lnTo>
                      <a:pt x="358" y="556"/>
                    </a:lnTo>
                    <a:lnTo>
                      <a:pt x="364" y="584"/>
                    </a:lnTo>
                    <a:lnTo>
                      <a:pt x="372" y="612"/>
                    </a:lnTo>
                    <a:lnTo>
                      <a:pt x="382" y="640"/>
                    </a:lnTo>
                    <a:lnTo>
                      <a:pt x="424" y="640"/>
                    </a:lnTo>
                    <a:lnTo>
                      <a:pt x="424" y="640"/>
                    </a:lnTo>
                    <a:lnTo>
                      <a:pt x="432" y="630"/>
                    </a:lnTo>
                    <a:lnTo>
                      <a:pt x="438" y="624"/>
                    </a:lnTo>
                    <a:lnTo>
                      <a:pt x="446" y="620"/>
                    </a:lnTo>
                    <a:lnTo>
                      <a:pt x="452" y="620"/>
                    </a:lnTo>
                    <a:lnTo>
                      <a:pt x="458" y="622"/>
                    </a:lnTo>
                    <a:lnTo>
                      <a:pt x="464" y="628"/>
                    </a:lnTo>
                    <a:lnTo>
                      <a:pt x="470" y="632"/>
                    </a:lnTo>
                    <a:lnTo>
                      <a:pt x="474" y="640"/>
                    </a:lnTo>
                    <a:lnTo>
                      <a:pt x="560" y="640"/>
                    </a:lnTo>
                    <a:lnTo>
                      <a:pt x="560" y="100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>
                <a:noFill/>
              </a:ln>
              <a:effectLst>
                <a:glow rad="50800">
                  <a:schemeClr val="accent1">
                    <a:alpha val="15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64" name="Group 200"/>
            <p:cNvGrpSpPr/>
            <p:nvPr/>
          </p:nvGrpSpPr>
          <p:grpSpPr>
            <a:xfrm>
              <a:off x="-17347" y="0"/>
              <a:ext cx="9161347" cy="6857992"/>
              <a:chOff x="-17347" y="0"/>
              <a:chExt cx="9161347" cy="6857992"/>
            </a:xfrm>
          </p:grpSpPr>
          <p:sp>
            <p:nvSpPr>
              <p:cNvPr id="65" name="Freeform 16"/>
              <p:cNvSpPr>
                <a:spLocks noChangeAspect="1"/>
              </p:cNvSpPr>
              <p:nvPr/>
            </p:nvSpPr>
            <p:spPr bwMode="auto">
              <a:xfrm rot="9111631">
                <a:off x="7788433" y="1465582"/>
                <a:ext cx="1285378" cy="1966190"/>
              </a:xfrm>
              <a:custGeom>
                <a:avLst/>
                <a:gdLst/>
                <a:ahLst/>
                <a:cxnLst>
                  <a:cxn ang="0">
                    <a:pos x="942" y="650"/>
                  </a:cxn>
                  <a:cxn ang="0">
                    <a:pos x="932" y="564"/>
                  </a:cxn>
                  <a:cxn ang="0">
                    <a:pos x="906" y="552"/>
                  </a:cxn>
                  <a:cxn ang="0">
                    <a:pos x="752" y="596"/>
                  </a:cxn>
                  <a:cxn ang="0">
                    <a:pos x="706" y="618"/>
                  </a:cxn>
                  <a:cxn ang="0">
                    <a:pos x="654" y="660"/>
                  </a:cxn>
                  <a:cxn ang="0">
                    <a:pos x="650" y="654"/>
                  </a:cxn>
                  <a:cxn ang="0">
                    <a:pos x="744" y="506"/>
                  </a:cxn>
                  <a:cxn ang="0">
                    <a:pos x="744" y="390"/>
                  </a:cxn>
                  <a:cxn ang="0">
                    <a:pos x="702" y="264"/>
                  </a:cxn>
                  <a:cxn ang="0">
                    <a:pos x="594" y="224"/>
                  </a:cxn>
                  <a:cxn ang="0">
                    <a:pos x="498" y="116"/>
                  </a:cxn>
                  <a:cxn ang="0">
                    <a:pos x="472" y="8"/>
                  </a:cxn>
                  <a:cxn ang="0">
                    <a:pos x="470" y="8"/>
                  </a:cxn>
                  <a:cxn ang="0">
                    <a:pos x="444" y="116"/>
                  </a:cxn>
                  <a:cxn ang="0">
                    <a:pos x="350" y="224"/>
                  </a:cxn>
                  <a:cxn ang="0">
                    <a:pos x="240" y="264"/>
                  </a:cxn>
                  <a:cxn ang="0">
                    <a:pos x="198" y="390"/>
                  </a:cxn>
                  <a:cxn ang="0">
                    <a:pos x="198" y="506"/>
                  </a:cxn>
                  <a:cxn ang="0">
                    <a:pos x="292" y="654"/>
                  </a:cxn>
                  <a:cxn ang="0">
                    <a:pos x="288" y="660"/>
                  </a:cxn>
                  <a:cxn ang="0">
                    <a:pos x="240" y="622"/>
                  </a:cxn>
                  <a:cxn ang="0">
                    <a:pos x="180" y="592"/>
                  </a:cxn>
                  <a:cxn ang="0">
                    <a:pos x="30" y="552"/>
                  </a:cxn>
                  <a:cxn ang="0">
                    <a:pos x="8" y="576"/>
                  </a:cxn>
                  <a:cxn ang="0">
                    <a:pos x="8" y="692"/>
                  </a:cxn>
                  <a:cxn ang="0">
                    <a:pos x="22" y="740"/>
                  </a:cxn>
                  <a:cxn ang="0">
                    <a:pos x="52" y="782"/>
                  </a:cxn>
                  <a:cxn ang="0">
                    <a:pos x="88" y="804"/>
                  </a:cxn>
                  <a:cxn ang="0">
                    <a:pos x="150" y="840"/>
                  </a:cxn>
                  <a:cxn ang="0">
                    <a:pos x="178" y="912"/>
                  </a:cxn>
                  <a:cxn ang="0">
                    <a:pos x="106" y="1008"/>
                  </a:cxn>
                  <a:cxn ang="0">
                    <a:pos x="174" y="1016"/>
                  </a:cxn>
                  <a:cxn ang="0">
                    <a:pos x="274" y="1056"/>
                  </a:cxn>
                  <a:cxn ang="0">
                    <a:pos x="346" y="1062"/>
                  </a:cxn>
                  <a:cxn ang="0">
                    <a:pos x="444" y="1020"/>
                  </a:cxn>
                  <a:cxn ang="0">
                    <a:pos x="430" y="1246"/>
                  </a:cxn>
                  <a:cxn ang="0">
                    <a:pos x="386" y="1382"/>
                  </a:cxn>
                  <a:cxn ang="0">
                    <a:pos x="352" y="1416"/>
                  </a:cxn>
                  <a:cxn ang="0">
                    <a:pos x="354" y="1432"/>
                  </a:cxn>
                  <a:cxn ang="0">
                    <a:pos x="386" y="1444"/>
                  </a:cxn>
                  <a:cxn ang="0">
                    <a:pos x="428" y="1430"/>
                  </a:cxn>
                  <a:cxn ang="0">
                    <a:pos x="448" y="1418"/>
                  </a:cxn>
                  <a:cxn ang="0">
                    <a:pos x="488" y="1236"/>
                  </a:cxn>
                  <a:cxn ang="0">
                    <a:pos x="516" y="1030"/>
                  </a:cxn>
                  <a:cxn ang="0">
                    <a:pos x="616" y="1064"/>
                  </a:cxn>
                  <a:cxn ang="0">
                    <a:pos x="682" y="1050"/>
                  </a:cxn>
                  <a:cxn ang="0">
                    <a:pos x="790" y="1012"/>
                  </a:cxn>
                  <a:cxn ang="0">
                    <a:pos x="810" y="988"/>
                  </a:cxn>
                  <a:cxn ang="0">
                    <a:pos x="764" y="896"/>
                  </a:cxn>
                  <a:cxn ang="0">
                    <a:pos x="804" y="830"/>
                  </a:cxn>
                  <a:cxn ang="0">
                    <a:pos x="868" y="798"/>
                  </a:cxn>
                  <a:cxn ang="0">
                    <a:pos x="902" y="772"/>
                  </a:cxn>
                  <a:cxn ang="0">
                    <a:pos x="924" y="732"/>
                  </a:cxn>
                </a:cxnLst>
                <a:rect l="0" t="0" r="r" b="b"/>
                <a:pathLst>
                  <a:path w="944" h="1444">
                    <a:moveTo>
                      <a:pt x="924" y="732"/>
                    </a:moveTo>
                    <a:lnTo>
                      <a:pt x="924" y="732"/>
                    </a:lnTo>
                    <a:lnTo>
                      <a:pt x="932" y="706"/>
                    </a:lnTo>
                    <a:lnTo>
                      <a:pt x="938" y="678"/>
                    </a:lnTo>
                    <a:lnTo>
                      <a:pt x="942" y="650"/>
                    </a:lnTo>
                    <a:lnTo>
                      <a:pt x="944" y="622"/>
                    </a:lnTo>
                    <a:lnTo>
                      <a:pt x="942" y="598"/>
                    </a:lnTo>
                    <a:lnTo>
                      <a:pt x="938" y="578"/>
                    </a:lnTo>
                    <a:lnTo>
                      <a:pt x="934" y="570"/>
                    </a:lnTo>
                    <a:lnTo>
                      <a:pt x="932" y="564"/>
                    </a:lnTo>
                    <a:lnTo>
                      <a:pt x="926" y="558"/>
                    </a:lnTo>
                    <a:lnTo>
                      <a:pt x="922" y="556"/>
                    </a:lnTo>
                    <a:lnTo>
                      <a:pt x="922" y="556"/>
                    </a:lnTo>
                    <a:lnTo>
                      <a:pt x="916" y="554"/>
                    </a:lnTo>
                    <a:lnTo>
                      <a:pt x="906" y="552"/>
                    </a:lnTo>
                    <a:lnTo>
                      <a:pt x="886" y="554"/>
                    </a:lnTo>
                    <a:lnTo>
                      <a:pt x="862" y="558"/>
                    </a:lnTo>
                    <a:lnTo>
                      <a:pt x="838" y="566"/>
                    </a:lnTo>
                    <a:lnTo>
                      <a:pt x="788" y="582"/>
                    </a:lnTo>
                    <a:lnTo>
                      <a:pt x="752" y="596"/>
                    </a:lnTo>
                    <a:lnTo>
                      <a:pt x="752" y="596"/>
                    </a:lnTo>
                    <a:lnTo>
                      <a:pt x="750" y="596"/>
                    </a:lnTo>
                    <a:lnTo>
                      <a:pt x="750" y="596"/>
                    </a:lnTo>
                    <a:lnTo>
                      <a:pt x="726" y="608"/>
                    </a:lnTo>
                    <a:lnTo>
                      <a:pt x="706" y="618"/>
                    </a:lnTo>
                    <a:lnTo>
                      <a:pt x="692" y="630"/>
                    </a:lnTo>
                    <a:lnTo>
                      <a:pt x="678" y="638"/>
                    </a:lnTo>
                    <a:lnTo>
                      <a:pt x="662" y="654"/>
                    </a:lnTo>
                    <a:lnTo>
                      <a:pt x="658" y="658"/>
                    </a:lnTo>
                    <a:lnTo>
                      <a:pt x="654" y="660"/>
                    </a:lnTo>
                    <a:lnTo>
                      <a:pt x="654" y="660"/>
                    </a:lnTo>
                    <a:lnTo>
                      <a:pt x="650" y="660"/>
                    </a:lnTo>
                    <a:lnTo>
                      <a:pt x="648" y="658"/>
                    </a:lnTo>
                    <a:lnTo>
                      <a:pt x="650" y="654"/>
                    </a:lnTo>
                    <a:lnTo>
                      <a:pt x="650" y="654"/>
                    </a:lnTo>
                    <a:lnTo>
                      <a:pt x="660" y="638"/>
                    </a:lnTo>
                    <a:lnTo>
                      <a:pt x="724" y="548"/>
                    </a:lnTo>
                    <a:lnTo>
                      <a:pt x="724" y="548"/>
                    </a:lnTo>
                    <a:lnTo>
                      <a:pt x="736" y="528"/>
                    </a:lnTo>
                    <a:lnTo>
                      <a:pt x="744" y="506"/>
                    </a:lnTo>
                    <a:lnTo>
                      <a:pt x="748" y="484"/>
                    </a:lnTo>
                    <a:lnTo>
                      <a:pt x="750" y="462"/>
                    </a:lnTo>
                    <a:lnTo>
                      <a:pt x="750" y="438"/>
                    </a:lnTo>
                    <a:lnTo>
                      <a:pt x="748" y="414"/>
                    </a:lnTo>
                    <a:lnTo>
                      <a:pt x="744" y="390"/>
                    </a:lnTo>
                    <a:lnTo>
                      <a:pt x="740" y="368"/>
                    </a:lnTo>
                    <a:lnTo>
                      <a:pt x="728" y="328"/>
                    </a:lnTo>
                    <a:lnTo>
                      <a:pt x="716" y="294"/>
                    </a:lnTo>
                    <a:lnTo>
                      <a:pt x="702" y="264"/>
                    </a:lnTo>
                    <a:lnTo>
                      <a:pt x="702" y="264"/>
                    </a:lnTo>
                    <a:lnTo>
                      <a:pt x="680" y="260"/>
                    </a:lnTo>
                    <a:lnTo>
                      <a:pt x="660" y="254"/>
                    </a:lnTo>
                    <a:lnTo>
                      <a:pt x="642" y="248"/>
                    </a:lnTo>
                    <a:lnTo>
                      <a:pt x="624" y="240"/>
                    </a:lnTo>
                    <a:lnTo>
                      <a:pt x="594" y="224"/>
                    </a:lnTo>
                    <a:lnTo>
                      <a:pt x="566" y="204"/>
                    </a:lnTo>
                    <a:lnTo>
                      <a:pt x="544" y="184"/>
                    </a:lnTo>
                    <a:lnTo>
                      <a:pt x="526" y="162"/>
                    </a:lnTo>
                    <a:lnTo>
                      <a:pt x="510" y="138"/>
                    </a:lnTo>
                    <a:lnTo>
                      <a:pt x="498" y="116"/>
                    </a:lnTo>
                    <a:lnTo>
                      <a:pt x="490" y="92"/>
                    </a:lnTo>
                    <a:lnTo>
                      <a:pt x="482" y="72"/>
                    </a:lnTo>
                    <a:lnTo>
                      <a:pt x="478" y="52"/>
                    </a:lnTo>
                    <a:lnTo>
                      <a:pt x="474" y="34"/>
                    </a:lnTo>
                    <a:lnTo>
                      <a:pt x="472" y="8"/>
                    </a:lnTo>
                    <a:lnTo>
                      <a:pt x="472" y="0"/>
                    </a:lnTo>
                    <a:lnTo>
                      <a:pt x="472" y="2"/>
                    </a:lnTo>
                    <a:lnTo>
                      <a:pt x="472" y="0"/>
                    </a:lnTo>
                    <a:lnTo>
                      <a:pt x="472" y="0"/>
                    </a:lnTo>
                    <a:lnTo>
                      <a:pt x="470" y="8"/>
                    </a:lnTo>
                    <a:lnTo>
                      <a:pt x="468" y="34"/>
                    </a:lnTo>
                    <a:lnTo>
                      <a:pt x="466" y="52"/>
                    </a:lnTo>
                    <a:lnTo>
                      <a:pt x="460" y="72"/>
                    </a:lnTo>
                    <a:lnTo>
                      <a:pt x="454" y="92"/>
                    </a:lnTo>
                    <a:lnTo>
                      <a:pt x="444" y="116"/>
                    </a:lnTo>
                    <a:lnTo>
                      <a:pt x="432" y="138"/>
                    </a:lnTo>
                    <a:lnTo>
                      <a:pt x="418" y="162"/>
                    </a:lnTo>
                    <a:lnTo>
                      <a:pt x="398" y="184"/>
                    </a:lnTo>
                    <a:lnTo>
                      <a:pt x="376" y="204"/>
                    </a:lnTo>
                    <a:lnTo>
                      <a:pt x="350" y="224"/>
                    </a:lnTo>
                    <a:lnTo>
                      <a:pt x="318" y="240"/>
                    </a:lnTo>
                    <a:lnTo>
                      <a:pt x="300" y="248"/>
                    </a:lnTo>
                    <a:lnTo>
                      <a:pt x="282" y="254"/>
                    </a:lnTo>
                    <a:lnTo>
                      <a:pt x="262" y="260"/>
                    </a:lnTo>
                    <a:lnTo>
                      <a:pt x="240" y="264"/>
                    </a:lnTo>
                    <a:lnTo>
                      <a:pt x="240" y="264"/>
                    </a:lnTo>
                    <a:lnTo>
                      <a:pt x="226" y="294"/>
                    </a:lnTo>
                    <a:lnTo>
                      <a:pt x="214" y="328"/>
                    </a:lnTo>
                    <a:lnTo>
                      <a:pt x="202" y="368"/>
                    </a:lnTo>
                    <a:lnTo>
                      <a:pt x="198" y="390"/>
                    </a:lnTo>
                    <a:lnTo>
                      <a:pt x="194" y="414"/>
                    </a:lnTo>
                    <a:lnTo>
                      <a:pt x="192" y="438"/>
                    </a:lnTo>
                    <a:lnTo>
                      <a:pt x="192" y="462"/>
                    </a:lnTo>
                    <a:lnTo>
                      <a:pt x="194" y="484"/>
                    </a:lnTo>
                    <a:lnTo>
                      <a:pt x="198" y="506"/>
                    </a:lnTo>
                    <a:lnTo>
                      <a:pt x="208" y="528"/>
                    </a:lnTo>
                    <a:lnTo>
                      <a:pt x="218" y="548"/>
                    </a:lnTo>
                    <a:lnTo>
                      <a:pt x="218" y="548"/>
                    </a:lnTo>
                    <a:lnTo>
                      <a:pt x="282" y="638"/>
                    </a:lnTo>
                    <a:lnTo>
                      <a:pt x="292" y="654"/>
                    </a:lnTo>
                    <a:lnTo>
                      <a:pt x="292" y="654"/>
                    </a:lnTo>
                    <a:lnTo>
                      <a:pt x="294" y="658"/>
                    </a:lnTo>
                    <a:lnTo>
                      <a:pt x="292" y="660"/>
                    </a:lnTo>
                    <a:lnTo>
                      <a:pt x="288" y="660"/>
                    </a:lnTo>
                    <a:lnTo>
                      <a:pt x="288" y="660"/>
                    </a:lnTo>
                    <a:lnTo>
                      <a:pt x="284" y="658"/>
                    </a:lnTo>
                    <a:lnTo>
                      <a:pt x="280" y="654"/>
                    </a:lnTo>
                    <a:lnTo>
                      <a:pt x="266" y="640"/>
                    </a:lnTo>
                    <a:lnTo>
                      <a:pt x="254" y="632"/>
                    </a:lnTo>
                    <a:lnTo>
                      <a:pt x="240" y="622"/>
                    </a:lnTo>
                    <a:lnTo>
                      <a:pt x="224" y="612"/>
                    </a:lnTo>
                    <a:lnTo>
                      <a:pt x="202" y="602"/>
                    </a:lnTo>
                    <a:lnTo>
                      <a:pt x="202" y="600"/>
                    </a:lnTo>
                    <a:lnTo>
                      <a:pt x="202" y="600"/>
                    </a:lnTo>
                    <a:lnTo>
                      <a:pt x="180" y="592"/>
                    </a:lnTo>
                    <a:lnTo>
                      <a:pt x="126" y="572"/>
                    </a:lnTo>
                    <a:lnTo>
                      <a:pt x="96" y="562"/>
                    </a:lnTo>
                    <a:lnTo>
                      <a:pt x="66" y="556"/>
                    </a:lnTo>
                    <a:lnTo>
                      <a:pt x="42" y="552"/>
                    </a:lnTo>
                    <a:lnTo>
                      <a:pt x="30" y="552"/>
                    </a:lnTo>
                    <a:lnTo>
                      <a:pt x="22" y="556"/>
                    </a:lnTo>
                    <a:lnTo>
                      <a:pt x="22" y="556"/>
                    </a:lnTo>
                    <a:lnTo>
                      <a:pt x="18" y="558"/>
                    </a:lnTo>
                    <a:lnTo>
                      <a:pt x="14" y="562"/>
                    </a:lnTo>
                    <a:lnTo>
                      <a:pt x="8" y="576"/>
                    </a:lnTo>
                    <a:lnTo>
                      <a:pt x="2" y="594"/>
                    </a:lnTo>
                    <a:lnTo>
                      <a:pt x="0" y="616"/>
                    </a:lnTo>
                    <a:lnTo>
                      <a:pt x="2" y="640"/>
                    </a:lnTo>
                    <a:lnTo>
                      <a:pt x="4" y="666"/>
                    </a:lnTo>
                    <a:lnTo>
                      <a:pt x="8" y="692"/>
                    </a:lnTo>
                    <a:lnTo>
                      <a:pt x="16" y="718"/>
                    </a:lnTo>
                    <a:lnTo>
                      <a:pt x="16" y="718"/>
                    </a:lnTo>
                    <a:lnTo>
                      <a:pt x="16" y="726"/>
                    </a:lnTo>
                    <a:lnTo>
                      <a:pt x="16" y="726"/>
                    </a:lnTo>
                    <a:lnTo>
                      <a:pt x="22" y="740"/>
                    </a:lnTo>
                    <a:lnTo>
                      <a:pt x="30" y="754"/>
                    </a:lnTo>
                    <a:lnTo>
                      <a:pt x="38" y="768"/>
                    </a:lnTo>
                    <a:lnTo>
                      <a:pt x="50" y="782"/>
                    </a:lnTo>
                    <a:lnTo>
                      <a:pt x="50" y="782"/>
                    </a:lnTo>
                    <a:lnTo>
                      <a:pt x="52" y="782"/>
                    </a:lnTo>
                    <a:lnTo>
                      <a:pt x="52" y="782"/>
                    </a:lnTo>
                    <a:lnTo>
                      <a:pt x="60" y="790"/>
                    </a:lnTo>
                    <a:lnTo>
                      <a:pt x="70" y="796"/>
                    </a:lnTo>
                    <a:lnTo>
                      <a:pt x="78" y="800"/>
                    </a:lnTo>
                    <a:lnTo>
                      <a:pt x="88" y="804"/>
                    </a:lnTo>
                    <a:lnTo>
                      <a:pt x="88" y="804"/>
                    </a:lnTo>
                    <a:lnTo>
                      <a:pt x="104" y="808"/>
                    </a:lnTo>
                    <a:lnTo>
                      <a:pt x="128" y="822"/>
                    </a:lnTo>
                    <a:lnTo>
                      <a:pt x="138" y="830"/>
                    </a:lnTo>
                    <a:lnTo>
                      <a:pt x="150" y="840"/>
                    </a:lnTo>
                    <a:lnTo>
                      <a:pt x="160" y="852"/>
                    </a:lnTo>
                    <a:lnTo>
                      <a:pt x="168" y="866"/>
                    </a:lnTo>
                    <a:lnTo>
                      <a:pt x="176" y="880"/>
                    </a:lnTo>
                    <a:lnTo>
                      <a:pt x="178" y="896"/>
                    </a:lnTo>
                    <a:lnTo>
                      <a:pt x="178" y="912"/>
                    </a:lnTo>
                    <a:lnTo>
                      <a:pt x="174" y="930"/>
                    </a:lnTo>
                    <a:lnTo>
                      <a:pt x="166" y="948"/>
                    </a:lnTo>
                    <a:lnTo>
                      <a:pt x="152" y="968"/>
                    </a:lnTo>
                    <a:lnTo>
                      <a:pt x="132" y="988"/>
                    </a:lnTo>
                    <a:lnTo>
                      <a:pt x="106" y="1008"/>
                    </a:lnTo>
                    <a:lnTo>
                      <a:pt x="106" y="1008"/>
                    </a:lnTo>
                    <a:lnTo>
                      <a:pt x="118" y="1008"/>
                    </a:lnTo>
                    <a:lnTo>
                      <a:pt x="132" y="1008"/>
                    </a:lnTo>
                    <a:lnTo>
                      <a:pt x="152" y="1012"/>
                    </a:lnTo>
                    <a:lnTo>
                      <a:pt x="174" y="1016"/>
                    </a:lnTo>
                    <a:lnTo>
                      <a:pt x="202" y="1024"/>
                    </a:lnTo>
                    <a:lnTo>
                      <a:pt x="230" y="1034"/>
                    </a:lnTo>
                    <a:lnTo>
                      <a:pt x="260" y="1050"/>
                    </a:lnTo>
                    <a:lnTo>
                      <a:pt x="260" y="1050"/>
                    </a:lnTo>
                    <a:lnTo>
                      <a:pt x="274" y="1056"/>
                    </a:lnTo>
                    <a:lnTo>
                      <a:pt x="288" y="1060"/>
                    </a:lnTo>
                    <a:lnTo>
                      <a:pt x="304" y="1064"/>
                    </a:lnTo>
                    <a:lnTo>
                      <a:pt x="318" y="1064"/>
                    </a:lnTo>
                    <a:lnTo>
                      <a:pt x="332" y="1064"/>
                    </a:lnTo>
                    <a:lnTo>
                      <a:pt x="346" y="1062"/>
                    </a:lnTo>
                    <a:lnTo>
                      <a:pt x="372" y="1056"/>
                    </a:lnTo>
                    <a:lnTo>
                      <a:pt x="396" y="1046"/>
                    </a:lnTo>
                    <a:lnTo>
                      <a:pt x="418" y="1036"/>
                    </a:lnTo>
                    <a:lnTo>
                      <a:pt x="444" y="1020"/>
                    </a:lnTo>
                    <a:lnTo>
                      <a:pt x="444" y="1020"/>
                    </a:lnTo>
                    <a:lnTo>
                      <a:pt x="444" y="1050"/>
                    </a:lnTo>
                    <a:lnTo>
                      <a:pt x="444" y="1096"/>
                    </a:lnTo>
                    <a:lnTo>
                      <a:pt x="442" y="1152"/>
                    </a:lnTo>
                    <a:lnTo>
                      <a:pt x="436" y="1214"/>
                    </a:lnTo>
                    <a:lnTo>
                      <a:pt x="430" y="1246"/>
                    </a:lnTo>
                    <a:lnTo>
                      <a:pt x="424" y="1276"/>
                    </a:lnTo>
                    <a:lnTo>
                      <a:pt x="418" y="1306"/>
                    </a:lnTo>
                    <a:lnTo>
                      <a:pt x="408" y="1334"/>
                    </a:lnTo>
                    <a:lnTo>
                      <a:pt x="398" y="1360"/>
                    </a:lnTo>
                    <a:lnTo>
                      <a:pt x="386" y="1382"/>
                    </a:lnTo>
                    <a:lnTo>
                      <a:pt x="372" y="1400"/>
                    </a:lnTo>
                    <a:lnTo>
                      <a:pt x="364" y="1408"/>
                    </a:lnTo>
                    <a:lnTo>
                      <a:pt x="356" y="1414"/>
                    </a:lnTo>
                    <a:lnTo>
                      <a:pt x="356" y="1414"/>
                    </a:lnTo>
                    <a:lnTo>
                      <a:pt x="352" y="1416"/>
                    </a:lnTo>
                    <a:lnTo>
                      <a:pt x="350" y="1420"/>
                    </a:lnTo>
                    <a:lnTo>
                      <a:pt x="348" y="1422"/>
                    </a:lnTo>
                    <a:lnTo>
                      <a:pt x="350" y="1426"/>
                    </a:lnTo>
                    <a:lnTo>
                      <a:pt x="352" y="1428"/>
                    </a:lnTo>
                    <a:lnTo>
                      <a:pt x="354" y="1432"/>
                    </a:lnTo>
                    <a:lnTo>
                      <a:pt x="354" y="1432"/>
                    </a:lnTo>
                    <a:lnTo>
                      <a:pt x="362" y="1438"/>
                    </a:lnTo>
                    <a:lnTo>
                      <a:pt x="368" y="1440"/>
                    </a:lnTo>
                    <a:lnTo>
                      <a:pt x="376" y="1444"/>
                    </a:lnTo>
                    <a:lnTo>
                      <a:pt x="386" y="1444"/>
                    </a:lnTo>
                    <a:lnTo>
                      <a:pt x="398" y="1444"/>
                    </a:lnTo>
                    <a:lnTo>
                      <a:pt x="410" y="1440"/>
                    </a:lnTo>
                    <a:lnTo>
                      <a:pt x="422" y="1434"/>
                    </a:lnTo>
                    <a:lnTo>
                      <a:pt x="422" y="1434"/>
                    </a:lnTo>
                    <a:lnTo>
                      <a:pt x="428" y="1430"/>
                    </a:lnTo>
                    <a:lnTo>
                      <a:pt x="434" y="1430"/>
                    </a:lnTo>
                    <a:lnTo>
                      <a:pt x="442" y="1428"/>
                    </a:lnTo>
                    <a:lnTo>
                      <a:pt x="444" y="1424"/>
                    </a:lnTo>
                    <a:lnTo>
                      <a:pt x="448" y="1418"/>
                    </a:lnTo>
                    <a:lnTo>
                      <a:pt x="448" y="1418"/>
                    </a:lnTo>
                    <a:lnTo>
                      <a:pt x="458" y="1398"/>
                    </a:lnTo>
                    <a:lnTo>
                      <a:pt x="466" y="1370"/>
                    </a:lnTo>
                    <a:lnTo>
                      <a:pt x="474" y="1334"/>
                    </a:lnTo>
                    <a:lnTo>
                      <a:pt x="482" y="1288"/>
                    </a:lnTo>
                    <a:lnTo>
                      <a:pt x="488" y="1236"/>
                    </a:lnTo>
                    <a:lnTo>
                      <a:pt x="494" y="1174"/>
                    </a:lnTo>
                    <a:lnTo>
                      <a:pt x="498" y="1104"/>
                    </a:lnTo>
                    <a:lnTo>
                      <a:pt x="502" y="1022"/>
                    </a:lnTo>
                    <a:lnTo>
                      <a:pt x="502" y="1022"/>
                    </a:lnTo>
                    <a:lnTo>
                      <a:pt x="516" y="1030"/>
                    </a:lnTo>
                    <a:lnTo>
                      <a:pt x="532" y="1040"/>
                    </a:lnTo>
                    <a:lnTo>
                      <a:pt x="552" y="1050"/>
                    </a:lnTo>
                    <a:lnTo>
                      <a:pt x="576" y="1058"/>
                    </a:lnTo>
                    <a:lnTo>
                      <a:pt x="602" y="1062"/>
                    </a:lnTo>
                    <a:lnTo>
                      <a:pt x="616" y="1064"/>
                    </a:lnTo>
                    <a:lnTo>
                      <a:pt x="628" y="1064"/>
                    </a:lnTo>
                    <a:lnTo>
                      <a:pt x="642" y="1064"/>
                    </a:lnTo>
                    <a:lnTo>
                      <a:pt x="656" y="1060"/>
                    </a:lnTo>
                    <a:lnTo>
                      <a:pt x="668" y="1056"/>
                    </a:lnTo>
                    <a:lnTo>
                      <a:pt x="682" y="1050"/>
                    </a:lnTo>
                    <a:lnTo>
                      <a:pt x="682" y="1050"/>
                    </a:lnTo>
                    <a:lnTo>
                      <a:pt x="712" y="1034"/>
                    </a:lnTo>
                    <a:lnTo>
                      <a:pt x="742" y="1024"/>
                    </a:lnTo>
                    <a:lnTo>
                      <a:pt x="768" y="1016"/>
                    </a:lnTo>
                    <a:lnTo>
                      <a:pt x="790" y="1012"/>
                    </a:lnTo>
                    <a:lnTo>
                      <a:pt x="810" y="1008"/>
                    </a:lnTo>
                    <a:lnTo>
                      <a:pt x="824" y="1008"/>
                    </a:lnTo>
                    <a:lnTo>
                      <a:pt x="836" y="1008"/>
                    </a:lnTo>
                    <a:lnTo>
                      <a:pt x="836" y="1008"/>
                    </a:lnTo>
                    <a:lnTo>
                      <a:pt x="810" y="988"/>
                    </a:lnTo>
                    <a:lnTo>
                      <a:pt x="790" y="968"/>
                    </a:lnTo>
                    <a:lnTo>
                      <a:pt x="776" y="948"/>
                    </a:lnTo>
                    <a:lnTo>
                      <a:pt x="768" y="930"/>
                    </a:lnTo>
                    <a:lnTo>
                      <a:pt x="764" y="912"/>
                    </a:lnTo>
                    <a:lnTo>
                      <a:pt x="764" y="896"/>
                    </a:lnTo>
                    <a:lnTo>
                      <a:pt x="768" y="880"/>
                    </a:lnTo>
                    <a:lnTo>
                      <a:pt x="774" y="866"/>
                    </a:lnTo>
                    <a:lnTo>
                      <a:pt x="782" y="852"/>
                    </a:lnTo>
                    <a:lnTo>
                      <a:pt x="792" y="840"/>
                    </a:lnTo>
                    <a:lnTo>
                      <a:pt x="804" y="830"/>
                    </a:lnTo>
                    <a:lnTo>
                      <a:pt x="816" y="822"/>
                    </a:lnTo>
                    <a:lnTo>
                      <a:pt x="838" y="808"/>
                    </a:lnTo>
                    <a:lnTo>
                      <a:pt x="854" y="804"/>
                    </a:lnTo>
                    <a:lnTo>
                      <a:pt x="854" y="804"/>
                    </a:lnTo>
                    <a:lnTo>
                      <a:pt x="868" y="798"/>
                    </a:lnTo>
                    <a:lnTo>
                      <a:pt x="882" y="790"/>
                    </a:lnTo>
                    <a:lnTo>
                      <a:pt x="882" y="790"/>
                    </a:lnTo>
                    <a:lnTo>
                      <a:pt x="882" y="790"/>
                    </a:lnTo>
                    <a:lnTo>
                      <a:pt x="892" y="782"/>
                    </a:lnTo>
                    <a:lnTo>
                      <a:pt x="902" y="772"/>
                    </a:lnTo>
                    <a:lnTo>
                      <a:pt x="910" y="762"/>
                    </a:lnTo>
                    <a:lnTo>
                      <a:pt x="918" y="748"/>
                    </a:lnTo>
                    <a:lnTo>
                      <a:pt x="918" y="748"/>
                    </a:lnTo>
                    <a:lnTo>
                      <a:pt x="924" y="732"/>
                    </a:lnTo>
                    <a:lnTo>
                      <a:pt x="924" y="732"/>
                    </a:lnTo>
                    <a:close/>
                  </a:path>
                </a:pathLst>
              </a:custGeom>
              <a:solidFill>
                <a:schemeClr val="accent1">
                  <a:alpha val="2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25400">
                  <a:schemeClr val="accent1">
                    <a:alpha val="43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" name="Freeform 24"/>
              <p:cNvSpPr>
                <a:spLocks noChangeAspect="1"/>
              </p:cNvSpPr>
              <p:nvPr/>
            </p:nvSpPr>
            <p:spPr bwMode="auto">
              <a:xfrm rot="4324833">
                <a:off x="8243059" y="5300272"/>
                <a:ext cx="474357" cy="1154204"/>
              </a:xfrm>
              <a:custGeom>
                <a:avLst/>
                <a:gdLst/>
                <a:ahLst/>
                <a:cxnLst>
                  <a:cxn ang="0">
                    <a:pos x="152" y="0"/>
                  </a:cxn>
                  <a:cxn ang="0">
                    <a:pos x="164" y="50"/>
                  </a:cxn>
                  <a:cxn ang="0">
                    <a:pos x="164" y="102"/>
                  </a:cxn>
                  <a:cxn ang="0">
                    <a:pos x="154" y="154"/>
                  </a:cxn>
                  <a:cxn ang="0">
                    <a:pos x="138" y="206"/>
                  </a:cxn>
                  <a:cxn ang="0">
                    <a:pos x="92" y="310"/>
                  </a:cxn>
                  <a:cxn ang="0">
                    <a:pos x="48" y="404"/>
                  </a:cxn>
                  <a:cxn ang="0">
                    <a:pos x="32" y="446"/>
                  </a:cxn>
                  <a:cxn ang="0">
                    <a:pos x="10" y="528"/>
                  </a:cxn>
                  <a:cxn ang="0">
                    <a:pos x="2" y="592"/>
                  </a:cxn>
                  <a:cxn ang="0">
                    <a:pos x="0" y="634"/>
                  </a:cxn>
                  <a:cxn ang="0">
                    <a:pos x="6" y="682"/>
                  </a:cxn>
                  <a:cxn ang="0">
                    <a:pos x="24" y="762"/>
                  </a:cxn>
                  <a:cxn ang="0">
                    <a:pos x="48" y="824"/>
                  </a:cxn>
                  <a:cxn ang="0">
                    <a:pos x="80" y="872"/>
                  </a:cxn>
                  <a:cxn ang="0">
                    <a:pos x="114" y="906"/>
                  </a:cxn>
                  <a:cxn ang="0">
                    <a:pos x="152" y="928"/>
                  </a:cxn>
                  <a:cxn ang="0">
                    <a:pos x="188" y="942"/>
                  </a:cxn>
                  <a:cxn ang="0">
                    <a:pos x="236" y="950"/>
                  </a:cxn>
                  <a:cxn ang="0">
                    <a:pos x="230" y="982"/>
                  </a:cxn>
                  <a:cxn ang="0">
                    <a:pos x="210" y="1050"/>
                  </a:cxn>
                  <a:cxn ang="0">
                    <a:pos x="186" y="1114"/>
                  </a:cxn>
                  <a:cxn ang="0">
                    <a:pos x="162" y="1150"/>
                  </a:cxn>
                  <a:cxn ang="0">
                    <a:pos x="142" y="1168"/>
                  </a:cxn>
                  <a:cxn ang="0">
                    <a:pos x="132" y="1174"/>
                  </a:cxn>
                  <a:cxn ang="0">
                    <a:pos x="126" y="1178"/>
                  </a:cxn>
                  <a:cxn ang="0">
                    <a:pos x="130" y="1188"/>
                  </a:cxn>
                  <a:cxn ang="0">
                    <a:pos x="134" y="1192"/>
                  </a:cxn>
                  <a:cxn ang="0">
                    <a:pos x="154" y="1202"/>
                  </a:cxn>
                  <a:cxn ang="0">
                    <a:pos x="172" y="1202"/>
                  </a:cxn>
                  <a:cxn ang="0">
                    <a:pos x="184" y="1198"/>
                  </a:cxn>
                  <a:cxn ang="0">
                    <a:pos x="194" y="1196"/>
                  </a:cxn>
                  <a:cxn ang="0">
                    <a:pos x="206" y="1188"/>
                  </a:cxn>
                  <a:cxn ang="0">
                    <a:pos x="214" y="1174"/>
                  </a:cxn>
                  <a:cxn ang="0">
                    <a:pos x="232" y="1134"/>
                  </a:cxn>
                  <a:cxn ang="0">
                    <a:pos x="262" y="1038"/>
                  </a:cxn>
                  <a:cxn ang="0">
                    <a:pos x="282" y="946"/>
                  </a:cxn>
                  <a:cxn ang="0">
                    <a:pos x="288" y="946"/>
                  </a:cxn>
                  <a:cxn ang="0">
                    <a:pos x="334" y="912"/>
                  </a:cxn>
                  <a:cxn ang="0">
                    <a:pos x="374" y="876"/>
                  </a:cxn>
                  <a:cxn ang="0">
                    <a:pos x="408" y="840"/>
                  </a:cxn>
                  <a:cxn ang="0">
                    <a:pos x="434" y="802"/>
                  </a:cxn>
                  <a:cxn ang="0">
                    <a:pos x="456" y="764"/>
                  </a:cxn>
                  <a:cxn ang="0">
                    <a:pos x="472" y="726"/>
                  </a:cxn>
                  <a:cxn ang="0">
                    <a:pos x="490" y="648"/>
                  </a:cxn>
                  <a:cxn ang="0">
                    <a:pos x="492" y="568"/>
                  </a:cxn>
                  <a:cxn ang="0">
                    <a:pos x="478" y="490"/>
                  </a:cxn>
                  <a:cxn ang="0">
                    <a:pos x="454" y="414"/>
                  </a:cxn>
                  <a:cxn ang="0">
                    <a:pos x="420" y="340"/>
                  </a:cxn>
                  <a:cxn ang="0">
                    <a:pos x="380" y="270"/>
                  </a:cxn>
                  <a:cxn ang="0">
                    <a:pos x="336" y="206"/>
                  </a:cxn>
                  <a:cxn ang="0">
                    <a:pos x="248" y="98"/>
                  </a:cxn>
                  <a:cxn ang="0">
                    <a:pos x="180" y="26"/>
                  </a:cxn>
                  <a:cxn ang="0">
                    <a:pos x="152" y="0"/>
                  </a:cxn>
                </a:cxnLst>
                <a:rect l="0" t="0" r="r" b="b"/>
                <a:pathLst>
                  <a:path w="494" h="1202">
                    <a:moveTo>
                      <a:pt x="152" y="0"/>
                    </a:moveTo>
                    <a:lnTo>
                      <a:pt x="152" y="0"/>
                    </a:lnTo>
                    <a:lnTo>
                      <a:pt x="160" y="26"/>
                    </a:lnTo>
                    <a:lnTo>
                      <a:pt x="164" y="50"/>
                    </a:lnTo>
                    <a:lnTo>
                      <a:pt x="166" y="76"/>
                    </a:lnTo>
                    <a:lnTo>
                      <a:pt x="164" y="102"/>
                    </a:lnTo>
                    <a:lnTo>
                      <a:pt x="160" y="128"/>
                    </a:lnTo>
                    <a:lnTo>
                      <a:pt x="154" y="154"/>
                    </a:lnTo>
                    <a:lnTo>
                      <a:pt x="148" y="180"/>
                    </a:lnTo>
                    <a:lnTo>
                      <a:pt x="138" y="206"/>
                    </a:lnTo>
                    <a:lnTo>
                      <a:pt x="116" y="258"/>
                    </a:lnTo>
                    <a:lnTo>
                      <a:pt x="92" y="310"/>
                    </a:lnTo>
                    <a:lnTo>
                      <a:pt x="70" y="358"/>
                    </a:lnTo>
                    <a:lnTo>
                      <a:pt x="48" y="404"/>
                    </a:lnTo>
                    <a:lnTo>
                      <a:pt x="48" y="404"/>
                    </a:lnTo>
                    <a:lnTo>
                      <a:pt x="32" y="446"/>
                    </a:lnTo>
                    <a:lnTo>
                      <a:pt x="18" y="488"/>
                    </a:lnTo>
                    <a:lnTo>
                      <a:pt x="10" y="528"/>
                    </a:lnTo>
                    <a:lnTo>
                      <a:pt x="4" y="562"/>
                    </a:lnTo>
                    <a:lnTo>
                      <a:pt x="2" y="592"/>
                    </a:lnTo>
                    <a:lnTo>
                      <a:pt x="0" y="614"/>
                    </a:lnTo>
                    <a:lnTo>
                      <a:pt x="0" y="634"/>
                    </a:lnTo>
                    <a:lnTo>
                      <a:pt x="0" y="634"/>
                    </a:lnTo>
                    <a:lnTo>
                      <a:pt x="6" y="682"/>
                    </a:lnTo>
                    <a:lnTo>
                      <a:pt x="14" y="724"/>
                    </a:lnTo>
                    <a:lnTo>
                      <a:pt x="24" y="762"/>
                    </a:lnTo>
                    <a:lnTo>
                      <a:pt x="36" y="796"/>
                    </a:lnTo>
                    <a:lnTo>
                      <a:pt x="48" y="824"/>
                    </a:lnTo>
                    <a:lnTo>
                      <a:pt x="64" y="850"/>
                    </a:lnTo>
                    <a:lnTo>
                      <a:pt x="80" y="872"/>
                    </a:lnTo>
                    <a:lnTo>
                      <a:pt x="96" y="890"/>
                    </a:lnTo>
                    <a:lnTo>
                      <a:pt x="114" y="906"/>
                    </a:lnTo>
                    <a:lnTo>
                      <a:pt x="132" y="918"/>
                    </a:lnTo>
                    <a:lnTo>
                      <a:pt x="152" y="928"/>
                    </a:lnTo>
                    <a:lnTo>
                      <a:pt x="170" y="936"/>
                    </a:lnTo>
                    <a:lnTo>
                      <a:pt x="188" y="942"/>
                    </a:lnTo>
                    <a:lnTo>
                      <a:pt x="204" y="946"/>
                    </a:lnTo>
                    <a:lnTo>
                      <a:pt x="236" y="950"/>
                    </a:lnTo>
                    <a:lnTo>
                      <a:pt x="236" y="950"/>
                    </a:lnTo>
                    <a:lnTo>
                      <a:pt x="230" y="982"/>
                    </a:lnTo>
                    <a:lnTo>
                      <a:pt x="220" y="1016"/>
                    </a:lnTo>
                    <a:lnTo>
                      <a:pt x="210" y="1050"/>
                    </a:lnTo>
                    <a:lnTo>
                      <a:pt x="200" y="1082"/>
                    </a:lnTo>
                    <a:lnTo>
                      <a:pt x="186" y="1114"/>
                    </a:lnTo>
                    <a:lnTo>
                      <a:pt x="170" y="1140"/>
                    </a:lnTo>
                    <a:lnTo>
                      <a:pt x="162" y="1150"/>
                    </a:lnTo>
                    <a:lnTo>
                      <a:pt x="152" y="1160"/>
                    </a:lnTo>
                    <a:lnTo>
                      <a:pt x="142" y="1168"/>
                    </a:lnTo>
                    <a:lnTo>
                      <a:pt x="132" y="1174"/>
                    </a:lnTo>
                    <a:lnTo>
                      <a:pt x="132" y="1174"/>
                    </a:lnTo>
                    <a:lnTo>
                      <a:pt x="130" y="1176"/>
                    </a:lnTo>
                    <a:lnTo>
                      <a:pt x="126" y="1178"/>
                    </a:lnTo>
                    <a:lnTo>
                      <a:pt x="126" y="1182"/>
                    </a:lnTo>
                    <a:lnTo>
                      <a:pt x="130" y="1188"/>
                    </a:lnTo>
                    <a:lnTo>
                      <a:pt x="130" y="1188"/>
                    </a:lnTo>
                    <a:lnTo>
                      <a:pt x="134" y="1192"/>
                    </a:lnTo>
                    <a:lnTo>
                      <a:pt x="146" y="1200"/>
                    </a:lnTo>
                    <a:lnTo>
                      <a:pt x="154" y="1202"/>
                    </a:lnTo>
                    <a:lnTo>
                      <a:pt x="162" y="1202"/>
                    </a:lnTo>
                    <a:lnTo>
                      <a:pt x="172" y="1202"/>
                    </a:lnTo>
                    <a:lnTo>
                      <a:pt x="184" y="1198"/>
                    </a:lnTo>
                    <a:lnTo>
                      <a:pt x="184" y="1198"/>
                    </a:lnTo>
                    <a:lnTo>
                      <a:pt x="190" y="1196"/>
                    </a:lnTo>
                    <a:lnTo>
                      <a:pt x="194" y="1196"/>
                    </a:lnTo>
                    <a:lnTo>
                      <a:pt x="200" y="1194"/>
                    </a:lnTo>
                    <a:lnTo>
                      <a:pt x="206" y="1188"/>
                    </a:lnTo>
                    <a:lnTo>
                      <a:pt x="206" y="1188"/>
                    </a:lnTo>
                    <a:lnTo>
                      <a:pt x="214" y="1174"/>
                    </a:lnTo>
                    <a:lnTo>
                      <a:pt x="224" y="1156"/>
                    </a:lnTo>
                    <a:lnTo>
                      <a:pt x="232" y="1134"/>
                    </a:lnTo>
                    <a:lnTo>
                      <a:pt x="242" y="1108"/>
                    </a:lnTo>
                    <a:lnTo>
                      <a:pt x="262" y="1038"/>
                    </a:lnTo>
                    <a:lnTo>
                      <a:pt x="282" y="946"/>
                    </a:lnTo>
                    <a:lnTo>
                      <a:pt x="282" y="946"/>
                    </a:lnTo>
                    <a:lnTo>
                      <a:pt x="288" y="946"/>
                    </a:lnTo>
                    <a:lnTo>
                      <a:pt x="288" y="946"/>
                    </a:lnTo>
                    <a:lnTo>
                      <a:pt x="312" y="928"/>
                    </a:lnTo>
                    <a:lnTo>
                      <a:pt x="334" y="912"/>
                    </a:lnTo>
                    <a:lnTo>
                      <a:pt x="354" y="894"/>
                    </a:lnTo>
                    <a:lnTo>
                      <a:pt x="374" y="876"/>
                    </a:lnTo>
                    <a:lnTo>
                      <a:pt x="392" y="858"/>
                    </a:lnTo>
                    <a:lnTo>
                      <a:pt x="408" y="840"/>
                    </a:lnTo>
                    <a:lnTo>
                      <a:pt x="422" y="822"/>
                    </a:lnTo>
                    <a:lnTo>
                      <a:pt x="434" y="802"/>
                    </a:lnTo>
                    <a:lnTo>
                      <a:pt x="446" y="784"/>
                    </a:lnTo>
                    <a:lnTo>
                      <a:pt x="456" y="764"/>
                    </a:lnTo>
                    <a:lnTo>
                      <a:pt x="466" y="746"/>
                    </a:lnTo>
                    <a:lnTo>
                      <a:pt x="472" y="726"/>
                    </a:lnTo>
                    <a:lnTo>
                      <a:pt x="484" y="688"/>
                    </a:lnTo>
                    <a:lnTo>
                      <a:pt x="490" y="648"/>
                    </a:lnTo>
                    <a:lnTo>
                      <a:pt x="494" y="608"/>
                    </a:lnTo>
                    <a:lnTo>
                      <a:pt x="492" y="568"/>
                    </a:lnTo>
                    <a:lnTo>
                      <a:pt x="486" y="530"/>
                    </a:lnTo>
                    <a:lnTo>
                      <a:pt x="478" y="490"/>
                    </a:lnTo>
                    <a:lnTo>
                      <a:pt x="468" y="452"/>
                    </a:lnTo>
                    <a:lnTo>
                      <a:pt x="454" y="414"/>
                    </a:lnTo>
                    <a:lnTo>
                      <a:pt x="438" y="376"/>
                    </a:lnTo>
                    <a:lnTo>
                      <a:pt x="420" y="340"/>
                    </a:lnTo>
                    <a:lnTo>
                      <a:pt x="400" y="304"/>
                    </a:lnTo>
                    <a:lnTo>
                      <a:pt x="380" y="270"/>
                    </a:lnTo>
                    <a:lnTo>
                      <a:pt x="358" y="238"/>
                    </a:lnTo>
                    <a:lnTo>
                      <a:pt x="336" y="206"/>
                    </a:lnTo>
                    <a:lnTo>
                      <a:pt x="290" y="148"/>
                    </a:lnTo>
                    <a:lnTo>
                      <a:pt x="248" y="98"/>
                    </a:lnTo>
                    <a:lnTo>
                      <a:pt x="210" y="58"/>
                    </a:lnTo>
                    <a:lnTo>
                      <a:pt x="180" y="26"/>
                    </a:lnTo>
                    <a:lnTo>
                      <a:pt x="152" y="0"/>
                    </a:lnTo>
                    <a:lnTo>
                      <a:pt x="152" y="0"/>
                    </a:lnTo>
                    <a:close/>
                  </a:path>
                </a:pathLst>
              </a:custGeom>
              <a:solidFill>
                <a:schemeClr val="accent1">
                  <a:alpha val="2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38100">
                  <a:schemeClr val="accent1">
                    <a:alpha val="43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" name="Freeform 28"/>
              <p:cNvSpPr>
                <a:spLocks noChangeAspect="1"/>
              </p:cNvSpPr>
              <p:nvPr/>
            </p:nvSpPr>
            <p:spPr bwMode="auto">
              <a:xfrm rot="19659348">
                <a:off x="7187072" y="3993953"/>
                <a:ext cx="942538" cy="1486797"/>
              </a:xfrm>
              <a:custGeom>
                <a:avLst/>
                <a:gdLst/>
                <a:ahLst/>
                <a:cxnLst>
                  <a:cxn ang="0">
                    <a:pos x="1140" y="784"/>
                  </a:cxn>
                  <a:cxn ang="0">
                    <a:pos x="1090" y="812"/>
                  </a:cxn>
                  <a:cxn ang="0">
                    <a:pos x="1052" y="766"/>
                  </a:cxn>
                  <a:cxn ang="0">
                    <a:pos x="956" y="774"/>
                  </a:cxn>
                  <a:cxn ang="0">
                    <a:pos x="842" y="848"/>
                  </a:cxn>
                  <a:cxn ang="0">
                    <a:pos x="824" y="848"/>
                  </a:cxn>
                  <a:cxn ang="0">
                    <a:pos x="928" y="698"/>
                  </a:cxn>
                  <a:cxn ang="0">
                    <a:pos x="952" y="538"/>
                  </a:cxn>
                  <a:cxn ang="0">
                    <a:pos x="898" y="354"/>
                  </a:cxn>
                  <a:cxn ang="0">
                    <a:pos x="792" y="312"/>
                  </a:cxn>
                  <a:cxn ang="0">
                    <a:pos x="688" y="238"/>
                  </a:cxn>
                  <a:cxn ang="0">
                    <a:pos x="600" y="68"/>
                  </a:cxn>
                  <a:cxn ang="0">
                    <a:pos x="592" y="0"/>
                  </a:cxn>
                  <a:cxn ang="0">
                    <a:pos x="558" y="150"/>
                  </a:cxn>
                  <a:cxn ang="0">
                    <a:pos x="452" y="278"/>
                  </a:cxn>
                  <a:cxn ang="0">
                    <a:pos x="322" y="338"/>
                  </a:cxn>
                  <a:cxn ang="0">
                    <a:pos x="252" y="452"/>
                  </a:cxn>
                  <a:cxn ang="0">
                    <a:pos x="234" y="628"/>
                  </a:cxn>
                  <a:cxn ang="0">
                    <a:pos x="320" y="786"/>
                  </a:cxn>
                  <a:cxn ang="0">
                    <a:pos x="356" y="856"/>
                  </a:cxn>
                  <a:cxn ang="0">
                    <a:pos x="288" y="804"/>
                  </a:cxn>
                  <a:cxn ang="0">
                    <a:pos x="174" y="760"/>
                  </a:cxn>
                  <a:cxn ang="0">
                    <a:pos x="110" y="782"/>
                  </a:cxn>
                  <a:cxn ang="0">
                    <a:pos x="84" y="810"/>
                  </a:cxn>
                  <a:cxn ang="0">
                    <a:pos x="18" y="742"/>
                  </a:cxn>
                  <a:cxn ang="0">
                    <a:pos x="6" y="734"/>
                  </a:cxn>
                  <a:cxn ang="0">
                    <a:pos x="4" y="942"/>
                  </a:cxn>
                  <a:cxn ang="0">
                    <a:pos x="52" y="1018"/>
                  </a:cxn>
                  <a:cxn ang="0">
                    <a:pos x="118" y="1050"/>
                  </a:cxn>
                  <a:cxn ang="0">
                    <a:pos x="200" y="1124"/>
                  </a:cxn>
                  <a:cxn ang="0">
                    <a:pos x="208" y="1206"/>
                  </a:cxn>
                  <a:cxn ang="0">
                    <a:pos x="154" y="1282"/>
                  </a:cxn>
                  <a:cxn ang="0">
                    <a:pos x="178" y="1312"/>
                  </a:cxn>
                  <a:cxn ang="0">
                    <a:pos x="338" y="1372"/>
                  </a:cxn>
                  <a:cxn ang="0">
                    <a:pos x="448" y="1374"/>
                  </a:cxn>
                  <a:cxn ang="0">
                    <a:pos x="558" y="1324"/>
                  </a:cxn>
                  <a:cxn ang="0">
                    <a:pos x="540" y="1616"/>
                  </a:cxn>
                  <a:cxn ang="0">
                    <a:pos x="474" y="1806"/>
                  </a:cxn>
                  <a:cxn ang="0">
                    <a:pos x="434" y="1842"/>
                  </a:cxn>
                  <a:cxn ang="0">
                    <a:pos x="450" y="1864"/>
                  </a:cxn>
                  <a:cxn ang="0">
                    <a:pos x="528" y="1860"/>
                  </a:cxn>
                  <a:cxn ang="0">
                    <a:pos x="554" y="1852"/>
                  </a:cxn>
                  <a:cxn ang="0">
                    <a:pos x="596" y="1730"/>
                  </a:cxn>
                  <a:cxn ang="0">
                    <a:pos x="634" y="1326"/>
                  </a:cxn>
                  <a:cxn ang="0">
                    <a:pos x="762" y="1380"/>
                  </a:cxn>
                  <a:cxn ang="0">
                    <a:pos x="866" y="1362"/>
                  </a:cxn>
                  <a:cxn ang="0">
                    <a:pos x="1032" y="1310"/>
                  </a:cxn>
                  <a:cxn ang="0">
                    <a:pos x="1018" y="1268"/>
                  </a:cxn>
                  <a:cxn ang="0">
                    <a:pos x="974" y="1194"/>
                  </a:cxn>
                  <a:cxn ang="0">
                    <a:pos x="996" y="1106"/>
                  </a:cxn>
                  <a:cxn ang="0">
                    <a:pos x="1080" y="1046"/>
                  </a:cxn>
                  <a:cxn ang="0">
                    <a:pos x="1148" y="1006"/>
                  </a:cxn>
                  <a:cxn ang="0">
                    <a:pos x="1186" y="920"/>
                  </a:cxn>
                  <a:cxn ang="0">
                    <a:pos x="1178" y="724"/>
                  </a:cxn>
                </a:cxnLst>
                <a:rect l="0" t="0" r="r" b="b"/>
                <a:pathLst>
                  <a:path w="1188" h="1874">
                    <a:moveTo>
                      <a:pt x="1170" y="730"/>
                    </a:moveTo>
                    <a:lnTo>
                      <a:pt x="1170" y="730"/>
                    </a:lnTo>
                    <a:lnTo>
                      <a:pt x="1168" y="742"/>
                    </a:lnTo>
                    <a:lnTo>
                      <a:pt x="1164" y="752"/>
                    </a:lnTo>
                    <a:lnTo>
                      <a:pt x="1154" y="768"/>
                    </a:lnTo>
                    <a:lnTo>
                      <a:pt x="1140" y="784"/>
                    </a:lnTo>
                    <a:lnTo>
                      <a:pt x="1126" y="796"/>
                    </a:lnTo>
                    <a:lnTo>
                      <a:pt x="1114" y="804"/>
                    </a:lnTo>
                    <a:lnTo>
                      <a:pt x="1102" y="810"/>
                    </a:lnTo>
                    <a:lnTo>
                      <a:pt x="1092" y="816"/>
                    </a:lnTo>
                    <a:lnTo>
                      <a:pt x="1092" y="816"/>
                    </a:lnTo>
                    <a:lnTo>
                      <a:pt x="1090" y="812"/>
                    </a:lnTo>
                    <a:lnTo>
                      <a:pt x="1088" y="802"/>
                    </a:lnTo>
                    <a:lnTo>
                      <a:pt x="1080" y="790"/>
                    </a:lnTo>
                    <a:lnTo>
                      <a:pt x="1076" y="782"/>
                    </a:lnTo>
                    <a:lnTo>
                      <a:pt x="1068" y="776"/>
                    </a:lnTo>
                    <a:lnTo>
                      <a:pt x="1060" y="770"/>
                    </a:lnTo>
                    <a:lnTo>
                      <a:pt x="1052" y="766"/>
                    </a:lnTo>
                    <a:lnTo>
                      <a:pt x="1040" y="762"/>
                    </a:lnTo>
                    <a:lnTo>
                      <a:pt x="1028" y="760"/>
                    </a:lnTo>
                    <a:lnTo>
                      <a:pt x="1012" y="760"/>
                    </a:lnTo>
                    <a:lnTo>
                      <a:pt x="996" y="762"/>
                    </a:lnTo>
                    <a:lnTo>
                      <a:pt x="976" y="768"/>
                    </a:lnTo>
                    <a:lnTo>
                      <a:pt x="956" y="774"/>
                    </a:lnTo>
                    <a:lnTo>
                      <a:pt x="956" y="774"/>
                    </a:lnTo>
                    <a:lnTo>
                      <a:pt x="924" y="790"/>
                    </a:lnTo>
                    <a:lnTo>
                      <a:pt x="898" y="804"/>
                    </a:lnTo>
                    <a:lnTo>
                      <a:pt x="878" y="818"/>
                    </a:lnTo>
                    <a:lnTo>
                      <a:pt x="862" y="830"/>
                    </a:lnTo>
                    <a:lnTo>
                      <a:pt x="842" y="848"/>
                    </a:lnTo>
                    <a:lnTo>
                      <a:pt x="836" y="854"/>
                    </a:lnTo>
                    <a:lnTo>
                      <a:pt x="830" y="856"/>
                    </a:lnTo>
                    <a:lnTo>
                      <a:pt x="830" y="856"/>
                    </a:lnTo>
                    <a:lnTo>
                      <a:pt x="826" y="856"/>
                    </a:lnTo>
                    <a:lnTo>
                      <a:pt x="824" y="854"/>
                    </a:lnTo>
                    <a:lnTo>
                      <a:pt x="824" y="848"/>
                    </a:lnTo>
                    <a:lnTo>
                      <a:pt x="824" y="848"/>
                    </a:lnTo>
                    <a:lnTo>
                      <a:pt x="838" y="828"/>
                    </a:lnTo>
                    <a:lnTo>
                      <a:pt x="866" y="786"/>
                    </a:lnTo>
                    <a:lnTo>
                      <a:pt x="920" y="710"/>
                    </a:lnTo>
                    <a:lnTo>
                      <a:pt x="920" y="710"/>
                    </a:lnTo>
                    <a:lnTo>
                      <a:pt x="928" y="698"/>
                    </a:lnTo>
                    <a:lnTo>
                      <a:pt x="936" y="686"/>
                    </a:lnTo>
                    <a:lnTo>
                      <a:pt x="946" y="658"/>
                    </a:lnTo>
                    <a:lnTo>
                      <a:pt x="952" y="628"/>
                    </a:lnTo>
                    <a:lnTo>
                      <a:pt x="956" y="598"/>
                    </a:lnTo>
                    <a:lnTo>
                      <a:pt x="956" y="568"/>
                    </a:lnTo>
                    <a:lnTo>
                      <a:pt x="952" y="538"/>
                    </a:lnTo>
                    <a:lnTo>
                      <a:pt x="948" y="508"/>
                    </a:lnTo>
                    <a:lnTo>
                      <a:pt x="942" y="478"/>
                    </a:lnTo>
                    <a:lnTo>
                      <a:pt x="934" y="452"/>
                    </a:lnTo>
                    <a:lnTo>
                      <a:pt x="926" y="426"/>
                    </a:lnTo>
                    <a:lnTo>
                      <a:pt x="910" y="384"/>
                    </a:lnTo>
                    <a:lnTo>
                      <a:pt x="898" y="354"/>
                    </a:lnTo>
                    <a:lnTo>
                      <a:pt x="892" y="344"/>
                    </a:lnTo>
                    <a:lnTo>
                      <a:pt x="892" y="344"/>
                    </a:lnTo>
                    <a:lnTo>
                      <a:pt x="864" y="338"/>
                    </a:lnTo>
                    <a:lnTo>
                      <a:pt x="838" y="330"/>
                    </a:lnTo>
                    <a:lnTo>
                      <a:pt x="814" y="322"/>
                    </a:lnTo>
                    <a:lnTo>
                      <a:pt x="792" y="312"/>
                    </a:lnTo>
                    <a:lnTo>
                      <a:pt x="770" y="302"/>
                    </a:lnTo>
                    <a:lnTo>
                      <a:pt x="752" y="290"/>
                    </a:lnTo>
                    <a:lnTo>
                      <a:pt x="734" y="278"/>
                    </a:lnTo>
                    <a:lnTo>
                      <a:pt x="716" y="266"/>
                    </a:lnTo>
                    <a:lnTo>
                      <a:pt x="702" y="252"/>
                    </a:lnTo>
                    <a:lnTo>
                      <a:pt x="688" y="238"/>
                    </a:lnTo>
                    <a:lnTo>
                      <a:pt x="664" y="210"/>
                    </a:lnTo>
                    <a:lnTo>
                      <a:pt x="644" y="180"/>
                    </a:lnTo>
                    <a:lnTo>
                      <a:pt x="628" y="150"/>
                    </a:lnTo>
                    <a:lnTo>
                      <a:pt x="616" y="122"/>
                    </a:lnTo>
                    <a:lnTo>
                      <a:pt x="608" y="94"/>
                    </a:lnTo>
                    <a:lnTo>
                      <a:pt x="600" y="68"/>
                    </a:lnTo>
                    <a:lnTo>
                      <a:pt x="596" y="46"/>
                    </a:lnTo>
                    <a:lnTo>
                      <a:pt x="594" y="12"/>
                    </a:lnTo>
                    <a:lnTo>
                      <a:pt x="594" y="0"/>
                    </a:lnTo>
                    <a:lnTo>
                      <a:pt x="594" y="4"/>
                    </a:lnTo>
                    <a:lnTo>
                      <a:pt x="592" y="0"/>
                    </a:lnTo>
                    <a:lnTo>
                      <a:pt x="592" y="0"/>
                    </a:lnTo>
                    <a:lnTo>
                      <a:pt x="592" y="12"/>
                    </a:lnTo>
                    <a:lnTo>
                      <a:pt x="590" y="46"/>
                    </a:lnTo>
                    <a:lnTo>
                      <a:pt x="586" y="68"/>
                    </a:lnTo>
                    <a:lnTo>
                      <a:pt x="578" y="94"/>
                    </a:lnTo>
                    <a:lnTo>
                      <a:pt x="570" y="122"/>
                    </a:lnTo>
                    <a:lnTo>
                      <a:pt x="558" y="150"/>
                    </a:lnTo>
                    <a:lnTo>
                      <a:pt x="542" y="180"/>
                    </a:lnTo>
                    <a:lnTo>
                      <a:pt x="522" y="210"/>
                    </a:lnTo>
                    <a:lnTo>
                      <a:pt x="498" y="238"/>
                    </a:lnTo>
                    <a:lnTo>
                      <a:pt x="484" y="252"/>
                    </a:lnTo>
                    <a:lnTo>
                      <a:pt x="470" y="266"/>
                    </a:lnTo>
                    <a:lnTo>
                      <a:pt x="452" y="278"/>
                    </a:lnTo>
                    <a:lnTo>
                      <a:pt x="434" y="290"/>
                    </a:lnTo>
                    <a:lnTo>
                      <a:pt x="416" y="302"/>
                    </a:lnTo>
                    <a:lnTo>
                      <a:pt x="394" y="312"/>
                    </a:lnTo>
                    <a:lnTo>
                      <a:pt x="372" y="322"/>
                    </a:lnTo>
                    <a:lnTo>
                      <a:pt x="348" y="330"/>
                    </a:lnTo>
                    <a:lnTo>
                      <a:pt x="322" y="338"/>
                    </a:lnTo>
                    <a:lnTo>
                      <a:pt x="294" y="344"/>
                    </a:lnTo>
                    <a:lnTo>
                      <a:pt x="294" y="344"/>
                    </a:lnTo>
                    <a:lnTo>
                      <a:pt x="288" y="354"/>
                    </a:lnTo>
                    <a:lnTo>
                      <a:pt x="276" y="384"/>
                    </a:lnTo>
                    <a:lnTo>
                      <a:pt x="260" y="426"/>
                    </a:lnTo>
                    <a:lnTo>
                      <a:pt x="252" y="452"/>
                    </a:lnTo>
                    <a:lnTo>
                      <a:pt x="244" y="478"/>
                    </a:lnTo>
                    <a:lnTo>
                      <a:pt x="238" y="508"/>
                    </a:lnTo>
                    <a:lnTo>
                      <a:pt x="234" y="538"/>
                    </a:lnTo>
                    <a:lnTo>
                      <a:pt x="230" y="568"/>
                    </a:lnTo>
                    <a:lnTo>
                      <a:pt x="230" y="598"/>
                    </a:lnTo>
                    <a:lnTo>
                      <a:pt x="234" y="628"/>
                    </a:lnTo>
                    <a:lnTo>
                      <a:pt x="240" y="658"/>
                    </a:lnTo>
                    <a:lnTo>
                      <a:pt x="250" y="686"/>
                    </a:lnTo>
                    <a:lnTo>
                      <a:pt x="258" y="698"/>
                    </a:lnTo>
                    <a:lnTo>
                      <a:pt x="266" y="710"/>
                    </a:lnTo>
                    <a:lnTo>
                      <a:pt x="266" y="710"/>
                    </a:lnTo>
                    <a:lnTo>
                      <a:pt x="320" y="786"/>
                    </a:lnTo>
                    <a:lnTo>
                      <a:pt x="348" y="828"/>
                    </a:lnTo>
                    <a:lnTo>
                      <a:pt x="362" y="848"/>
                    </a:lnTo>
                    <a:lnTo>
                      <a:pt x="362" y="848"/>
                    </a:lnTo>
                    <a:lnTo>
                      <a:pt x="362" y="854"/>
                    </a:lnTo>
                    <a:lnTo>
                      <a:pt x="360" y="856"/>
                    </a:lnTo>
                    <a:lnTo>
                      <a:pt x="356" y="856"/>
                    </a:lnTo>
                    <a:lnTo>
                      <a:pt x="356" y="856"/>
                    </a:lnTo>
                    <a:lnTo>
                      <a:pt x="350" y="854"/>
                    </a:lnTo>
                    <a:lnTo>
                      <a:pt x="344" y="848"/>
                    </a:lnTo>
                    <a:lnTo>
                      <a:pt x="324" y="830"/>
                    </a:lnTo>
                    <a:lnTo>
                      <a:pt x="308" y="818"/>
                    </a:lnTo>
                    <a:lnTo>
                      <a:pt x="288" y="804"/>
                    </a:lnTo>
                    <a:lnTo>
                      <a:pt x="262" y="790"/>
                    </a:lnTo>
                    <a:lnTo>
                      <a:pt x="230" y="774"/>
                    </a:lnTo>
                    <a:lnTo>
                      <a:pt x="230" y="774"/>
                    </a:lnTo>
                    <a:lnTo>
                      <a:pt x="210" y="768"/>
                    </a:lnTo>
                    <a:lnTo>
                      <a:pt x="190" y="762"/>
                    </a:lnTo>
                    <a:lnTo>
                      <a:pt x="174" y="760"/>
                    </a:lnTo>
                    <a:lnTo>
                      <a:pt x="158" y="760"/>
                    </a:lnTo>
                    <a:lnTo>
                      <a:pt x="146" y="762"/>
                    </a:lnTo>
                    <a:lnTo>
                      <a:pt x="134" y="766"/>
                    </a:lnTo>
                    <a:lnTo>
                      <a:pt x="126" y="770"/>
                    </a:lnTo>
                    <a:lnTo>
                      <a:pt x="118" y="776"/>
                    </a:lnTo>
                    <a:lnTo>
                      <a:pt x="110" y="782"/>
                    </a:lnTo>
                    <a:lnTo>
                      <a:pt x="106" y="790"/>
                    </a:lnTo>
                    <a:lnTo>
                      <a:pt x="98" y="802"/>
                    </a:lnTo>
                    <a:lnTo>
                      <a:pt x="96" y="812"/>
                    </a:lnTo>
                    <a:lnTo>
                      <a:pt x="94" y="816"/>
                    </a:lnTo>
                    <a:lnTo>
                      <a:pt x="94" y="816"/>
                    </a:lnTo>
                    <a:lnTo>
                      <a:pt x="84" y="810"/>
                    </a:lnTo>
                    <a:lnTo>
                      <a:pt x="72" y="804"/>
                    </a:lnTo>
                    <a:lnTo>
                      <a:pt x="60" y="796"/>
                    </a:lnTo>
                    <a:lnTo>
                      <a:pt x="46" y="784"/>
                    </a:lnTo>
                    <a:lnTo>
                      <a:pt x="34" y="768"/>
                    </a:lnTo>
                    <a:lnTo>
                      <a:pt x="22" y="752"/>
                    </a:lnTo>
                    <a:lnTo>
                      <a:pt x="18" y="742"/>
                    </a:lnTo>
                    <a:lnTo>
                      <a:pt x="16" y="730"/>
                    </a:lnTo>
                    <a:lnTo>
                      <a:pt x="16" y="730"/>
                    </a:lnTo>
                    <a:lnTo>
                      <a:pt x="14" y="722"/>
                    </a:lnTo>
                    <a:lnTo>
                      <a:pt x="10" y="722"/>
                    </a:lnTo>
                    <a:lnTo>
                      <a:pt x="8" y="724"/>
                    </a:lnTo>
                    <a:lnTo>
                      <a:pt x="6" y="734"/>
                    </a:lnTo>
                    <a:lnTo>
                      <a:pt x="4" y="762"/>
                    </a:lnTo>
                    <a:lnTo>
                      <a:pt x="0" y="800"/>
                    </a:lnTo>
                    <a:lnTo>
                      <a:pt x="0" y="842"/>
                    </a:lnTo>
                    <a:lnTo>
                      <a:pt x="0" y="884"/>
                    </a:lnTo>
                    <a:lnTo>
                      <a:pt x="0" y="920"/>
                    </a:lnTo>
                    <a:lnTo>
                      <a:pt x="4" y="942"/>
                    </a:lnTo>
                    <a:lnTo>
                      <a:pt x="4" y="942"/>
                    </a:lnTo>
                    <a:lnTo>
                      <a:pt x="8" y="958"/>
                    </a:lnTo>
                    <a:lnTo>
                      <a:pt x="16" y="974"/>
                    </a:lnTo>
                    <a:lnTo>
                      <a:pt x="26" y="990"/>
                    </a:lnTo>
                    <a:lnTo>
                      <a:pt x="38" y="1006"/>
                    </a:lnTo>
                    <a:lnTo>
                      <a:pt x="52" y="1018"/>
                    </a:lnTo>
                    <a:lnTo>
                      <a:pt x="66" y="1030"/>
                    </a:lnTo>
                    <a:lnTo>
                      <a:pt x="80" y="1038"/>
                    </a:lnTo>
                    <a:lnTo>
                      <a:pt x="96" y="1042"/>
                    </a:lnTo>
                    <a:lnTo>
                      <a:pt x="96" y="1042"/>
                    </a:lnTo>
                    <a:lnTo>
                      <a:pt x="106" y="1046"/>
                    </a:lnTo>
                    <a:lnTo>
                      <a:pt x="118" y="1050"/>
                    </a:lnTo>
                    <a:lnTo>
                      <a:pt x="132" y="1058"/>
                    </a:lnTo>
                    <a:lnTo>
                      <a:pt x="146" y="1066"/>
                    </a:lnTo>
                    <a:lnTo>
                      <a:pt x="162" y="1078"/>
                    </a:lnTo>
                    <a:lnTo>
                      <a:pt x="176" y="1092"/>
                    </a:lnTo>
                    <a:lnTo>
                      <a:pt x="190" y="1106"/>
                    </a:lnTo>
                    <a:lnTo>
                      <a:pt x="200" y="1124"/>
                    </a:lnTo>
                    <a:lnTo>
                      <a:pt x="210" y="1142"/>
                    </a:lnTo>
                    <a:lnTo>
                      <a:pt x="214" y="1162"/>
                    </a:lnTo>
                    <a:lnTo>
                      <a:pt x="214" y="1172"/>
                    </a:lnTo>
                    <a:lnTo>
                      <a:pt x="214" y="1184"/>
                    </a:lnTo>
                    <a:lnTo>
                      <a:pt x="212" y="1194"/>
                    </a:lnTo>
                    <a:lnTo>
                      <a:pt x="208" y="1206"/>
                    </a:lnTo>
                    <a:lnTo>
                      <a:pt x="204" y="1218"/>
                    </a:lnTo>
                    <a:lnTo>
                      <a:pt x="198" y="1230"/>
                    </a:lnTo>
                    <a:lnTo>
                      <a:pt x="190" y="1242"/>
                    </a:lnTo>
                    <a:lnTo>
                      <a:pt x="180" y="1256"/>
                    </a:lnTo>
                    <a:lnTo>
                      <a:pt x="168" y="1268"/>
                    </a:lnTo>
                    <a:lnTo>
                      <a:pt x="154" y="1282"/>
                    </a:lnTo>
                    <a:lnTo>
                      <a:pt x="138" y="1294"/>
                    </a:lnTo>
                    <a:lnTo>
                      <a:pt x="120" y="1308"/>
                    </a:lnTo>
                    <a:lnTo>
                      <a:pt x="120" y="1308"/>
                    </a:lnTo>
                    <a:lnTo>
                      <a:pt x="136" y="1308"/>
                    </a:lnTo>
                    <a:lnTo>
                      <a:pt x="154" y="1310"/>
                    </a:lnTo>
                    <a:lnTo>
                      <a:pt x="178" y="1312"/>
                    </a:lnTo>
                    <a:lnTo>
                      <a:pt x="208" y="1318"/>
                    </a:lnTo>
                    <a:lnTo>
                      <a:pt x="242" y="1328"/>
                    </a:lnTo>
                    <a:lnTo>
                      <a:pt x="280" y="1342"/>
                    </a:lnTo>
                    <a:lnTo>
                      <a:pt x="320" y="1362"/>
                    </a:lnTo>
                    <a:lnTo>
                      <a:pt x="320" y="1362"/>
                    </a:lnTo>
                    <a:lnTo>
                      <a:pt x="338" y="1372"/>
                    </a:lnTo>
                    <a:lnTo>
                      <a:pt x="356" y="1376"/>
                    </a:lnTo>
                    <a:lnTo>
                      <a:pt x="374" y="1380"/>
                    </a:lnTo>
                    <a:lnTo>
                      <a:pt x="394" y="1382"/>
                    </a:lnTo>
                    <a:lnTo>
                      <a:pt x="412" y="1380"/>
                    </a:lnTo>
                    <a:lnTo>
                      <a:pt x="430" y="1378"/>
                    </a:lnTo>
                    <a:lnTo>
                      <a:pt x="448" y="1374"/>
                    </a:lnTo>
                    <a:lnTo>
                      <a:pt x="464" y="1370"/>
                    </a:lnTo>
                    <a:lnTo>
                      <a:pt x="496" y="1358"/>
                    </a:lnTo>
                    <a:lnTo>
                      <a:pt x="522" y="1344"/>
                    </a:lnTo>
                    <a:lnTo>
                      <a:pt x="544" y="1332"/>
                    </a:lnTo>
                    <a:lnTo>
                      <a:pt x="558" y="1324"/>
                    </a:lnTo>
                    <a:lnTo>
                      <a:pt x="558" y="1324"/>
                    </a:lnTo>
                    <a:lnTo>
                      <a:pt x="558" y="1362"/>
                    </a:lnTo>
                    <a:lnTo>
                      <a:pt x="558" y="1422"/>
                    </a:lnTo>
                    <a:lnTo>
                      <a:pt x="554" y="1496"/>
                    </a:lnTo>
                    <a:lnTo>
                      <a:pt x="550" y="1534"/>
                    </a:lnTo>
                    <a:lnTo>
                      <a:pt x="546" y="1576"/>
                    </a:lnTo>
                    <a:lnTo>
                      <a:pt x="540" y="1616"/>
                    </a:lnTo>
                    <a:lnTo>
                      <a:pt x="532" y="1656"/>
                    </a:lnTo>
                    <a:lnTo>
                      <a:pt x="524" y="1696"/>
                    </a:lnTo>
                    <a:lnTo>
                      <a:pt x="512" y="1732"/>
                    </a:lnTo>
                    <a:lnTo>
                      <a:pt x="498" y="1764"/>
                    </a:lnTo>
                    <a:lnTo>
                      <a:pt x="482" y="1794"/>
                    </a:lnTo>
                    <a:lnTo>
                      <a:pt x="474" y="1806"/>
                    </a:lnTo>
                    <a:lnTo>
                      <a:pt x="464" y="1816"/>
                    </a:lnTo>
                    <a:lnTo>
                      <a:pt x="454" y="1826"/>
                    </a:lnTo>
                    <a:lnTo>
                      <a:pt x="442" y="1834"/>
                    </a:lnTo>
                    <a:lnTo>
                      <a:pt x="442" y="1834"/>
                    </a:lnTo>
                    <a:lnTo>
                      <a:pt x="438" y="1838"/>
                    </a:lnTo>
                    <a:lnTo>
                      <a:pt x="434" y="1842"/>
                    </a:lnTo>
                    <a:lnTo>
                      <a:pt x="434" y="1846"/>
                    </a:lnTo>
                    <a:lnTo>
                      <a:pt x="434" y="1850"/>
                    </a:lnTo>
                    <a:lnTo>
                      <a:pt x="438" y="1854"/>
                    </a:lnTo>
                    <a:lnTo>
                      <a:pt x="442" y="1858"/>
                    </a:lnTo>
                    <a:lnTo>
                      <a:pt x="442" y="1858"/>
                    </a:lnTo>
                    <a:lnTo>
                      <a:pt x="450" y="1864"/>
                    </a:lnTo>
                    <a:lnTo>
                      <a:pt x="460" y="1868"/>
                    </a:lnTo>
                    <a:lnTo>
                      <a:pt x="470" y="1872"/>
                    </a:lnTo>
                    <a:lnTo>
                      <a:pt x="482" y="1874"/>
                    </a:lnTo>
                    <a:lnTo>
                      <a:pt x="496" y="1874"/>
                    </a:lnTo>
                    <a:lnTo>
                      <a:pt x="512" y="1870"/>
                    </a:lnTo>
                    <a:lnTo>
                      <a:pt x="528" y="1860"/>
                    </a:lnTo>
                    <a:lnTo>
                      <a:pt x="528" y="1860"/>
                    </a:lnTo>
                    <a:lnTo>
                      <a:pt x="532" y="1858"/>
                    </a:lnTo>
                    <a:lnTo>
                      <a:pt x="538" y="1856"/>
                    </a:lnTo>
                    <a:lnTo>
                      <a:pt x="546" y="1856"/>
                    </a:lnTo>
                    <a:lnTo>
                      <a:pt x="550" y="1854"/>
                    </a:lnTo>
                    <a:lnTo>
                      <a:pt x="554" y="1852"/>
                    </a:lnTo>
                    <a:lnTo>
                      <a:pt x="558" y="1848"/>
                    </a:lnTo>
                    <a:lnTo>
                      <a:pt x="562" y="1842"/>
                    </a:lnTo>
                    <a:lnTo>
                      <a:pt x="562" y="1842"/>
                    </a:lnTo>
                    <a:lnTo>
                      <a:pt x="574" y="1814"/>
                    </a:lnTo>
                    <a:lnTo>
                      <a:pt x="586" y="1776"/>
                    </a:lnTo>
                    <a:lnTo>
                      <a:pt x="596" y="1730"/>
                    </a:lnTo>
                    <a:lnTo>
                      <a:pt x="606" y="1672"/>
                    </a:lnTo>
                    <a:lnTo>
                      <a:pt x="614" y="1604"/>
                    </a:lnTo>
                    <a:lnTo>
                      <a:pt x="622" y="1524"/>
                    </a:lnTo>
                    <a:lnTo>
                      <a:pt x="628" y="1432"/>
                    </a:lnTo>
                    <a:lnTo>
                      <a:pt x="634" y="1326"/>
                    </a:lnTo>
                    <a:lnTo>
                      <a:pt x="634" y="1326"/>
                    </a:lnTo>
                    <a:lnTo>
                      <a:pt x="650" y="1338"/>
                    </a:lnTo>
                    <a:lnTo>
                      <a:pt x="672" y="1350"/>
                    </a:lnTo>
                    <a:lnTo>
                      <a:pt x="698" y="1362"/>
                    </a:lnTo>
                    <a:lnTo>
                      <a:pt x="730" y="1372"/>
                    </a:lnTo>
                    <a:lnTo>
                      <a:pt x="746" y="1376"/>
                    </a:lnTo>
                    <a:lnTo>
                      <a:pt x="762" y="1380"/>
                    </a:lnTo>
                    <a:lnTo>
                      <a:pt x="780" y="1382"/>
                    </a:lnTo>
                    <a:lnTo>
                      <a:pt x="796" y="1382"/>
                    </a:lnTo>
                    <a:lnTo>
                      <a:pt x="814" y="1380"/>
                    </a:lnTo>
                    <a:lnTo>
                      <a:pt x="832" y="1376"/>
                    </a:lnTo>
                    <a:lnTo>
                      <a:pt x="850" y="1370"/>
                    </a:lnTo>
                    <a:lnTo>
                      <a:pt x="866" y="1362"/>
                    </a:lnTo>
                    <a:lnTo>
                      <a:pt x="866" y="1362"/>
                    </a:lnTo>
                    <a:lnTo>
                      <a:pt x="906" y="1342"/>
                    </a:lnTo>
                    <a:lnTo>
                      <a:pt x="944" y="1328"/>
                    </a:lnTo>
                    <a:lnTo>
                      <a:pt x="978" y="1318"/>
                    </a:lnTo>
                    <a:lnTo>
                      <a:pt x="1008" y="1312"/>
                    </a:lnTo>
                    <a:lnTo>
                      <a:pt x="1032" y="1310"/>
                    </a:lnTo>
                    <a:lnTo>
                      <a:pt x="1050" y="1308"/>
                    </a:lnTo>
                    <a:lnTo>
                      <a:pt x="1066" y="1308"/>
                    </a:lnTo>
                    <a:lnTo>
                      <a:pt x="1066" y="1308"/>
                    </a:lnTo>
                    <a:lnTo>
                      <a:pt x="1048" y="1294"/>
                    </a:lnTo>
                    <a:lnTo>
                      <a:pt x="1032" y="1282"/>
                    </a:lnTo>
                    <a:lnTo>
                      <a:pt x="1018" y="1268"/>
                    </a:lnTo>
                    <a:lnTo>
                      <a:pt x="1006" y="1256"/>
                    </a:lnTo>
                    <a:lnTo>
                      <a:pt x="998" y="1242"/>
                    </a:lnTo>
                    <a:lnTo>
                      <a:pt x="988" y="1230"/>
                    </a:lnTo>
                    <a:lnTo>
                      <a:pt x="982" y="1218"/>
                    </a:lnTo>
                    <a:lnTo>
                      <a:pt x="978" y="1206"/>
                    </a:lnTo>
                    <a:lnTo>
                      <a:pt x="974" y="1194"/>
                    </a:lnTo>
                    <a:lnTo>
                      <a:pt x="972" y="1184"/>
                    </a:lnTo>
                    <a:lnTo>
                      <a:pt x="972" y="1172"/>
                    </a:lnTo>
                    <a:lnTo>
                      <a:pt x="972" y="1162"/>
                    </a:lnTo>
                    <a:lnTo>
                      <a:pt x="976" y="1142"/>
                    </a:lnTo>
                    <a:lnTo>
                      <a:pt x="986" y="1124"/>
                    </a:lnTo>
                    <a:lnTo>
                      <a:pt x="996" y="1106"/>
                    </a:lnTo>
                    <a:lnTo>
                      <a:pt x="1010" y="1092"/>
                    </a:lnTo>
                    <a:lnTo>
                      <a:pt x="1024" y="1078"/>
                    </a:lnTo>
                    <a:lnTo>
                      <a:pt x="1040" y="1066"/>
                    </a:lnTo>
                    <a:lnTo>
                      <a:pt x="1054" y="1058"/>
                    </a:lnTo>
                    <a:lnTo>
                      <a:pt x="1068" y="1050"/>
                    </a:lnTo>
                    <a:lnTo>
                      <a:pt x="1080" y="1046"/>
                    </a:lnTo>
                    <a:lnTo>
                      <a:pt x="1090" y="1042"/>
                    </a:lnTo>
                    <a:lnTo>
                      <a:pt x="1090" y="1042"/>
                    </a:lnTo>
                    <a:lnTo>
                      <a:pt x="1106" y="1038"/>
                    </a:lnTo>
                    <a:lnTo>
                      <a:pt x="1120" y="1030"/>
                    </a:lnTo>
                    <a:lnTo>
                      <a:pt x="1134" y="1018"/>
                    </a:lnTo>
                    <a:lnTo>
                      <a:pt x="1148" y="1006"/>
                    </a:lnTo>
                    <a:lnTo>
                      <a:pt x="1160" y="990"/>
                    </a:lnTo>
                    <a:lnTo>
                      <a:pt x="1170" y="974"/>
                    </a:lnTo>
                    <a:lnTo>
                      <a:pt x="1178" y="958"/>
                    </a:lnTo>
                    <a:lnTo>
                      <a:pt x="1182" y="942"/>
                    </a:lnTo>
                    <a:lnTo>
                      <a:pt x="1182" y="942"/>
                    </a:lnTo>
                    <a:lnTo>
                      <a:pt x="1186" y="920"/>
                    </a:lnTo>
                    <a:lnTo>
                      <a:pt x="1188" y="884"/>
                    </a:lnTo>
                    <a:lnTo>
                      <a:pt x="1186" y="842"/>
                    </a:lnTo>
                    <a:lnTo>
                      <a:pt x="1186" y="800"/>
                    </a:lnTo>
                    <a:lnTo>
                      <a:pt x="1182" y="762"/>
                    </a:lnTo>
                    <a:lnTo>
                      <a:pt x="1180" y="734"/>
                    </a:lnTo>
                    <a:lnTo>
                      <a:pt x="1178" y="724"/>
                    </a:lnTo>
                    <a:lnTo>
                      <a:pt x="1176" y="722"/>
                    </a:lnTo>
                    <a:lnTo>
                      <a:pt x="1172" y="722"/>
                    </a:lnTo>
                    <a:lnTo>
                      <a:pt x="1170" y="730"/>
                    </a:lnTo>
                    <a:lnTo>
                      <a:pt x="1170" y="730"/>
                    </a:lnTo>
                    <a:close/>
                  </a:path>
                </a:pathLst>
              </a:custGeom>
              <a:solidFill>
                <a:schemeClr val="accent1">
                  <a:alpha val="2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38100">
                  <a:schemeClr val="accent1">
                    <a:alpha val="43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8" name="Freeform 32"/>
              <p:cNvSpPr>
                <a:spLocks noChangeAspect="1"/>
              </p:cNvSpPr>
              <p:nvPr/>
            </p:nvSpPr>
            <p:spPr bwMode="auto">
              <a:xfrm rot="1177916">
                <a:off x="7823628" y="381725"/>
                <a:ext cx="511311" cy="1209688"/>
              </a:xfrm>
              <a:custGeom>
                <a:avLst/>
                <a:gdLst/>
                <a:ahLst/>
                <a:cxnLst>
                  <a:cxn ang="0">
                    <a:pos x="518" y="468"/>
                  </a:cxn>
                  <a:cxn ang="0">
                    <a:pos x="466" y="358"/>
                  </a:cxn>
                  <a:cxn ang="0">
                    <a:pos x="414" y="238"/>
                  </a:cxn>
                  <a:cxn ang="0">
                    <a:pos x="394" y="178"/>
                  </a:cxn>
                  <a:cxn ang="0">
                    <a:pos x="382" y="116"/>
                  </a:cxn>
                  <a:cxn ang="0">
                    <a:pos x="382" y="56"/>
                  </a:cxn>
                  <a:cxn ang="0">
                    <a:pos x="396" y="0"/>
                  </a:cxn>
                  <a:cxn ang="0">
                    <a:pos x="364" y="30"/>
                  </a:cxn>
                  <a:cxn ang="0">
                    <a:pos x="286" y="114"/>
                  </a:cxn>
                  <a:cxn ang="0">
                    <a:pos x="210" y="204"/>
                  </a:cxn>
                  <a:cxn ang="0">
                    <a:pos x="158" y="274"/>
                  </a:cxn>
                  <a:cxn ang="0">
                    <a:pos x="110" y="352"/>
                  </a:cxn>
                  <a:cxn ang="0">
                    <a:pos x="66" y="436"/>
                  </a:cxn>
                  <a:cxn ang="0">
                    <a:pos x="32" y="522"/>
                  </a:cxn>
                  <a:cxn ang="0">
                    <a:pos x="8" y="614"/>
                  </a:cxn>
                  <a:cxn ang="0">
                    <a:pos x="0" y="704"/>
                  </a:cxn>
                  <a:cxn ang="0">
                    <a:pos x="4" y="750"/>
                  </a:cxn>
                  <a:cxn ang="0">
                    <a:pos x="10" y="796"/>
                  </a:cxn>
                  <a:cxn ang="0">
                    <a:pos x="24" y="842"/>
                  </a:cxn>
                  <a:cxn ang="0">
                    <a:pos x="42" y="886"/>
                  </a:cxn>
                  <a:cxn ang="0">
                    <a:pos x="68" y="930"/>
                  </a:cxn>
                  <a:cxn ang="0">
                    <a:pos x="100" y="974"/>
                  </a:cxn>
                  <a:cxn ang="0">
                    <a:pos x="138" y="1016"/>
                  </a:cxn>
                  <a:cxn ang="0">
                    <a:pos x="184" y="1056"/>
                  </a:cxn>
                  <a:cxn ang="0">
                    <a:pos x="238" y="1096"/>
                  </a:cxn>
                  <a:cxn ang="0">
                    <a:pos x="232" y="1130"/>
                  </a:cxn>
                  <a:cxn ang="0">
                    <a:pos x="212" y="1200"/>
                  </a:cxn>
                  <a:cxn ang="0">
                    <a:pos x="188" y="1266"/>
                  </a:cxn>
                  <a:cxn ang="0">
                    <a:pos x="162" y="1306"/>
                  </a:cxn>
                  <a:cxn ang="0">
                    <a:pos x="142" y="1324"/>
                  </a:cxn>
                  <a:cxn ang="0">
                    <a:pos x="132" y="1330"/>
                  </a:cxn>
                  <a:cxn ang="0">
                    <a:pos x="126" y="1334"/>
                  </a:cxn>
                  <a:cxn ang="0">
                    <a:pos x="130" y="1344"/>
                  </a:cxn>
                  <a:cxn ang="0">
                    <a:pos x="134" y="1348"/>
                  </a:cxn>
                  <a:cxn ang="0">
                    <a:pos x="154" y="1358"/>
                  </a:cxn>
                  <a:cxn ang="0">
                    <a:pos x="172" y="1358"/>
                  </a:cxn>
                  <a:cxn ang="0">
                    <a:pos x="184" y="1354"/>
                  </a:cxn>
                  <a:cxn ang="0">
                    <a:pos x="194" y="1352"/>
                  </a:cxn>
                  <a:cxn ang="0">
                    <a:pos x="206" y="1344"/>
                  </a:cxn>
                  <a:cxn ang="0">
                    <a:pos x="214" y="1330"/>
                  </a:cxn>
                  <a:cxn ang="0">
                    <a:pos x="232" y="1290"/>
                  </a:cxn>
                  <a:cxn ang="0">
                    <a:pos x="262" y="1194"/>
                  </a:cxn>
                  <a:cxn ang="0">
                    <a:pos x="282" y="1102"/>
                  </a:cxn>
                  <a:cxn ang="0">
                    <a:pos x="318" y="1100"/>
                  </a:cxn>
                  <a:cxn ang="0">
                    <a:pos x="360" y="1092"/>
                  </a:cxn>
                  <a:cxn ang="0">
                    <a:pos x="404" y="1074"/>
                  </a:cxn>
                  <a:cxn ang="0">
                    <a:pos x="450" y="1044"/>
                  </a:cxn>
                  <a:cxn ang="0">
                    <a:pos x="492" y="998"/>
                  </a:cxn>
                  <a:cxn ang="0">
                    <a:pos x="528" y="934"/>
                  </a:cxn>
                  <a:cxn ang="0">
                    <a:pos x="556" y="846"/>
                  </a:cxn>
                  <a:cxn ang="0">
                    <a:pos x="574" y="736"/>
                  </a:cxn>
                  <a:cxn ang="0">
                    <a:pos x="574" y="712"/>
                  </a:cxn>
                  <a:cxn ang="0">
                    <a:pos x="568" y="652"/>
                  </a:cxn>
                  <a:cxn ang="0">
                    <a:pos x="552" y="566"/>
                  </a:cxn>
                  <a:cxn ang="0">
                    <a:pos x="528" y="494"/>
                  </a:cxn>
                  <a:cxn ang="0">
                    <a:pos x="518" y="468"/>
                  </a:cxn>
                </a:cxnLst>
                <a:rect l="0" t="0" r="r" b="b"/>
                <a:pathLst>
                  <a:path w="574" h="1358">
                    <a:moveTo>
                      <a:pt x="518" y="468"/>
                    </a:moveTo>
                    <a:lnTo>
                      <a:pt x="518" y="468"/>
                    </a:lnTo>
                    <a:lnTo>
                      <a:pt x="494" y="416"/>
                    </a:lnTo>
                    <a:lnTo>
                      <a:pt x="466" y="358"/>
                    </a:lnTo>
                    <a:lnTo>
                      <a:pt x="438" y="300"/>
                    </a:lnTo>
                    <a:lnTo>
                      <a:pt x="414" y="238"/>
                    </a:lnTo>
                    <a:lnTo>
                      <a:pt x="402" y="208"/>
                    </a:lnTo>
                    <a:lnTo>
                      <a:pt x="394" y="178"/>
                    </a:lnTo>
                    <a:lnTo>
                      <a:pt x="388" y="146"/>
                    </a:lnTo>
                    <a:lnTo>
                      <a:pt x="382" y="116"/>
                    </a:lnTo>
                    <a:lnTo>
                      <a:pt x="382" y="86"/>
                    </a:lnTo>
                    <a:lnTo>
                      <a:pt x="382" y="56"/>
                    </a:lnTo>
                    <a:lnTo>
                      <a:pt x="388" y="28"/>
                    </a:lnTo>
                    <a:lnTo>
                      <a:pt x="396" y="0"/>
                    </a:lnTo>
                    <a:lnTo>
                      <a:pt x="396" y="0"/>
                    </a:lnTo>
                    <a:lnTo>
                      <a:pt x="364" y="30"/>
                    </a:lnTo>
                    <a:lnTo>
                      <a:pt x="330" y="66"/>
                    </a:lnTo>
                    <a:lnTo>
                      <a:pt x="286" y="114"/>
                    </a:lnTo>
                    <a:lnTo>
                      <a:pt x="236" y="170"/>
                    </a:lnTo>
                    <a:lnTo>
                      <a:pt x="210" y="204"/>
                    </a:lnTo>
                    <a:lnTo>
                      <a:pt x="184" y="238"/>
                    </a:lnTo>
                    <a:lnTo>
                      <a:pt x="158" y="274"/>
                    </a:lnTo>
                    <a:lnTo>
                      <a:pt x="134" y="312"/>
                    </a:lnTo>
                    <a:lnTo>
                      <a:pt x="110" y="352"/>
                    </a:lnTo>
                    <a:lnTo>
                      <a:pt x="86" y="394"/>
                    </a:lnTo>
                    <a:lnTo>
                      <a:pt x="66" y="436"/>
                    </a:lnTo>
                    <a:lnTo>
                      <a:pt x="48" y="478"/>
                    </a:lnTo>
                    <a:lnTo>
                      <a:pt x="32" y="522"/>
                    </a:lnTo>
                    <a:lnTo>
                      <a:pt x="18" y="568"/>
                    </a:lnTo>
                    <a:lnTo>
                      <a:pt x="8" y="614"/>
                    </a:lnTo>
                    <a:lnTo>
                      <a:pt x="2" y="658"/>
                    </a:lnTo>
                    <a:lnTo>
                      <a:pt x="0" y="704"/>
                    </a:lnTo>
                    <a:lnTo>
                      <a:pt x="2" y="728"/>
                    </a:lnTo>
                    <a:lnTo>
                      <a:pt x="4" y="750"/>
                    </a:lnTo>
                    <a:lnTo>
                      <a:pt x="6" y="774"/>
                    </a:lnTo>
                    <a:lnTo>
                      <a:pt x="10" y="796"/>
                    </a:lnTo>
                    <a:lnTo>
                      <a:pt x="16" y="818"/>
                    </a:lnTo>
                    <a:lnTo>
                      <a:pt x="24" y="842"/>
                    </a:lnTo>
                    <a:lnTo>
                      <a:pt x="32" y="864"/>
                    </a:lnTo>
                    <a:lnTo>
                      <a:pt x="42" y="886"/>
                    </a:lnTo>
                    <a:lnTo>
                      <a:pt x="54" y="908"/>
                    </a:lnTo>
                    <a:lnTo>
                      <a:pt x="68" y="930"/>
                    </a:lnTo>
                    <a:lnTo>
                      <a:pt x="82" y="952"/>
                    </a:lnTo>
                    <a:lnTo>
                      <a:pt x="100" y="974"/>
                    </a:lnTo>
                    <a:lnTo>
                      <a:pt x="118" y="994"/>
                    </a:lnTo>
                    <a:lnTo>
                      <a:pt x="138" y="1016"/>
                    </a:lnTo>
                    <a:lnTo>
                      <a:pt x="160" y="1036"/>
                    </a:lnTo>
                    <a:lnTo>
                      <a:pt x="184" y="1056"/>
                    </a:lnTo>
                    <a:lnTo>
                      <a:pt x="210" y="1076"/>
                    </a:lnTo>
                    <a:lnTo>
                      <a:pt x="238" y="1096"/>
                    </a:lnTo>
                    <a:lnTo>
                      <a:pt x="238" y="1096"/>
                    </a:lnTo>
                    <a:lnTo>
                      <a:pt x="232" y="1130"/>
                    </a:lnTo>
                    <a:lnTo>
                      <a:pt x="222" y="1164"/>
                    </a:lnTo>
                    <a:lnTo>
                      <a:pt x="212" y="1200"/>
                    </a:lnTo>
                    <a:lnTo>
                      <a:pt x="202" y="1234"/>
                    </a:lnTo>
                    <a:lnTo>
                      <a:pt x="188" y="1266"/>
                    </a:lnTo>
                    <a:lnTo>
                      <a:pt x="172" y="1294"/>
                    </a:lnTo>
                    <a:lnTo>
                      <a:pt x="162" y="1306"/>
                    </a:lnTo>
                    <a:lnTo>
                      <a:pt x="152" y="1316"/>
                    </a:lnTo>
                    <a:lnTo>
                      <a:pt x="142" y="1324"/>
                    </a:lnTo>
                    <a:lnTo>
                      <a:pt x="132" y="1330"/>
                    </a:lnTo>
                    <a:lnTo>
                      <a:pt x="132" y="1330"/>
                    </a:lnTo>
                    <a:lnTo>
                      <a:pt x="130" y="1332"/>
                    </a:lnTo>
                    <a:lnTo>
                      <a:pt x="126" y="1334"/>
                    </a:lnTo>
                    <a:lnTo>
                      <a:pt x="126" y="1338"/>
                    </a:lnTo>
                    <a:lnTo>
                      <a:pt x="130" y="1344"/>
                    </a:lnTo>
                    <a:lnTo>
                      <a:pt x="130" y="1344"/>
                    </a:lnTo>
                    <a:lnTo>
                      <a:pt x="134" y="1348"/>
                    </a:lnTo>
                    <a:lnTo>
                      <a:pt x="146" y="1356"/>
                    </a:lnTo>
                    <a:lnTo>
                      <a:pt x="154" y="1358"/>
                    </a:lnTo>
                    <a:lnTo>
                      <a:pt x="162" y="1358"/>
                    </a:lnTo>
                    <a:lnTo>
                      <a:pt x="172" y="1358"/>
                    </a:lnTo>
                    <a:lnTo>
                      <a:pt x="184" y="1354"/>
                    </a:lnTo>
                    <a:lnTo>
                      <a:pt x="184" y="1354"/>
                    </a:lnTo>
                    <a:lnTo>
                      <a:pt x="190" y="1352"/>
                    </a:lnTo>
                    <a:lnTo>
                      <a:pt x="194" y="1352"/>
                    </a:lnTo>
                    <a:lnTo>
                      <a:pt x="200" y="1350"/>
                    </a:lnTo>
                    <a:lnTo>
                      <a:pt x="206" y="1344"/>
                    </a:lnTo>
                    <a:lnTo>
                      <a:pt x="206" y="1344"/>
                    </a:lnTo>
                    <a:lnTo>
                      <a:pt x="214" y="1330"/>
                    </a:lnTo>
                    <a:lnTo>
                      <a:pt x="224" y="1312"/>
                    </a:lnTo>
                    <a:lnTo>
                      <a:pt x="232" y="1290"/>
                    </a:lnTo>
                    <a:lnTo>
                      <a:pt x="242" y="1264"/>
                    </a:lnTo>
                    <a:lnTo>
                      <a:pt x="262" y="1194"/>
                    </a:lnTo>
                    <a:lnTo>
                      <a:pt x="282" y="1102"/>
                    </a:lnTo>
                    <a:lnTo>
                      <a:pt x="282" y="1102"/>
                    </a:lnTo>
                    <a:lnTo>
                      <a:pt x="298" y="1102"/>
                    </a:lnTo>
                    <a:lnTo>
                      <a:pt x="318" y="1100"/>
                    </a:lnTo>
                    <a:lnTo>
                      <a:pt x="338" y="1098"/>
                    </a:lnTo>
                    <a:lnTo>
                      <a:pt x="360" y="1092"/>
                    </a:lnTo>
                    <a:lnTo>
                      <a:pt x="382" y="1086"/>
                    </a:lnTo>
                    <a:lnTo>
                      <a:pt x="404" y="1074"/>
                    </a:lnTo>
                    <a:lnTo>
                      <a:pt x="426" y="1062"/>
                    </a:lnTo>
                    <a:lnTo>
                      <a:pt x="450" y="1044"/>
                    </a:lnTo>
                    <a:lnTo>
                      <a:pt x="472" y="1024"/>
                    </a:lnTo>
                    <a:lnTo>
                      <a:pt x="492" y="998"/>
                    </a:lnTo>
                    <a:lnTo>
                      <a:pt x="512" y="968"/>
                    </a:lnTo>
                    <a:lnTo>
                      <a:pt x="528" y="934"/>
                    </a:lnTo>
                    <a:lnTo>
                      <a:pt x="544" y="894"/>
                    </a:lnTo>
                    <a:lnTo>
                      <a:pt x="556" y="846"/>
                    </a:lnTo>
                    <a:lnTo>
                      <a:pt x="566" y="794"/>
                    </a:lnTo>
                    <a:lnTo>
                      <a:pt x="574" y="736"/>
                    </a:lnTo>
                    <a:lnTo>
                      <a:pt x="574" y="736"/>
                    </a:lnTo>
                    <a:lnTo>
                      <a:pt x="574" y="712"/>
                    </a:lnTo>
                    <a:lnTo>
                      <a:pt x="572" y="686"/>
                    </a:lnTo>
                    <a:lnTo>
                      <a:pt x="568" y="652"/>
                    </a:lnTo>
                    <a:lnTo>
                      <a:pt x="562" y="612"/>
                    </a:lnTo>
                    <a:lnTo>
                      <a:pt x="552" y="566"/>
                    </a:lnTo>
                    <a:lnTo>
                      <a:pt x="538" y="518"/>
                    </a:lnTo>
                    <a:lnTo>
                      <a:pt x="528" y="494"/>
                    </a:lnTo>
                    <a:lnTo>
                      <a:pt x="518" y="468"/>
                    </a:lnTo>
                    <a:lnTo>
                      <a:pt x="518" y="468"/>
                    </a:lnTo>
                    <a:close/>
                  </a:path>
                </a:pathLst>
              </a:custGeom>
              <a:solidFill>
                <a:schemeClr val="accent1">
                  <a:alpha val="2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50800">
                  <a:schemeClr val="accent1">
                    <a:alpha val="43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9" name="Freeform 12"/>
              <p:cNvSpPr>
                <a:spLocks noChangeAspect="1"/>
              </p:cNvSpPr>
              <p:nvPr/>
            </p:nvSpPr>
            <p:spPr bwMode="auto">
              <a:xfrm rot="7111237">
                <a:off x="8078228" y="3447288"/>
                <a:ext cx="969106" cy="1009128"/>
              </a:xfrm>
              <a:custGeom>
                <a:avLst/>
                <a:gdLst/>
                <a:ahLst/>
                <a:cxnLst>
                  <a:cxn ang="0">
                    <a:pos x="1226" y="680"/>
                  </a:cxn>
                  <a:cxn ang="0">
                    <a:pos x="1198" y="622"/>
                  </a:cxn>
                  <a:cxn ang="0">
                    <a:pos x="1248" y="526"/>
                  </a:cxn>
                  <a:cxn ang="0">
                    <a:pos x="1220" y="512"/>
                  </a:cxn>
                  <a:cxn ang="0">
                    <a:pos x="1224" y="420"/>
                  </a:cxn>
                  <a:cxn ang="0">
                    <a:pos x="1210" y="362"/>
                  </a:cxn>
                  <a:cxn ang="0">
                    <a:pos x="1082" y="416"/>
                  </a:cxn>
                  <a:cxn ang="0">
                    <a:pos x="1012" y="402"/>
                  </a:cxn>
                  <a:cxn ang="0">
                    <a:pos x="902" y="532"/>
                  </a:cxn>
                  <a:cxn ang="0">
                    <a:pos x="882" y="516"/>
                  </a:cxn>
                  <a:cxn ang="0">
                    <a:pos x="928" y="360"/>
                  </a:cxn>
                  <a:cxn ang="0">
                    <a:pos x="850" y="310"/>
                  </a:cxn>
                  <a:cxn ang="0">
                    <a:pos x="804" y="306"/>
                  </a:cxn>
                  <a:cxn ang="0">
                    <a:pos x="792" y="212"/>
                  </a:cxn>
                  <a:cxn ang="0">
                    <a:pos x="774" y="194"/>
                  </a:cxn>
                  <a:cxn ang="0">
                    <a:pos x="726" y="180"/>
                  </a:cxn>
                  <a:cxn ang="0">
                    <a:pos x="684" y="42"/>
                  </a:cxn>
                  <a:cxn ang="0">
                    <a:pos x="678" y="0"/>
                  </a:cxn>
                  <a:cxn ang="0">
                    <a:pos x="640" y="164"/>
                  </a:cxn>
                  <a:cxn ang="0">
                    <a:pos x="590" y="198"/>
                  </a:cxn>
                  <a:cxn ang="0">
                    <a:pos x="558" y="186"/>
                  </a:cxn>
                  <a:cxn ang="0">
                    <a:pos x="556" y="300"/>
                  </a:cxn>
                  <a:cxn ang="0">
                    <a:pos x="516" y="312"/>
                  </a:cxn>
                  <a:cxn ang="0">
                    <a:pos x="418" y="282"/>
                  </a:cxn>
                  <a:cxn ang="0">
                    <a:pos x="474" y="516"/>
                  </a:cxn>
                  <a:cxn ang="0">
                    <a:pos x="462" y="538"/>
                  </a:cxn>
                  <a:cxn ang="0">
                    <a:pos x="350" y="414"/>
                  </a:cxn>
                  <a:cxn ang="0">
                    <a:pos x="290" y="416"/>
                  </a:cxn>
                  <a:cxn ang="0">
                    <a:pos x="172" y="380"/>
                  </a:cxn>
                  <a:cxn ang="0">
                    <a:pos x="120" y="380"/>
                  </a:cxn>
                  <a:cxn ang="0">
                    <a:pos x="138" y="506"/>
                  </a:cxn>
                  <a:cxn ang="0">
                    <a:pos x="108" y="526"/>
                  </a:cxn>
                  <a:cxn ang="0">
                    <a:pos x="154" y="606"/>
                  </a:cxn>
                  <a:cxn ang="0">
                    <a:pos x="138" y="674"/>
                  </a:cxn>
                  <a:cxn ang="0">
                    <a:pos x="50" y="704"/>
                  </a:cxn>
                  <a:cxn ang="0">
                    <a:pos x="224" y="804"/>
                  </a:cxn>
                  <a:cxn ang="0">
                    <a:pos x="248" y="868"/>
                  </a:cxn>
                  <a:cxn ang="0">
                    <a:pos x="156" y="930"/>
                  </a:cxn>
                  <a:cxn ang="0">
                    <a:pos x="30" y="966"/>
                  </a:cxn>
                  <a:cxn ang="0">
                    <a:pos x="250" y="1032"/>
                  </a:cxn>
                  <a:cxn ang="0">
                    <a:pos x="374" y="1066"/>
                  </a:cxn>
                  <a:cxn ang="0">
                    <a:pos x="422" y="1100"/>
                  </a:cxn>
                  <a:cxn ang="0">
                    <a:pos x="382" y="1168"/>
                  </a:cxn>
                  <a:cxn ang="0">
                    <a:pos x="616" y="1088"/>
                  </a:cxn>
                  <a:cxn ang="0">
                    <a:pos x="646" y="1224"/>
                  </a:cxn>
                  <a:cxn ang="0">
                    <a:pos x="594" y="1374"/>
                  </a:cxn>
                  <a:cxn ang="0">
                    <a:pos x="582" y="1400"/>
                  </a:cxn>
                  <a:cxn ang="0">
                    <a:pos x="626" y="1408"/>
                  </a:cxn>
                  <a:cxn ang="0">
                    <a:pos x="658" y="1390"/>
                  </a:cxn>
                  <a:cxn ang="0">
                    <a:pos x="690" y="1240"/>
                  </a:cxn>
                  <a:cxn ang="0">
                    <a:pos x="786" y="1108"/>
                  </a:cxn>
                  <a:cxn ang="0">
                    <a:pos x="974" y="1168"/>
                  </a:cxn>
                  <a:cxn ang="0">
                    <a:pos x="934" y="1094"/>
                  </a:cxn>
                  <a:cxn ang="0">
                    <a:pos x="998" y="1064"/>
                  </a:cxn>
                  <a:cxn ang="0">
                    <a:pos x="1132" y="1020"/>
                  </a:cxn>
                  <a:cxn ang="0">
                    <a:pos x="1356" y="964"/>
                  </a:cxn>
                  <a:cxn ang="0">
                    <a:pos x="1174" y="920"/>
                  </a:cxn>
                  <a:cxn ang="0">
                    <a:pos x="1106" y="856"/>
                  </a:cxn>
                  <a:cxn ang="0">
                    <a:pos x="1154" y="784"/>
                  </a:cxn>
                  <a:cxn ang="0">
                    <a:pos x="1306" y="704"/>
                  </a:cxn>
                </a:cxnLst>
                <a:rect l="0" t="0" r="r" b="b"/>
                <a:pathLst>
                  <a:path w="1356" h="1412">
                    <a:moveTo>
                      <a:pt x="1306" y="704"/>
                    </a:moveTo>
                    <a:lnTo>
                      <a:pt x="1306" y="704"/>
                    </a:lnTo>
                    <a:lnTo>
                      <a:pt x="1272" y="698"/>
                    </a:lnTo>
                    <a:lnTo>
                      <a:pt x="1246" y="690"/>
                    </a:lnTo>
                    <a:lnTo>
                      <a:pt x="1236" y="684"/>
                    </a:lnTo>
                    <a:lnTo>
                      <a:pt x="1226" y="680"/>
                    </a:lnTo>
                    <a:lnTo>
                      <a:pt x="1218" y="674"/>
                    </a:lnTo>
                    <a:lnTo>
                      <a:pt x="1212" y="666"/>
                    </a:lnTo>
                    <a:lnTo>
                      <a:pt x="1208" y="660"/>
                    </a:lnTo>
                    <a:lnTo>
                      <a:pt x="1204" y="652"/>
                    </a:lnTo>
                    <a:lnTo>
                      <a:pt x="1200" y="638"/>
                    </a:lnTo>
                    <a:lnTo>
                      <a:pt x="1198" y="622"/>
                    </a:lnTo>
                    <a:lnTo>
                      <a:pt x="1202" y="606"/>
                    </a:lnTo>
                    <a:lnTo>
                      <a:pt x="1206" y="592"/>
                    </a:lnTo>
                    <a:lnTo>
                      <a:pt x="1214" y="576"/>
                    </a:lnTo>
                    <a:lnTo>
                      <a:pt x="1230" y="552"/>
                    </a:lnTo>
                    <a:lnTo>
                      <a:pt x="1242" y="534"/>
                    </a:lnTo>
                    <a:lnTo>
                      <a:pt x="1248" y="526"/>
                    </a:lnTo>
                    <a:lnTo>
                      <a:pt x="1248" y="526"/>
                    </a:lnTo>
                    <a:lnTo>
                      <a:pt x="1240" y="526"/>
                    </a:lnTo>
                    <a:lnTo>
                      <a:pt x="1234" y="524"/>
                    </a:lnTo>
                    <a:lnTo>
                      <a:pt x="1228" y="522"/>
                    </a:lnTo>
                    <a:lnTo>
                      <a:pt x="1224" y="518"/>
                    </a:lnTo>
                    <a:lnTo>
                      <a:pt x="1220" y="512"/>
                    </a:lnTo>
                    <a:lnTo>
                      <a:pt x="1218" y="506"/>
                    </a:lnTo>
                    <a:lnTo>
                      <a:pt x="1214" y="494"/>
                    </a:lnTo>
                    <a:lnTo>
                      <a:pt x="1214" y="478"/>
                    </a:lnTo>
                    <a:lnTo>
                      <a:pt x="1216" y="460"/>
                    </a:lnTo>
                    <a:lnTo>
                      <a:pt x="1218" y="440"/>
                    </a:lnTo>
                    <a:lnTo>
                      <a:pt x="1224" y="420"/>
                    </a:lnTo>
                    <a:lnTo>
                      <a:pt x="1236" y="380"/>
                    </a:lnTo>
                    <a:lnTo>
                      <a:pt x="1250" y="346"/>
                    </a:lnTo>
                    <a:lnTo>
                      <a:pt x="1266" y="312"/>
                    </a:lnTo>
                    <a:lnTo>
                      <a:pt x="1266" y="312"/>
                    </a:lnTo>
                    <a:lnTo>
                      <a:pt x="1238" y="340"/>
                    </a:lnTo>
                    <a:lnTo>
                      <a:pt x="1210" y="362"/>
                    </a:lnTo>
                    <a:lnTo>
                      <a:pt x="1184" y="380"/>
                    </a:lnTo>
                    <a:lnTo>
                      <a:pt x="1160" y="394"/>
                    </a:lnTo>
                    <a:lnTo>
                      <a:pt x="1138" y="404"/>
                    </a:lnTo>
                    <a:lnTo>
                      <a:pt x="1118" y="410"/>
                    </a:lnTo>
                    <a:lnTo>
                      <a:pt x="1098" y="414"/>
                    </a:lnTo>
                    <a:lnTo>
                      <a:pt x="1082" y="416"/>
                    </a:lnTo>
                    <a:lnTo>
                      <a:pt x="1066" y="416"/>
                    </a:lnTo>
                    <a:lnTo>
                      <a:pt x="1052" y="414"/>
                    </a:lnTo>
                    <a:lnTo>
                      <a:pt x="1030" y="410"/>
                    </a:lnTo>
                    <a:lnTo>
                      <a:pt x="1016" y="404"/>
                    </a:lnTo>
                    <a:lnTo>
                      <a:pt x="1012" y="402"/>
                    </a:lnTo>
                    <a:lnTo>
                      <a:pt x="1012" y="402"/>
                    </a:lnTo>
                    <a:lnTo>
                      <a:pt x="1006" y="414"/>
                    </a:lnTo>
                    <a:lnTo>
                      <a:pt x="996" y="430"/>
                    </a:lnTo>
                    <a:lnTo>
                      <a:pt x="964" y="468"/>
                    </a:lnTo>
                    <a:lnTo>
                      <a:pt x="928" y="506"/>
                    </a:lnTo>
                    <a:lnTo>
                      <a:pt x="902" y="532"/>
                    </a:lnTo>
                    <a:lnTo>
                      <a:pt x="902" y="532"/>
                    </a:lnTo>
                    <a:lnTo>
                      <a:pt x="894" y="538"/>
                    </a:lnTo>
                    <a:lnTo>
                      <a:pt x="888" y="540"/>
                    </a:lnTo>
                    <a:lnTo>
                      <a:pt x="886" y="538"/>
                    </a:lnTo>
                    <a:lnTo>
                      <a:pt x="884" y="532"/>
                    </a:lnTo>
                    <a:lnTo>
                      <a:pt x="882" y="522"/>
                    </a:lnTo>
                    <a:lnTo>
                      <a:pt x="882" y="516"/>
                    </a:lnTo>
                    <a:lnTo>
                      <a:pt x="882" y="516"/>
                    </a:lnTo>
                    <a:lnTo>
                      <a:pt x="890" y="502"/>
                    </a:lnTo>
                    <a:lnTo>
                      <a:pt x="898" y="486"/>
                    </a:lnTo>
                    <a:lnTo>
                      <a:pt x="910" y="448"/>
                    </a:lnTo>
                    <a:lnTo>
                      <a:pt x="920" y="404"/>
                    </a:lnTo>
                    <a:lnTo>
                      <a:pt x="928" y="360"/>
                    </a:lnTo>
                    <a:lnTo>
                      <a:pt x="938" y="282"/>
                    </a:lnTo>
                    <a:lnTo>
                      <a:pt x="942" y="250"/>
                    </a:lnTo>
                    <a:lnTo>
                      <a:pt x="942" y="250"/>
                    </a:lnTo>
                    <a:lnTo>
                      <a:pt x="904" y="278"/>
                    </a:lnTo>
                    <a:lnTo>
                      <a:pt x="874" y="298"/>
                    </a:lnTo>
                    <a:lnTo>
                      <a:pt x="850" y="310"/>
                    </a:lnTo>
                    <a:lnTo>
                      <a:pt x="840" y="312"/>
                    </a:lnTo>
                    <a:lnTo>
                      <a:pt x="830" y="314"/>
                    </a:lnTo>
                    <a:lnTo>
                      <a:pt x="822" y="314"/>
                    </a:lnTo>
                    <a:lnTo>
                      <a:pt x="816" y="312"/>
                    </a:lnTo>
                    <a:lnTo>
                      <a:pt x="810" y="310"/>
                    </a:lnTo>
                    <a:lnTo>
                      <a:pt x="804" y="306"/>
                    </a:lnTo>
                    <a:lnTo>
                      <a:pt x="800" y="300"/>
                    </a:lnTo>
                    <a:lnTo>
                      <a:pt x="796" y="294"/>
                    </a:lnTo>
                    <a:lnTo>
                      <a:pt x="792" y="280"/>
                    </a:lnTo>
                    <a:lnTo>
                      <a:pt x="790" y="264"/>
                    </a:lnTo>
                    <a:lnTo>
                      <a:pt x="790" y="246"/>
                    </a:lnTo>
                    <a:lnTo>
                      <a:pt x="792" y="212"/>
                    </a:lnTo>
                    <a:lnTo>
                      <a:pt x="798" y="186"/>
                    </a:lnTo>
                    <a:lnTo>
                      <a:pt x="800" y="176"/>
                    </a:lnTo>
                    <a:lnTo>
                      <a:pt x="800" y="176"/>
                    </a:lnTo>
                    <a:lnTo>
                      <a:pt x="792" y="184"/>
                    </a:lnTo>
                    <a:lnTo>
                      <a:pt x="782" y="190"/>
                    </a:lnTo>
                    <a:lnTo>
                      <a:pt x="774" y="194"/>
                    </a:lnTo>
                    <a:lnTo>
                      <a:pt x="766" y="198"/>
                    </a:lnTo>
                    <a:lnTo>
                      <a:pt x="758" y="198"/>
                    </a:lnTo>
                    <a:lnTo>
                      <a:pt x="750" y="196"/>
                    </a:lnTo>
                    <a:lnTo>
                      <a:pt x="744" y="194"/>
                    </a:lnTo>
                    <a:lnTo>
                      <a:pt x="738" y="190"/>
                    </a:lnTo>
                    <a:lnTo>
                      <a:pt x="726" y="180"/>
                    </a:lnTo>
                    <a:lnTo>
                      <a:pt x="716" y="164"/>
                    </a:lnTo>
                    <a:lnTo>
                      <a:pt x="708" y="146"/>
                    </a:lnTo>
                    <a:lnTo>
                      <a:pt x="700" y="126"/>
                    </a:lnTo>
                    <a:lnTo>
                      <a:pt x="694" y="104"/>
                    </a:lnTo>
                    <a:lnTo>
                      <a:pt x="690" y="82"/>
                    </a:lnTo>
                    <a:lnTo>
                      <a:pt x="684" y="42"/>
                    </a:lnTo>
                    <a:lnTo>
                      <a:pt x="678" y="0"/>
                    </a:lnTo>
                    <a:lnTo>
                      <a:pt x="678" y="0"/>
                    </a:lnTo>
                    <a:lnTo>
                      <a:pt x="678" y="8"/>
                    </a:lnTo>
                    <a:lnTo>
                      <a:pt x="678" y="8"/>
                    </a:lnTo>
                    <a:lnTo>
                      <a:pt x="678" y="0"/>
                    </a:lnTo>
                    <a:lnTo>
                      <a:pt x="678" y="0"/>
                    </a:lnTo>
                    <a:lnTo>
                      <a:pt x="672" y="42"/>
                    </a:lnTo>
                    <a:lnTo>
                      <a:pt x="666" y="82"/>
                    </a:lnTo>
                    <a:lnTo>
                      <a:pt x="662" y="104"/>
                    </a:lnTo>
                    <a:lnTo>
                      <a:pt x="656" y="126"/>
                    </a:lnTo>
                    <a:lnTo>
                      <a:pt x="648" y="146"/>
                    </a:lnTo>
                    <a:lnTo>
                      <a:pt x="640" y="164"/>
                    </a:lnTo>
                    <a:lnTo>
                      <a:pt x="630" y="180"/>
                    </a:lnTo>
                    <a:lnTo>
                      <a:pt x="618" y="190"/>
                    </a:lnTo>
                    <a:lnTo>
                      <a:pt x="612" y="194"/>
                    </a:lnTo>
                    <a:lnTo>
                      <a:pt x="606" y="196"/>
                    </a:lnTo>
                    <a:lnTo>
                      <a:pt x="598" y="198"/>
                    </a:lnTo>
                    <a:lnTo>
                      <a:pt x="590" y="198"/>
                    </a:lnTo>
                    <a:lnTo>
                      <a:pt x="582" y="194"/>
                    </a:lnTo>
                    <a:lnTo>
                      <a:pt x="574" y="190"/>
                    </a:lnTo>
                    <a:lnTo>
                      <a:pt x="564" y="184"/>
                    </a:lnTo>
                    <a:lnTo>
                      <a:pt x="556" y="176"/>
                    </a:lnTo>
                    <a:lnTo>
                      <a:pt x="556" y="176"/>
                    </a:lnTo>
                    <a:lnTo>
                      <a:pt x="558" y="186"/>
                    </a:lnTo>
                    <a:lnTo>
                      <a:pt x="564" y="212"/>
                    </a:lnTo>
                    <a:lnTo>
                      <a:pt x="566" y="246"/>
                    </a:lnTo>
                    <a:lnTo>
                      <a:pt x="566" y="264"/>
                    </a:lnTo>
                    <a:lnTo>
                      <a:pt x="564" y="280"/>
                    </a:lnTo>
                    <a:lnTo>
                      <a:pt x="560" y="294"/>
                    </a:lnTo>
                    <a:lnTo>
                      <a:pt x="556" y="300"/>
                    </a:lnTo>
                    <a:lnTo>
                      <a:pt x="552" y="306"/>
                    </a:lnTo>
                    <a:lnTo>
                      <a:pt x="546" y="310"/>
                    </a:lnTo>
                    <a:lnTo>
                      <a:pt x="540" y="312"/>
                    </a:lnTo>
                    <a:lnTo>
                      <a:pt x="534" y="314"/>
                    </a:lnTo>
                    <a:lnTo>
                      <a:pt x="526" y="314"/>
                    </a:lnTo>
                    <a:lnTo>
                      <a:pt x="516" y="312"/>
                    </a:lnTo>
                    <a:lnTo>
                      <a:pt x="506" y="310"/>
                    </a:lnTo>
                    <a:lnTo>
                      <a:pt x="482" y="298"/>
                    </a:lnTo>
                    <a:lnTo>
                      <a:pt x="452" y="278"/>
                    </a:lnTo>
                    <a:lnTo>
                      <a:pt x="414" y="250"/>
                    </a:lnTo>
                    <a:lnTo>
                      <a:pt x="414" y="250"/>
                    </a:lnTo>
                    <a:lnTo>
                      <a:pt x="418" y="282"/>
                    </a:lnTo>
                    <a:lnTo>
                      <a:pt x="428" y="360"/>
                    </a:lnTo>
                    <a:lnTo>
                      <a:pt x="436" y="404"/>
                    </a:lnTo>
                    <a:lnTo>
                      <a:pt x="446" y="448"/>
                    </a:lnTo>
                    <a:lnTo>
                      <a:pt x="458" y="486"/>
                    </a:lnTo>
                    <a:lnTo>
                      <a:pt x="466" y="502"/>
                    </a:lnTo>
                    <a:lnTo>
                      <a:pt x="474" y="516"/>
                    </a:lnTo>
                    <a:lnTo>
                      <a:pt x="474" y="516"/>
                    </a:lnTo>
                    <a:lnTo>
                      <a:pt x="474" y="522"/>
                    </a:lnTo>
                    <a:lnTo>
                      <a:pt x="472" y="532"/>
                    </a:lnTo>
                    <a:lnTo>
                      <a:pt x="470" y="538"/>
                    </a:lnTo>
                    <a:lnTo>
                      <a:pt x="468" y="540"/>
                    </a:lnTo>
                    <a:lnTo>
                      <a:pt x="462" y="538"/>
                    </a:lnTo>
                    <a:lnTo>
                      <a:pt x="454" y="532"/>
                    </a:lnTo>
                    <a:lnTo>
                      <a:pt x="454" y="532"/>
                    </a:lnTo>
                    <a:lnTo>
                      <a:pt x="428" y="506"/>
                    </a:lnTo>
                    <a:lnTo>
                      <a:pt x="392" y="468"/>
                    </a:lnTo>
                    <a:lnTo>
                      <a:pt x="360" y="430"/>
                    </a:lnTo>
                    <a:lnTo>
                      <a:pt x="350" y="414"/>
                    </a:lnTo>
                    <a:lnTo>
                      <a:pt x="344" y="402"/>
                    </a:lnTo>
                    <a:lnTo>
                      <a:pt x="344" y="402"/>
                    </a:lnTo>
                    <a:lnTo>
                      <a:pt x="340" y="404"/>
                    </a:lnTo>
                    <a:lnTo>
                      <a:pt x="326" y="410"/>
                    </a:lnTo>
                    <a:lnTo>
                      <a:pt x="304" y="414"/>
                    </a:lnTo>
                    <a:lnTo>
                      <a:pt x="290" y="416"/>
                    </a:lnTo>
                    <a:lnTo>
                      <a:pt x="274" y="416"/>
                    </a:lnTo>
                    <a:lnTo>
                      <a:pt x="258" y="414"/>
                    </a:lnTo>
                    <a:lnTo>
                      <a:pt x="238" y="410"/>
                    </a:lnTo>
                    <a:lnTo>
                      <a:pt x="218" y="404"/>
                    </a:lnTo>
                    <a:lnTo>
                      <a:pt x="196" y="394"/>
                    </a:lnTo>
                    <a:lnTo>
                      <a:pt x="172" y="380"/>
                    </a:lnTo>
                    <a:lnTo>
                      <a:pt x="146" y="362"/>
                    </a:lnTo>
                    <a:lnTo>
                      <a:pt x="118" y="340"/>
                    </a:lnTo>
                    <a:lnTo>
                      <a:pt x="90" y="312"/>
                    </a:lnTo>
                    <a:lnTo>
                      <a:pt x="90" y="312"/>
                    </a:lnTo>
                    <a:lnTo>
                      <a:pt x="106" y="346"/>
                    </a:lnTo>
                    <a:lnTo>
                      <a:pt x="120" y="380"/>
                    </a:lnTo>
                    <a:lnTo>
                      <a:pt x="132" y="420"/>
                    </a:lnTo>
                    <a:lnTo>
                      <a:pt x="138" y="440"/>
                    </a:lnTo>
                    <a:lnTo>
                      <a:pt x="140" y="460"/>
                    </a:lnTo>
                    <a:lnTo>
                      <a:pt x="142" y="478"/>
                    </a:lnTo>
                    <a:lnTo>
                      <a:pt x="142" y="494"/>
                    </a:lnTo>
                    <a:lnTo>
                      <a:pt x="138" y="506"/>
                    </a:lnTo>
                    <a:lnTo>
                      <a:pt x="136" y="512"/>
                    </a:lnTo>
                    <a:lnTo>
                      <a:pt x="132" y="518"/>
                    </a:lnTo>
                    <a:lnTo>
                      <a:pt x="128" y="522"/>
                    </a:lnTo>
                    <a:lnTo>
                      <a:pt x="122" y="524"/>
                    </a:lnTo>
                    <a:lnTo>
                      <a:pt x="116" y="526"/>
                    </a:lnTo>
                    <a:lnTo>
                      <a:pt x="108" y="526"/>
                    </a:lnTo>
                    <a:lnTo>
                      <a:pt x="108" y="526"/>
                    </a:lnTo>
                    <a:lnTo>
                      <a:pt x="114" y="534"/>
                    </a:lnTo>
                    <a:lnTo>
                      <a:pt x="126" y="552"/>
                    </a:lnTo>
                    <a:lnTo>
                      <a:pt x="142" y="576"/>
                    </a:lnTo>
                    <a:lnTo>
                      <a:pt x="150" y="592"/>
                    </a:lnTo>
                    <a:lnTo>
                      <a:pt x="154" y="606"/>
                    </a:lnTo>
                    <a:lnTo>
                      <a:pt x="158" y="622"/>
                    </a:lnTo>
                    <a:lnTo>
                      <a:pt x="156" y="638"/>
                    </a:lnTo>
                    <a:lnTo>
                      <a:pt x="152" y="652"/>
                    </a:lnTo>
                    <a:lnTo>
                      <a:pt x="148" y="660"/>
                    </a:lnTo>
                    <a:lnTo>
                      <a:pt x="144" y="666"/>
                    </a:lnTo>
                    <a:lnTo>
                      <a:pt x="138" y="674"/>
                    </a:lnTo>
                    <a:lnTo>
                      <a:pt x="130" y="680"/>
                    </a:lnTo>
                    <a:lnTo>
                      <a:pt x="120" y="684"/>
                    </a:lnTo>
                    <a:lnTo>
                      <a:pt x="110" y="690"/>
                    </a:lnTo>
                    <a:lnTo>
                      <a:pt x="84" y="698"/>
                    </a:lnTo>
                    <a:lnTo>
                      <a:pt x="50" y="704"/>
                    </a:lnTo>
                    <a:lnTo>
                      <a:pt x="50" y="704"/>
                    </a:lnTo>
                    <a:lnTo>
                      <a:pt x="70" y="712"/>
                    </a:lnTo>
                    <a:lnTo>
                      <a:pt x="116" y="734"/>
                    </a:lnTo>
                    <a:lnTo>
                      <a:pt x="146" y="748"/>
                    </a:lnTo>
                    <a:lnTo>
                      <a:pt x="174" y="766"/>
                    </a:lnTo>
                    <a:lnTo>
                      <a:pt x="202" y="784"/>
                    </a:lnTo>
                    <a:lnTo>
                      <a:pt x="224" y="804"/>
                    </a:lnTo>
                    <a:lnTo>
                      <a:pt x="234" y="814"/>
                    </a:lnTo>
                    <a:lnTo>
                      <a:pt x="242" y="824"/>
                    </a:lnTo>
                    <a:lnTo>
                      <a:pt x="246" y="836"/>
                    </a:lnTo>
                    <a:lnTo>
                      <a:pt x="250" y="846"/>
                    </a:lnTo>
                    <a:lnTo>
                      <a:pt x="250" y="856"/>
                    </a:lnTo>
                    <a:lnTo>
                      <a:pt x="248" y="868"/>
                    </a:lnTo>
                    <a:lnTo>
                      <a:pt x="242" y="878"/>
                    </a:lnTo>
                    <a:lnTo>
                      <a:pt x="232" y="888"/>
                    </a:lnTo>
                    <a:lnTo>
                      <a:pt x="220" y="900"/>
                    </a:lnTo>
                    <a:lnTo>
                      <a:pt x="202" y="910"/>
                    </a:lnTo>
                    <a:lnTo>
                      <a:pt x="182" y="920"/>
                    </a:lnTo>
                    <a:lnTo>
                      <a:pt x="156" y="930"/>
                    </a:lnTo>
                    <a:lnTo>
                      <a:pt x="124" y="938"/>
                    </a:lnTo>
                    <a:lnTo>
                      <a:pt x="88" y="948"/>
                    </a:lnTo>
                    <a:lnTo>
                      <a:pt x="48" y="956"/>
                    </a:lnTo>
                    <a:lnTo>
                      <a:pt x="0" y="964"/>
                    </a:lnTo>
                    <a:lnTo>
                      <a:pt x="0" y="964"/>
                    </a:lnTo>
                    <a:lnTo>
                      <a:pt x="30" y="966"/>
                    </a:lnTo>
                    <a:lnTo>
                      <a:pt x="62" y="972"/>
                    </a:lnTo>
                    <a:lnTo>
                      <a:pt x="102" y="980"/>
                    </a:lnTo>
                    <a:lnTo>
                      <a:pt x="148" y="992"/>
                    </a:lnTo>
                    <a:lnTo>
                      <a:pt x="198" y="1010"/>
                    </a:lnTo>
                    <a:lnTo>
                      <a:pt x="224" y="1020"/>
                    </a:lnTo>
                    <a:lnTo>
                      <a:pt x="250" y="1032"/>
                    </a:lnTo>
                    <a:lnTo>
                      <a:pt x="274" y="1046"/>
                    </a:lnTo>
                    <a:lnTo>
                      <a:pt x="298" y="1060"/>
                    </a:lnTo>
                    <a:lnTo>
                      <a:pt x="298" y="1060"/>
                    </a:lnTo>
                    <a:lnTo>
                      <a:pt x="330" y="1060"/>
                    </a:lnTo>
                    <a:lnTo>
                      <a:pt x="358" y="1064"/>
                    </a:lnTo>
                    <a:lnTo>
                      <a:pt x="374" y="1066"/>
                    </a:lnTo>
                    <a:lnTo>
                      <a:pt x="388" y="1070"/>
                    </a:lnTo>
                    <a:lnTo>
                      <a:pt x="402" y="1074"/>
                    </a:lnTo>
                    <a:lnTo>
                      <a:pt x="412" y="1082"/>
                    </a:lnTo>
                    <a:lnTo>
                      <a:pt x="420" y="1090"/>
                    </a:lnTo>
                    <a:lnTo>
                      <a:pt x="422" y="1094"/>
                    </a:lnTo>
                    <a:lnTo>
                      <a:pt x="422" y="1100"/>
                    </a:lnTo>
                    <a:lnTo>
                      <a:pt x="422" y="1106"/>
                    </a:lnTo>
                    <a:lnTo>
                      <a:pt x="422" y="1114"/>
                    </a:lnTo>
                    <a:lnTo>
                      <a:pt x="414" y="1128"/>
                    </a:lnTo>
                    <a:lnTo>
                      <a:pt x="402" y="1146"/>
                    </a:lnTo>
                    <a:lnTo>
                      <a:pt x="382" y="1168"/>
                    </a:lnTo>
                    <a:lnTo>
                      <a:pt x="382" y="1168"/>
                    </a:lnTo>
                    <a:lnTo>
                      <a:pt x="410" y="1160"/>
                    </a:lnTo>
                    <a:lnTo>
                      <a:pt x="442" y="1152"/>
                    </a:lnTo>
                    <a:lnTo>
                      <a:pt x="482" y="1140"/>
                    </a:lnTo>
                    <a:lnTo>
                      <a:pt x="526" y="1126"/>
                    </a:lnTo>
                    <a:lnTo>
                      <a:pt x="572" y="1108"/>
                    </a:lnTo>
                    <a:lnTo>
                      <a:pt x="616" y="1088"/>
                    </a:lnTo>
                    <a:lnTo>
                      <a:pt x="636" y="1076"/>
                    </a:lnTo>
                    <a:lnTo>
                      <a:pt x="654" y="1064"/>
                    </a:lnTo>
                    <a:lnTo>
                      <a:pt x="654" y="1064"/>
                    </a:lnTo>
                    <a:lnTo>
                      <a:pt x="654" y="1128"/>
                    </a:lnTo>
                    <a:lnTo>
                      <a:pt x="652" y="1174"/>
                    </a:lnTo>
                    <a:lnTo>
                      <a:pt x="646" y="1224"/>
                    </a:lnTo>
                    <a:lnTo>
                      <a:pt x="638" y="1274"/>
                    </a:lnTo>
                    <a:lnTo>
                      <a:pt x="632" y="1298"/>
                    </a:lnTo>
                    <a:lnTo>
                      <a:pt x="626" y="1322"/>
                    </a:lnTo>
                    <a:lnTo>
                      <a:pt x="616" y="1342"/>
                    </a:lnTo>
                    <a:lnTo>
                      <a:pt x="606" y="1360"/>
                    </a:lnTo>
                    <a:lnTo>
                      <a:pt x="594" y="1374"/>
                    </a:lnTo>
                    <a:lnTo>
                      <a:pt x="582" y="1386"/>
                    </a:lnTo>
                    <a:lnTo>
                      <a:pt x="582" y="1386"/>
                    </a:lnTo>
                    <a:lnTo>
                      <a:pt x="580" y="1388"/>
                    </a:lnTo>
                    <a:lnTo>
                      <a:pt x="576" y="1392"/>
                    </a:lnTo>
                    <a:lnTo>
                      <a:pt x="576" y="1396"/>
                    </a:lnTo>
                    <a:lnTo>
                      <a:pt x="582" y="1400"/>
                    </a:lnTo>
                    <a:lnTo>
                      <a:pt x="582" y="1400"/>
                    </a:lnTo>
                    <a:lnTo>
                      <a:pt x="586" y="1404"/>
                    </a:lnTo>
                    <a:lnTo>
                      <a:pt x="600" y="1410"/>
                    </a:lnTo>
                    <a:lnTo>
                      <a:pt x="608" y="1412"/>
                    </a:lnTo>
                    <a:lnTo>
                      <a:pt x="616" y="1410"/>
                    </a:lnTo>
                    <a:lnTo>
                      <a:pt x="626" y="1408"/>
                    </a:lnTo>
                    <a:lnTo>
                      <a:pt x="636" y="1402"/>
                    </a:lnTo>
                    <a:lnTo>
                      <a:pt x="636" y="1402"/>
                    </a:lnTo>
                    <a:lnTo>
                      <a:pt x="642" y="1400"/>
                    </a:lnTo>
                    <a:lnTo>
                      <a:pt x="646" y="1400"/>
                    </a:lnTo>
                    <a:lnTo>
                      <a:pt x="652" y="1396"/>
                    </a:lnTo>
                    <a:lnTo>
                      <a:pt x="658" y="1390"/>
                    </a:lnTo>
                    <a:lnTo>
                      <a:pt x="658" y="1390"/>
                    </a:lnTo>
                    <a:lnTo>
                      <a:pt x="666" y="1372"/>
                    </a:lnTo>
                    <a:lnTo>
                      <a:pt x="672" y="1350"/>
                    </a:lnTo>
                    <a:lnTo>
                      <a:pt x="678" y="1320"/>
                    </a:lnTo>
                    <a:lnTo>
                      <a:pt x="684" y="1284"/>
                    </a:lnTo>
                    <a:lnTo>
                      <a:pt x="690" y="1240"/>
                    </a:lnTo>
                    <a:lnTo>
                      <a:pt x="694" y="1190"/>
                    </a:lnTo>
                    <a:lnTo>
                      <a:pt x="702" y="1064"/>
                    </a:lnTo>
                    <a:lnTo>
                      <a:pt x="702" y="1064"/>
                    </a:lnTo>
                    <a:lnTo>
                      <a:pt x="722" y="1076"/>
                    </a:lnTo>
                    <a:lnTo>
                      <a:pt x="742" y="1088"/>
                    </a:lnTo>
                    <a:lnTo>
                      <a:pt x="786" y="1108"/>
                    </a:lnTo>
                    <a:lnTo>
                      <a:pt x="830" y="1126"/>
                    </a:lnTo>
                    <a:lnTo>
                      <a:pt x="874" y="1140"/>
                    </a:lnTo>
                    <a:lnTo>
                      <a:pt x="914" y="1152"/>
                    </a:lnTo>
                    <a:lnTo>
                      <a:pt x="946" y="1160"/>
                    </a:lnTo>
                    <a:lnTo>
                      <a:pt x="974" y="1168"/>
                    </a:lnTo>
                    <a:lnTo>
                      <a:pt x="974" y="1168"/>
                    </a:lnTo>
                    <a:lnTo>
                      <a:pt x="954" y="1146"/>
                    </a:lnTo>
                    <a:lnTo>
                      <a:pt x="942" y="1128"/>
                    </a:lnTo>
                    <a:lnTo>
                      <a:pt x="934" y="1114"/>
                    </a:lnTo>
                    <a:lnTo>
                      <a:pt x="934" y="1106"/>
                    </a:lnTo>
                    <a:lnTo>
                      <a:pt x="934" y="1100"/>
                    </a:lnTo>
                    <a:lnTo>
                      <a:pt x="934" y="1094"/>
                    </a:lnTo>
                    <a:lnTo>
                      <a:pt x="936" y="1090"/>
                    </a:lnTo>
                    <a:lnTo>
                      <a:pt x="944" y="1082"/>
                    </a:lnTo>
                    <a:lnTo>
                      <a:pt x="954" y="1074"/>
                    </a:lnTo>
                    <a:lnTo>
                      <a:pt x="968" y="1070"/>
                    </a:lnTo>
                    <a:lnTo>
                      <a:pt x="982" y="1066"/>
                    </a:lnTo>
                    <a:lnTo>
                      <a:pt x="998" y="1064"/>
                    </a:lnTo>
                    <a:lnTo>
                      <a:pt x="1026" y="1060"/>
                    </a:lnTo>
                    <a:lnTo>
                      <a:pt x="1058" y="1060"/>
                    </a:lnTo>
                    <a:lnTo>
                      <a:pt x="1058" y="1060"/>
                    </a:lnTo>
                    <a:lnTo>
                      <a:pt x="1082" y="1046"/>
                    </a:lnTo>
                    <a:lnTo>
                      <a:pt x="1106" y="1032"/>
                    </a:lnTo>
                    <a:lnTo>
                      <a:pt x="1132" y="1020"/>
                    </a:lnTo>
                    <a:lnTo>
                      <a:pt x="1158" y="1010"/>
                    </a:lnTo>
                    <a:lnTo>
                      <a:pt x="1208" y="992"/>
                    </a:lnTo>
                    <a:lnTo>
                      <a:pt x="1254" y="980"/>
                    </a:lnTo>
                    <a:lnTo>
                      <a:pt x="1294" y="972"/>
                    </a:lnTo>
                    <a:lnTo>
                      <a:pt x="1326" y="966"/>
                    </a:lnTo>
                    <a:lnTo>
                      <a:pt x="1356" y="964"/>
                    </a:lnTo>
                    <a:lnTo>
                      <a:pt x="1356" y="964"/>
                    </a:lnTo>
                    <a:lnTo>
                      <a:pt x="1308" y="956"/>
                    </a:lnTo>
                    <a:lnTo>
                      <a:pt x="1268" y="948"/>
                    </a:lnTo>
                    <a:lnTo>
                      <a:pt x="1232" y="938"/>
                    </a:lnTo>
                    <a:lnTo>
                      <a:pt x="1200" y="930"/>
                    </a:lnTo>
                    <a:lnTo>
                      <a:pt x="1174" y="920"/>
                    </a:lnTo>
                    <a:lnTo>
                      <a:pt x="1154" y="910"/>
                    </a:lnTo>
                    <a:lnTo>
                      <a:pt x="1136" y="900"/>
                    </a:lnTo>
                    <a:lnTo>
                      <a:pt x="1124" y="888"/>
                    </a:lnTo>
                    <a:lnTo>
                      <a:pt x="1114" y="878"/>
                    </a:lnTo>
                    <a:lnTo>
                      <a:pt x="1108" y="868"/>
                    </a:lnTo>
                    <a:lnTo>
                      <a:pt x="1106" y="856"/>
                    </a:lnTo>
                    <a:lnTo>
                      <a:pt x="1106" y="846"/>
                    </a:lnTo>
                    <a:lnTo>
                      <a:pt x="1108" y="836"/>
                    </a:lnTo>
                    <a:lnTo>
                      <a:pt x="1114" y="824"/>
                    </a:lnTo>
                    <a:lnTo>
                      <a:pt x="1122" y="814"/>
                    </a:lnTo>
                    <a:lnTo>
                      <a:pt x="1132" y="804"/>
                    </a:lnTo>
                    <a:lnTo>
                      <a:pt x="1154" y="784"/>
                    </a:lnTo>
                    <a:lnTo>
                      <a:pt x="1182" y="766"/>
                    </a:lnTo>
                    <a:lnTo>
                      <a:pt x="1210" y="748"/>
                    </a:lnTo>
                    <a:lnTo>
                      <a:pt x="1240" y="734"/>
                    </a:lnTo>
                    <a:lnTo>
                      <a:pt x="1286" y="712"/>
                    </a:lnTo>
                    <a:lnTo>
                      <a:pt x="1306" y="704"/>
                    </a:lnTo>
                    <a:lnTo>
                      <a:pt x="1306" y="704"/>
                    </a:lnTo>
                    <a:close/>
                  </a:path>
                </a:pathLst>
              </a:custGeom>
              <a:solidFill>
                <a:schemeClr val="accent1">
                  <a:alpha val="2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50800">
                  <a:schemeClr val="accent1">
                    <a:alpha val="43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0" name="Freeform 15"/>
              <p:cNvSpPr>
                <a:spLocks/>
              </p:cNvSpPr>
              <p:nvPr/>
            </p:nvSpPr>
            <p:spPr bwMode="auto">
              <a:xfrm>
                <a:off x="13588" y="6104914"/>
                <a:ext cx="482600" cy="753078"/>
              </a:xfrm>
              <a:custGeom>
                <a:avLst/>
                <a:gdLst>
                  <a:gd name="T0" fmla="*/ 424 w 424"/>
                  <a:gd name="T1" fmla="*/ 24 h 640"/>
                  <a:gd name="T2" fmla="*/ 424 w 424"/>
                  <a:gd name="T3" fmla="*/ 24 h 640"/>
                  <a:gd name="T4" fmla="*/ 420 w 424"/>
                  <a:gd name="T5" fmla="*/ 18 h 640"/>
                  <a:gd name="T6" fmla="*/ 414 w 424"/>
                  <a:gd name="T7" fmla="*/ 10 h 640"/>
                  <a:gd name="T8" fmla="*/ 408 w 424"/>
                  <a:gd name="T9" fmla="*/ 6 h 640"/>
                  <a:gd name="T10" fmla="*/ 402 w 424"/>
                  <a:gd name="T11" fmla="*/ 4 h 640"/>
                  <a:gd name="T12" fmla="*/ 394 w 424"/>
                  <a:gd name="T13" fmla="*/ 2 h 640"/>
                  <a:gd name="T14" fmla="*/ 386 w 424"/>
                  <a:gd name="T15" fmla="*/ 2 h 640"/>
                  <a:gd name="T16" fmla="*/ 386 w 424"/>
                  <a:gd name="T17" fmla="*/ 2 h 640"/>
                  <a:gd name="T18" fmla="*/ 380 w 424"/>
                  <a:gd name="T19" fmla="*/ 2 h 640"/>
                  <a:gd name="T20" fmla="*/ 376 w 424"/>
                  <a:gd name="T21" fmla="*/ 0 h 640"/>
                  <a:gd name="T22" fmla="*/ 372 w 424"/>
                  <a:gd name="T23" fmla="*/ 0 h 640"/>
                  <a:gd name="T24" fmla="*/ 364 w 424"/>
                  <a:gd name="T25" fmla="*/ 2 h 640"/>
                  <a:gd name="T26" fmla="*/ 364 w 424"/>
                  <a:gd name="T27" fmla="*/ 2 h 640"/>
                  <a:gd name="T28" fmla="*/ 354 w 424"/>
                  <a:gd name="T29" fmla="*/ 12 h 640"/>
                  <a:gd name="T30" fmla="*/ 342 w 424"/>
                  <a:gd name="T31" fmla="*/ 24 h 640"/>
                  <a:gd name="T32" fmla="*/ 328 w 424"/>
                  <a:gd name="T33" fmla="*/ 38 h 640"/>
                  <a:gd name="T34" fmla="*/ 312 w 424"/>
                  <a:gd name="T35" fmla="*/ 58 h 640"/>
                  <a:gd name="T36" fmla="*/ 276 w 424"/>
                  <a:gd name="T37" fmla="*/ 110 h 640"/>
                  <a:gd name="T38" fmla="*/ 232 w 424"/>
                  <a:gd name="T39" fmla="*/ 178 h 640"/>
                  <a:gd name="T40" fmla="*/ 232 w 424"/>
                  <a:gd name="T41" fmla="*/ 178 h 640"/>
                  <a:gd name="T42" fmla="*/ 210 w 424"/>
                  <a:gd name="T43" fmla="*/ 202 h 640"/>
                  <a:gd name="T44" fmla="*/ 186 w 424"/>
                  <a:gd name="T45" fmla="*/ 222 h 640"/>
                  <a:gd name="T46" fmla="*/ 160 w 424"/>
                  <a:gd name="T47" fmla="*/ 242 h 640"/>
                  <a:gd name="T48" fmla="*/ 132 w 424"/>
                  <a:gd name="T49" fmla="*/ 258 h 640"/>
                  <a:gd name="T50" fmla="*/ 100 w 424"/>
                  <a:gd name="T51" fmla="*/ 274 h 640"/>
                  <a:gd name="T52" fmla="*/ 68 w 424"/>
                  <a:gd name="T53" fmla="*/ 288 h 640"/>
                  <a:gd name="T54" fmla="*/ 34 w 424"/>
                  <a:gd name="T55" fmla="*/ 300 h 640"/>
                  <a:gd name="T56" fmla="*/ 0 w 424"/>
                  <a:gd name="T57" fmla="*/ 312 h 640"/>
                  <a:gd name="T58" fmla="*/ 0 w 424"/>
                  <a:gd name="T59" fmla="*/ 640 h 640"/>
                  <a:gd name="T60" fmla="*/ 386 w 424"/>
                  <a:gd name="T61" fmla="*/ 640 h 640"/>
                  <a:gd name="T62" fmla="*/ 386 w 424"/>
                  <a:gd name="T63" fmla="*/ 640 h 640"/>
                  <a:gd name="T64" fmla="*/ 376 w 424"/>
                  <a:gd name="T65" fmla="*/ 612 h 640"/>
                  <a:gd name="T66" fmla="*/ 358 w 424"/>
                  <a:gd name="T67" fmla="*/ 576 h 640"/>
                  <a:gd name="T68" fmla="*/ 358 w 424"/>
                  <a:gd name="T69" fmla="*/ 576 h 640"/>
                  <a:gd name="T70" fmla="*/ 336 w 424"/>
                  <a:gd name="T71" fmla="*/ 536 h 640"/>
                  <a:gd name="T72" fmla="*/ 316 w 424"/>
                  <a:gd name="T73" fmla="*/ 492 h 640"/>
                  <a:gd name="T74" fmla="*/ 296 w 424"/>
                  <a:gd name="T75" fmla="*/ 448 h 640"/>
                  <a:gd name="T76" fmla="*/ 278 w 424"/>
                  <a:gd name="T77" fmla="*/ 400 h 640"/>
                  <a:gd name="T78" fmla="*/ 264 w 424"/>
                  <a:gd name="T79" fmla="*/ 354 h 640"/>
                  <a:gd name="T80" fmla="*/ 254 w 424"/>
                  <a:gd name="T81" fmla="*/ 308 h 640"/>
                  <a:gd name="T82" fmla="*/ 252 w 424"/>
                  <a:gd name="T83" fmla="*/ 284 h 640"/>
                  <a:gd name="T84" fmla="*/ 250 w 424"/>
                  <a:gd name="T85" fmla="*/ 262 h 640"/>
                  <a:gd name="T86" fmla="*/ 250 w 424"/>
                  <a:gd name="T87" fmla="*/ 240 h 640"/>
                  <a:gd name="T88" fmla="*/ 252 w 424"/>
                  <a:gd name="T89" fmla="*/ 218 h 640"/>
                  <a:gd name="T90" fmla="*/ 252 w 424"/>
                  <a:gd name="T91" fmla="*/ 218 h 640"/>
                  <a:gd name="T92" fmla="*/ 282 w 424"/>
                  <a:gd name="T93" fmla="*/ 166 h 640"/>
                  <a:gd name="T94" fmla="*/ 302 w 424"/>
                  <a:gd name="T95" fmla="*/ 136 h 640"/>
                  <a:gd name="T96" fmla="*/ 322 w 424"/>
                  <a:gd name="T97" fmla="*/ 108 h 640"/>
                  <a:gd name="T98" fmla="*/ 346 w 424"/>
                  <a:gd name="T99" fmla="*/ 80 h 640"/>
                  <a:gd name="T100" fmla="*/ 370 w 424"/>
                  <a:gd name="T101" fmla="*/ 58 h 640"/>
                  <a:gd name="T102" fmla="*/ 382 w 424"/>
                  <a:gd name="T103" fmla="*/ 50 h 640"/>
                  <a:gd name="T104" fmla="*/ 394 w 424"/>
                  <a:gd name="T105" fmla="*/ 42 h 640"/>
                  <a:gd name="T106" fmla="*/ 406 w 424"/>
                  <a:gd name="T107" fmla="*/ 38 h 640"/>
                  <a:gd name="T108" fmla="*/ 418 w 424"/>
                  <a:gd name="T109" fmla="*/ 36 h 640"/>
                  <a:gd name="T110" fmla="*/ 418 w 424"/>
                  <a:gd name="T111" fmla="*/ 36 h 640"/>
                  <a:gd name="T112" fmla="*/ 420 w 424"/>
                  <a:gd name="T113" fmla="*/ 36 h 640"/>
                  <a:gd name="T114" fmla="*/ 424 w 424"/>
                  <a:gd name="T115" fmla="*/ 34 h 640"/>
                  <a:gd name="T116" fmla="*/ 424 w 424"/>
                  <a:gd name="T117" fmla="*/ 24 h 6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424" h="640">
                    <a:moveTo>
                      <a:pt x="424" y="24"/>
                    </a:moveTo>
                    <a:lnTo>
                      <a:pt x="424" y="24"/>
                    </a:lnTo>
                    <a:lnTo>
                      <a:pt x="420" y="18"/>
                    </a:lnTo>
                    <a:lnTo>
                      <a:pt x="414" y="10"/>
                    </a:lnTo>
                    <a:lnTo>
                      <a:pt x="408" y="6"/>
                    </a:lnTo>
                    <a:lnTo>
                      <a:pt x="402" y="4"/>
                    </a:lnTo>
                    <a:lnTo>
                      <a:pt x="394" y="2"/>
                    </a:lnTo>
                    <a:lnTo>
                      <a:pt x="386" y="2"/>
                    </a:lnTo>
                    <a:lnTo>
                      <a:pt x="386" y="2"/>
                    </a:lnTo>
                    <a:lnTo>
                      <a:pt x="380" y="2"/>
                    </a:lnTo>
                    <a:lnTo>
                      <a:pt x="376" y="0"/>
                    </a:lnTo>
                    <a:lnTo>
                      <a:pt x="372" y="0"/>
                    </a:lnTo>
                    <a:lnTo>
                      <a:pt x="364" y="2"/>
                    </a:lnTo>
                    <a:lnTo>
                      <a:pt x="364" y="2"/>
                    </a:lnTo>
                    <a:lnTo>
                      <a:pt x="354" y="12"/>
                    </a:lnTo>
                    <a:lnTo>
                      <a:pt x="342" y="24"/>
                    </a:lnTo>
                    <a:lnTo>
                      <a:pt x="328" y="38"/>
                    </a:lnTo>
                    <a:lnTo>
                      <a:pt x="312" y="58"/>
                    </a:lnTo>
                    <a:lnTo>
                      <a:pt x="276" y="110"/>
                    </a:lnTo>
                    <a:lnTo>
                      <a:pt x="232" y="178"/>
                    </a:lnTo>
                    <a:lnTo>
                      <a:pt x="232" y="178"/>
                    </a:lnTo>
                    <a:lnTo>
                      <a:pt x="210" y="202"/>
                    </a:lnTo>
                    <a:lnTo>
                      <a:pt x="186" y="222"/>
                    </a:lnTo>
                    <a:lnTo>
                      <a:pt x="160" y="242"/>
                    </a:lnTo>
                    <a:lnTo>
                      <a:pt x="132" y="258"/>
                    </a:lnTo>
                    <a:lnTo>
                      <a:pt x="100" y="274"/>
                    </a:lnTo>
                    <a:lnTo>
                      <a:pt x="68" y="288"/>
                    </a:lnTo>
                    <a:lnTo>
                      <a:pt x="34" y="300"/>
                    </a:lnTo>
                    <a:lnTo>
                      <a:pt x="0" y="312"/>
                    </a:lnTo>
                    <a:lnTo>
                      <a:pt x="0" y="640"/>
                    </a:lnTo>
                    <a:lnTo>
                      <a:pt x="386" y="640"/>
                    </a:lnTo>
                    <a:lnTo>
                      <a:pt x="386" y="640"/>
                    </a:lnTo>
                    <a:lnTo>
                      <a:pt x="376" y="612"/>
                    </a:lnTo>
                    <a:lnTo>
                      <a:pt x="358" y="576"/>
                    </a:lnTo>
                    <a:lnTo>
                      <a:pt x="358" y="576"/>
                    </a:lnTo>
                    <a:lnTo>
                      <a:pt x="336" y="536"/>
                    </a:lnTo>
                    <a:lnTo>
                      <a:pt x="316" y="492"/>
                    </a:lnTo>
                    <a:lnTo>
                      <a:pt x="296" y="448"/>
                    </a:lnTo>
                    <a:lnTo>
                      <a:pt x="278" y="400"/>
                    </a:lnTo>
                    <a:lnTo>
                      <a:pt x="264" y="354"/>
                    </a:lnTo>
                    <a:lnTo>
                      <a:pt x="254" y="308"/>
                    </a:lnTo>
                    <a:lnTo>
                      <a:pt x="252" y="284"/>
                    </a:lnTo>
                    <a:lnTo>
                      <a:pt x="250" y="262"/>
                    </a:lnTo>
                    <a:lnTo>
                      <a:pt x="250" y="240"/>
                    </a:lnTo>
                    <a:lnTo>
                      <a:pt x="252" y="218"/>
                    </a:lnTo>
                    <a:lnTo>
                      <a:pt x="252" y="218"/>
                    </a:lnTo>
                    <a:lnTo>
                      <a:pt x="282" y="166"/>
                    </a:lnTo>
                    <a:lnTo>
                      <a:pt x="302" y="136"/>
                    </a:lnTo>
                    <a:lnTo>
                      <a:pt x="322" y="108"/>
                    </a:lnTo>
                    <a:lnTo>
                      <a:pt x="346" y="80"/>
                    </a:lnTo>
                    <a:lnTo>
                      <a:pt x="370" y="58"/>
                    </a:lnTo>
                    <a:lnTo>
                      <a:pt x="382" y="50"/>
                    </a:lnTo>
                    <a:lnTo>
                      <a:pt x="394" y="42"/>
                    </a:lnTo>
                    <a:lnTo>
                      <a:pt x="406" y="38"/>
                    </a:lnTo>
                    <a:lnTo>
                      <a:pt x="418" y="36"/>
                    </a:lnTo>
                    <a:lnTo>
                      <a:pt x="418" y="36"/>
                    </a:lnTo>
                    <a:lnTo>
                      <a:pt x="420" y="36"/>
                    </a:lnTo>
                    <a:lnTo>
                      <a:pt x="424" y="34"/>
                    </a:lnTo>
                    <a:lnTo>
                      <a:pt x="424" y="24"/>
                    </a:lnTo>
                    <a:close/>
                  </a:path>
                </a:pathLst>
              </a:custGeom>
              <a:solidFill>
                <a:srgbClr val="000000">
                  <a:alpha val="2000"/>
                </a:srgbClr>
              </a:solidFill>
              <a:ln>
                <a:noFill/>
              </a:ln>
              <a:effectLst>
                <a:glow rad="38100">
                  <a:schemeClr val="accent1">
                    <a:alpha val="43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1" name="Freeform 27"/>
              <p:cNvSpPr>
                <a:spLocks noChangeAspect="1"/>
              </p:cNvSpPr>
              <p:nvPr/>
            </p:nvSpPr>
            <p:spPr bwMode="auto">
              <a:xfrm>
                <a:off x="-17347" y="3350958"/>
                <a:ext cx="912820" cy="1114002"/>
              </a:xfrm>
              <a:custGeom>
                <a:avLst/>
                <a:gdLst>
                  <a:gd name="T0" fmla="*/ 596 w 608"/>
                  <a:gd name="T1" fmla="*/ 682 h 742"/>
                  <a:gd name="T2" fmla="*/ 548 w 608"/>
                  <a:gd name="T3" fmla="*/ 628 h 742"/>
                  <a:gd name="T4" fmla="*/ 524 w 608"/>
                  <a:gd name="T5" fmla="*/ 574 h 742"/>
                  <a:gd name="T6" fmla="*/ 518 w 608"/>
                  <a:gd name="T7" fmla="*/ 506 h 742"/>
                  <a:gd name="T8" fmla="*/ 540 w 608"/>
                  <a:gd name="T9" fmla="*/ 422 h 742"/>
                  <a:gd name="T10" fmla="*/ 508 w 608"/>
                  <a:gd name="T11" fmla="*/ 376 h 742"/>
                  <a:gd name="T12" fmla="*/ 446 w 608"/>
                  <a:gd name="T13" fmla="*/ 312 h 742"/>
                  <a:gd name="T14" fmla="*/ 396 w 608"/>
                  <a:gd name="T15" fmla="*/ 286 h 742"/>
                  <a:gd name="T16" fmla="*/ 360 w 608"/>
                  <a:gd name="T17" fmla="*/ 280 h 742"/>
                  <a:gd name="T18" fmla="*/ 256 w 608"/>
                  <a:gd name="T19" fmla="*/ 282 h 742"/>
                  <a:gd name="T20" fmla="*/ 254 w 608"/>
                  <a:gd name="T21" fmla="*/ 276 h 742"/>
                  <a:gd name="T22" fmla="*/ 280 w 608"/>
                  <a:gd name="T23" fmla="*/ 270 h 742"/>
                  <a:gd name="T24" fmla="*/ 322 w 608"/>
                  <a:gd name="T25" fmla="*/ 252 h 742"/>
                  <a:gd name="T26" fmla="*/ 352 w 608"/>
                  <a:gd name="T27" fmla="*/ 232 h 742"/>
                  <a:gd name="T28" fmla="*/ 372 w 608"/>
                  <a:gd name="T29" fmla="*/ 208 h 742"/>
                  <a:gd name="T30" fmla="*/ 378 w 608"/>
                  <a:gd name="T31" fmla="*/ 182 h 742"/>
                  <a:gd name="T32" fmla="*/ 366 w 608"/>
                  <a:gd name="T33" fmla="*/ 156 h 742"/>
                  <a:gd name="T34" fmla="*/ 388 w 608"/>
                  <a:gd name="T35" fmla="*/ 146 h 742"/>
                  <a:gd name="T36" fmla="*/ 424 w 608"/>
                  <a:gd name="T37" fmla="*/ 142 h 742"/>
                  <a:gd name="T38" fmla="*/ 442 w 608"/>
                  <a:gd name="T39" fmla="*/ 148 h 742"/>
                  <a:gd name="T40" fmla="*/ 408 w 608"/>
                  <a:gd name="T41" fmla="*/ 114 h 742"/>
                  <a:gd name="T42" fmla="*/ 332 w 608"/>
                  <a:gd name="T43" fmla="*/ 66 h 742"/>
                  <a:gd name="T44" fmla="*/ 312 w 608"/>
                  <a:gd name="T45" fmla="*/ 62 h 742"/>
                  <a:gd name="T46" fmla="*/ 278 w 608"/>
                  <a:gd name="T47" fmla="*/ 64 h 742"/>
                  <a:gd name="T48" fmla="*/ 250 w 608"/>
                  <a:gd name="T49" fmla="*/ 80 h 742"/>
                  <a:gd name="T50" fmla="*/ 220 w 608"/>
                  <a:gd name="T51" fmla="*/ 96 h 742"/>
                  <a:gd name="T52" fmla="*/ 184 w 608"/>
                  <a:gd name="T53" fmla="*/ 104 h 742"/>
                  <a:gd name="T54" fmla="*/ 148 w 608"/>
                  <a:gd name="T55" fmla="*/ 98 h 742"/>
                  <a:gd name="T56" fmla="*/ 118 w 608"/>
                  <a:gd name="T57" fmla="*/ 66 h 742"/>
                  <a:gd name="T58" fmla="*/ 106 w 608"/>
                  <a:gd name="T59" fmla="*/ 0 h 742"/>
                  <a:gd name="T60" fmla="*/ 82 w 608"/>
                  <a:gd name="T61" fmla="*/ 28 h 742"/>
                  <a:gd name="T62" fmla="*/ 32 w 608"/>
                  <a:gd name="T63" fmla="*/ 70 h 742"/>
                  <a:gd name="T64" fmla="*/ 0 w 608"/>
                  <a:gd name="T65" fmla="*/ 88 h 742"/>
                  <a:gd name="T66" fmla="*/ 20 w 608"/>
                  <a:gd name="T67" fmla="*/ 734 h 742"/>
                  <a:gd name="T68" fmla="*/ 40 w 608"/>
                  <a:gd name="T69" fmla="*/ 742 h 742"/>
                  <a:gd name="T70" fmla="*/ 28 w 608"/>
                  <a:gd name="T71" fmla="*/ 728 h 742"/>
                  <a:gd name="T72" fmla="*/ 20 w 608"/>
                  <a:gd name="T73" fmla="*/ 692 h 742"/>
                  <a:gd name="T74" fmla="*/ 22 w 608"/>
                  <a:gd name="T75" fmla="*/ 668 h 742"/>
                  <a:gd name="T76" fmla="*/ 48 w 608"/>
                  <a:gd name="T77" fmla="*/ 670 h 742"/>
                  <a:gd name="T78" fmla="*/ 72 w 608"/>
                  <a:gd name="T79" fmla="*/ 654 h 742"/>
                  <a:gd name="T80" fmla="*/ 86 w 608"/>
                  <a:gd name="T81" fmla="*/ 626 h 742"/>
                  <a:gd name="T82" fmla="*/ 92 w 608"/>
                  <a:gd name="T83" fmla="*/ 592 h 742"/>
                  <a:gd name="T84" fmla="*/ 94 w 608"/>
                  <a:gd name="T85" fmla="*/ 546 h 742"/>
                  <a:gd name="T86" fmla="*/ 90 w 608"/>
                  <a:gd name="T87" fmla="*/ 520 h 742"/>
                  <a:gd name="T88" fmla="*/ 96 w 608"/>
                  <a:gd name="T89" fmla="*/ 520 h 742"/>
                  <a:gd name="T90" fmla="*/ 134 w 608"/>
                  <a:gd name="T91" fmla="*/ 616 h 742"/>
                  <a:gd name="T92" fmla="*/ 152 w 608"/>
                  <a:gd name="T93" fmla="*/ 648 h 742"/>
                  <a:gd name="T94" fmla="*/ 194 w 608"/>
                  <a:gd name="T95" fmla="*/ 684 h 742"/>
                  <a:gd name="T96" fmla="*/ 278 w 608"/>
                  <a:gd name="T97" fmla="*/ 718 h 742"/>
                  <a:gd name="T98" fmla="*/ 332 w 608"/>
                  <a:gd name="T99" fmla="*/ 730 h 742"/>
                  <a:gd name="T100" fmla="*/ 400 w 608"/>
                  <a:gd name="T101" fmla="*/ 678 h 742"/>
                  <a:gd name="T102" fmla="*/ 466 w 608"/>
                  <a:gd name="T103" fmla="*/ 660 h 742"/>
                  <a:gd name="T104" fmla="*/ 526 w 608"/>
                  <a:gd name="T105" fmla="*/ 662 h 742"/>
                  <a:gd name="T106" fmla="*/ 594 w 608"/>
                  <a:gd name="T107" fmla="*/ 684 h 7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608" h="742">
                    <a:moveTo>
                      <a:pt x="608" y="692"/>
                    </a:moveTo>
                    <a:lnTo>
                      <a:pt x="608" y="692"/>
                    </a:lnTo>
                    <a:lnTo>
                      <a:pt x="596" y="682"/>
                    </a:lnTo>
                    <a:lnTo>
                      <a:pt x="578" y="666"/>
                    </a:lnTo>
                    <a:lnTo>
                      <a:pt x="558" y="642"/>
                    </a:lnTo>
                    <a:lnTo>
                      <a:pt x="548" y="628"/>
                    </a:lnTo>
                    <a:lnTo>
                      <a:pt x="540" y="610"/>
                    </a:lnTo>
                    <a:lnTo>
                      <a:pt x="532" y="594"/>
                    </a:lnTo>
                    <a:lnTo>
                      <a:pt x="524" y="574"/>
                    </a:lnTo>
                    <a:lnTo>
                      <a:pt x="520" y="552"/>
                    </a:lnTo>
                    <a:lnTo>
                      <a:pt x="518" y="530"/>
                    </a:lnTo>
                    <a:lnTo>
                      <a:pt x="518" y="506"/>
                    </a:lnTo>
                    <a:lnTo>
                      <a:pt x="522" y="480"/>
                    </a:lnTo>
                    <a:lnTo>
                      <a:pt x="528" y="452"/>
                    </a:lnTo>
                    <a:lnTo>
                      <a:pt x="540" y="422"/>
                    </a:lnTo>
                    <a:lnTo>
                      <a:pt x="540" y="422"/>
                    </a:lnTo>
                    <a:lnTo>
                      <a:pt x="526" y="400"/>
                    </a:lnTo>
                    <a:lnTo>
                      <a:pt x="508" y="376"/>
                    </a:lnTo>
                    <a:lnTo>
                      <a:pt x="486" y="350"/>
                    </a:lnTo>
                    <a:lnTo>
                      <a:pt x="460" y="324"/>
                    </a:lnTo>
                    <a:lnTo>
                      <a:pt x="446" y="312"/>
                    </a:lnTo>
                    <a:lnTo>
                      <a:pt x="430" y="302"/>
                    </a:lnTo>
                    <a:lnTo>
                      <a:pt x="414" y="292"/>
                    </a:lnTo>
                    <a:lnTo>
                      <a:pt x="396" y="286"/>
                    </a:lnTo>
                    <a:lnTo>
                      <a:pt x="380" y="282"/>
                    </a:lnTo>
                    <a:lnTo>
                      <a:pt x="360" y="280"/>
                    </a:lnTo>
                    <a:lnTo>
                      <a:pt x="360" y="280"/>
                    </a:lnTo>
                    <a:lnTo>
                      <a:pt x="272" y="282"/>
                    </a:lnTo>
                    <a:lnTo>
                      <a:pt x="256" y="282"/>
                    </a:lnTo>
                    <a:lnTo>
                      <a:pt x="256" y="282"/>
                    </a:lnTo>
                    <a:lnTo>
                      <a:pt x="254" y="282"/>
                    </a:lnTo>
                    <a:lnTo>
                      <a:pt x="254" y="280"/>
                    </a:lnTo>
                    <a:lnTo>
                      <a:pt x="254" y="276"/>
                    </a:lnTo>
                    <a:lnTo>
                      <a:pt x="254" y="276"/>
                    </a:lnTo>
                    <a:lnTo>
                      <a:pt x="262" y="274"/>
                    </a:lnTo>
                    <a:lnTo>
                      <a:pt x="280" y="270"/>
                    </a:lnTo>
                    <a:lnTo>
                      <a:pt x="292" y="266"/>
                    </a:lnTo>
                    <a:lnTo>
                      <a:pt x="306" y="260"/>
                    </a:lnTo>
                    <a:lnTo>
                      <a:pt x="322" y="252"/>
                    </a:lnTo>
                    <a:lnTo>
                      <a:pt x="340" y="240"/>
                    </a:lnTo>
                    <a:lnTo>
                      <a:pt x="340" y="240"/>
                    </a:lnTo>
                    <a:lnTo>
                      <a:pt x="352" y="232"/>
                    </a:lnTo>
                    <a:lnTo>
                      <a:pt x="360" y="224"/>
                    </a:lnTo>
                    <a:lnTo>
                      <a:pt x="368" y="216"/>
                    </a:lnTo>
                    <a:lnTo>
                      <a:pt x="372" y="208"/>
                    </a:lnTo>
                    <a:lnTo>
                      <a:pt x="376" y="202"/>
                    </a:lnTo>
                    <a:lnTo>
                      <a:pt x="378" y="194"/>
                    </a:lnTo>
                    <a:lnTo>
                      <a:pt x="378" y="182"/>
                    </a:lnTo>
                    <a:lnTo>
                      <a:pt x="376" y="172"/>
                    </a:lnTo>
                    <a:lnTo>
                      <a:pt x="372" y="164"/>
                    </a:lnTo>
                    <a:lnTo>
                      <a:pt x="366" y="156"/>
                    </a:lnTo>
                    <a:lnTo>
                      <a:pt x="366" y="156"/>
                    </a:lnTo>
                    <a:lnTo>
                      <a:pt x="372" y="154"/>
                    </a:lnTo>
                    <a:lnTo>
                      <a:pt x="388" y="146"/>
                    </a:lnTo>
                    <a:lnTo>
                      <a:pt x="400" y="144"/>
                    </a:lnTo>
                    <a:lnTo>
                      <a:pt x="412" y="142"/>
                    </a:lnTo>
                    <a:lnTo>
                      <a:pt x="424" y="142"/>
                    </a:lnTo>
                    <a:lnTo>
                      <a:pt x="438" y="146"/>
                    </a:lnTo>
                    <a:lnTo>
                      <a:pt x="438" y="146"/>
                    </a:lnTo>
                    <a:lnTo>
                      <a:pt x="442" y="148"/>
                    </a:lnTo>
                    <a:lnTo>
                      <a:pt x="444" y="146"/>
                    </a:lnTo>
                    <a:lnTo>
                      <a:pt x="438" y="140"/>
                    </a:lnTo>
                    <a:lnTo>
                      <a:pt x="408" y="114"/>
                    </a:lnTo>
                    <a:lnTo>
                      <a:pt x="364" y="84"/>
                    </a:lnTo>
                    <a:lnTo>
                      <a:pt x="346" y="72"/>
                    </a:lnTo>
                    <a:lnTo>
                      <a:pt x="332" y="66"/>
                    </a:lnTo>
                    <a:lnTo>
                      <a:pt x="332" y="66"/>
                    </a:lnTo>
                    <a:lnTo>
                      <a:pt x="322" y="64"/>
                    </a:lnTo>
                    <a:lnTo>
                      <a:pt x="312" y="62"/>
                    </a:lnTo>
                    <a:lnTo>
                      <a:pt x="300" y="62"/>
                    </a:lnTo>
                    <a:lnTo>
                      <a:pt x="288" y="62"/>
                    </a:lnTo>
                    <a:lnTo>
                      <a:pt x="278" y="64"/>
                    </a:lnTo>
                    <a:lnTo>
                      <a:pt x="266" y="68"/>
                    </a:lnTo>
                    <a:lnTo>
                      <a:pt x="258" y="72"/>
                    </a:lnTo>
                    <a:lnTo>
                      <a:pt x="250" y="80"/>
                    </a:lnTo>
                    <a:lnTo>
                      <a:pt x="250" y="80"/>
                    </a:lnTo>
                    <a:lnTo>
                      <a:pt x="238" y="88"/>
                    </a:lnTo>
                    <a:lnTo>
                      <a:pt x="220" y="96"/>
                    </a:lnTo>
                    <a:lnTo>
                      <a:pt x="208" y="100"/>
                    </a:lnTo>
                    <a:lnTo>
                      <a:pt x="196" y="104"/>
                    </a:lnTo>
                    <a:lnTo>
                      <a:pt x="184" y="104"/>
                    </a:lnTo>
                    <a:lnTo>
                      <a:pt x="172" y="104"/>
                    </a:lnTo>
                    <a:lnTo>
                      <a:pt x="160" y="102"/>
                    </a:lnTo>
                    <a:lnTo>
                      <a:pt x="148" y="98"/>
                    </a:lnTo>
                    <a:lnTo>
                      <a:pt x="136" y="90"/>
                    </a:lnTo>
                    <a:lnTo>
                      <a:pt x="126" y="80"/>
                    </a:lnTo>
                    <a:lnTo>
                      <a:pt x="118" y="66"/>
                    </a:lnTo>
                    <a:lnTo>
                      <a:pt x="112" y="48"/>
                    </a:lnTo>
                    <a:lnTo>
                      <a:pt x="108" y="26"/>
                    </a:lnTo>
                    <a:lnTo>
                      <a:pt x="106" y="0"/>
                    </a:lnTo>
                    <a:lnTo>
                      <a:pt x="106" y="0"/>
                    </a:lnTo>
                    <a:lnTo>
                      <a:pt x="100" y="8"/>
                    </a:lnTo>
                    <a:lnTo>
                      <a:pt x="82" y="28"/>
                    </a:lnTo>
                    <a:lnTo>
                      <a:pt x="68" y="42"/>
                    </a:lnTo>
                    <a:lnTo>
                      <a:pt x="52" y="56"/>
                    </a:lnTo>
                    <a:lnTo>
                      <a:pt x="32" y="70"/>
                    </a:lnTo>
                    <a:lnTo>
                      <a:pt x="8" y="82"/>
                    </a:lnTo>
                    <a:lnTo>
                      <a:pt x="8" y="82"/>
                    </a:lnTo>
                    <a:lnTo>
                      <a:pt x="0" y="88"/>
                    </a:lnTo>
                    <a:lnTo>
                      <a:pt x="0" y="724"/>
                    </a:lnTo>
                    <a:lnTo>
                      <a:pt x="0" y="724"/>
                    </a:lnTo>
                    <a:lnTo>
                      <a:pt x="20" y="734"/>
                    </a:lnTo>
                    <a:lnTo>
                      <a:pt x="34" y="742"/>
                    </a:lnTo>
                    <a:lnTo>
                      <a:pt x="40" y="742"/>
                    </a:lnTo>
                    <a:lnTo>
                      <a:pt x="40" y="742"/>
                    </a:lnTo>
                    <a:lnTo>
                      <a:pt x="38" y="738"/>
                    </a:lnTo>
                    <a:lnTo>
                      <a:pt x="38" y="738"/>
                    </a:lnTo>
                    <a:lnTo>
                      <a:pt x="28" y="728"/>
                    </a:lnTo>
                    <a:lnTo>
                      <a:pt x="24" y="716"/>
                    </a:lnTo>
                    <a:lnTo>
                      <a:pt x="20" y="704"/>
                    </a:lnTo>
                    <a:lnTo>
                      <a:pt x="20" y="692"/>
                    </a:lnTo>
                    <a:lnTo>
                      <a:pt x="20" y="676"/>
                    </a:lnTo>
                    <a:lnTo>
                      <a:pt x="22" y="668"/>
                    </a:lnTo>
                    <a:lnTo>
                      <a:pt x="22" y="668"/>
                    </a:lnTo>
                    <a:lnTo>
                      <a:pt x="30" y="670"/>
                    </a:lnTo>
                    <a:lnTo>
                      <a:pt x="38" y="672"/>
                    </a:lnTo>
                    <a:lnTo>
                      <a:pt x="48" y="670"/>
                    </a:lnTo>
                    <a:lnTo>
                      <a:pt x="60" y="664"/>
                    </a:lnTo>
                    <a:lnTo>
                      <a:pt x="66" y="660"/>
                    </a:lnTo>
                    <a:lnTo>
                      <a:pt x="72" y="654"/>
                    </a:lnTo>
                    <a:lnTo>
                      <a:pt x="76" y="646"/>
                    </a:lnTo>
                    <a:lnTo>
                      <a:pt x="82" y="638"/>
                    </a:lnTo>
                    <a:lnTo>
                      <a:pt x="86" y="626"/>
                    </a:lnTo>
                    <a:lnTo>
                      <a:pt x="88" y="612"/>
                    </a:lnTo>
                    <a:lnTo>
                      <a:pt x="88" y="612"/>
                    </a:lnTo>
                    <a:lnTo>
                      <a:pt x="92" y="592"/>
                    </a:lnTo>
                    <a:lnTo>
                      <a:pt x="94" y="574"/>
                    </a:lnTo>
                    <a:lnTo>
                      <a:pt x="94" y="558"/>
                    </a:lnTo>
                    <a:lnTo>
                      <a:pt x="94" y="546"/>
                    </a:lnTo>
                    <a:lnTo>
                      <a:pt x="90" y="528"/>
                    </a:lnTo>
                    <a:lnTo>
                      <a:pt x="90" y="520"/>
                    </a:lnTo>
                    <a:lnTo>
                      <a:pt x="90" y="520"/>
                    </a:lnTo>
                    <a:lnTo>
                      <a:pt x="92" y="518"/>
                    </a:lnTo>
                    <a:lnTo>
                      <a:pt x="94" y="518"/>
                    </a:lnTo>
                    <a:lnTo>
                      <a:pt x="96" y="520"/>
                    </a:lnTo>
                    <a:lnTo>
                      <a:pt x="96" y="520"/>
                    </a:lnTo>
                    <a:lnTo>
                      <a:pt x="102" y="534"/>
                    </a:lnTo>
                    <a:lnTo>
                      <a:pt x="134" y="616"/>
                    </a:lnTo>
                    <a:lnTo>
                      <a:pt x="134" y="616"/>
                    </a:lnTo>
                    <a:lnTo>
                      <a:pt x="142" y="634"/>
                    </a:lnTo>
                    <a:lnTo>
                      <a:pt x="152" y="648"/>
                    </a:lnTo>
                    <a:lnTo>
                      <a:pt x="164" y="662"/>
                    </a:lnTo>
                    <a:lnTo>
                      <a:pt x="180" y="674"/>
                    </a:lnTo>
                    <a:lnTo>
                      <a:pt x="194" y="684"/>
                    </a:lnTo>
                    <a:lnTo>
                      <a:pt x="212" y="692"/>
                    </a:lnTo>
                    <a:lnTo>
                      <a:pt x="246" y="708"/>
                    </a:lnTo>
                    <a:lnTo>
                      <a:pt x="278" y="718"/>
                    </a:lnTo>
                    <a:lnTo>
                      <a:pt x="306" y="724"/>
                    </a:lnTo>
                    <a:lnTo>
                      <a:pt x="332" y="730"/>
                    </a:lnTo>
                    <a:lnTo>
                      <a:pt x="332" y="730"/>
                    </a:lnTo>
                    <a:lnTo>
                      <a:pt x="354" y="708"/>
                    </a:lnTo>
                    <a:lnTo>
                      <a:pt x="378" y="692"/>
                    </a:lnTo>
                    <a:lnTo>
                      <a:pt x="400" y="678"/>
                    </a:lnTo>
                    <a:lnTo>
                      <a:pt x="424" y="670"/>
                    </a:lnTo>
                    <a:lnTo>
                      <a:pt x="446" y="662"/>
                    </a:lnTo>
                    <a:lnTo>
                      <a:pt x="466" y="660"/>
                    </a:lnTo>
                    <a:lnTo>
                      <a:pt x="488" y="658"/>
                    </a:lnTo>
                    <a:lnTo>
                      <a:pt x="506" y="658"/>
                    </a:lnTo>
                    <a:lnTo>
                      <a:pt x="526" y="662"/>
                    </a:lnTo>
                    <a:lnTo>
                      <a:pt x="542" y="664"/>
                    </a:lnTo>
                    <a:lnTo>
                      <a:pt x="572" y="674"/>
                    </a:lnTo>
                    <a:lnTo>
                      <a:pt x="594" y="684"/>
                    </a:lnTo>
                    <a:lnTo>
                      <a:pt x="608" y="692"/>
                    </a:lnTo>
                    <a:lnTo>
                      <a:pt x="608" y="692"/>
                    </a:lnTo>
                    <a:close/>
                  </a:path>
                </a:pathLst>
              </a:custGeom>
              <a:solidFill>
                <a:schemeClr val="accent1">
                  <a:alpha val="2000"/>
                </a:schemeClr>
              </a:solidFill>
              <a:ln>
                <a:noFill/>
              </a:ln>
              <a:effectLst>
                <a:glow rad="25400">
                  <a:schemeClr val="accent1">
                    <a:alpha val="43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2" name="Freeform 51"/>
              <p:cNvSpPr>
                <a:spLocks noChangeAspect="1"/>
              </p:cNvSpPr>
              <p:nvPr/>
            </p:nvSpPr>
            <p:spPr bwMode="auto">
              <a:xfrm>
                <a:off x="-17347" y="1413937"/>
                <a:ext cx="499947" cy="1321457"/>
              </a:xfrm>
              <a:custGeom>
                <a:avLst/>
                <a:gdLst>
                  <a:gd name="T0" fmla="*/ 382 w 426"/>
                  <a:gd name="T1" fmla="*/ 404 h 1126"/>
                  <a:gd name="T2" fmla="*/ 390 w 426"/>
                  <a:gd name="T3" fmla="*/ 392 h 1126"/>
                  <a:gd name="T4" fmla="*/ 404 w 426"/>
                  <a:gd name="T5" fmla="*/ 356 h 1126"/>
                  <a:gd name="T6" fmla="*/ 408 w 426"/>
                  <a:gd name="T7" fmla="*/ 326 h 1126"/>
                  <a:gd name="T8" fmla="*/ 402 w 426"/>
                  <a:gd name="T9" fmla="*/ 274 h 1126"/>
                  <a:gd name="T10" fmla="*/ 376 w 426"/>
                  <a:gd name="T11" fmla="*/ 206 h 1126"/>
                  <a:gd name="T12" fmla="*/ 350 w 426"/>
                  <a:gd name="T13" fmla="*/ 176 h 1126"/>
                  <a:gd name="T14" fmla="*/ 338 w 426"/>
                  <a:gd name="T15" fmla="*/ 176 h 1126"/>
                  <a:gd name="T16" fmla="*/ 294 w 426"/>
                  <a:gd name="T17" fmla="*/ 198 h 1126"/>
                  <a:gd name="T18" fmla="*/ 212 w 426"/>
                  <a:gd name="T19" fmla="*/ 268 h 1126"/>
                  <a:gd name="T20" fmla="*/ 212 w 426"/>
                  <a:gd name="T21" fmla="*/ 270 h 1126"/>
                  <a:gd name="T22" fmla="*/ 172 w 426"/>
                  <a:gd name="T23" fmla="*/ 318 h 1126"/>
                  <a:gd name="T24" fmla="*/ 152 w 426"/>
                  <a:gd name="T25" fmla="*/ 354 h 1126"/>
                  <a:gd name="T26" fmla="*/ 146 w 426"/>
                  <a:gd name="T27" fmla="*/ 358 h 1126"/>
                  <a:gd name="T28" fmla="*/ 144 w 426"/>
                  <a:gd name="T29" fmla="*/ 354 h 1126"/>
                  <a:gd name="T30" fmla="*/ 172 w 426"/>
                  <a:gd name="T31" fmla="*/ 236 h 1126"/>
                  <a:gd name="T32" fmla="*/ 172 w 426"/>
                  <a:gd name="T33" fmla="*/ 174 h 1126"/>
                  <a:gd name="T34" fmla="*/ 148 w 426"/>
                  <a:gd name="T35" fmla="*/ 114 h 1126"/>
                  <a:gd name="T36" fmla="*/ 100 w 426"/>
                  <a:gd name="T37" fmla="*/ 46 h 1126"/>
                  <a:gd name="T38" fmla="*/ 56 w 426"/>
                  <a:gd name="T39" fmla="*/ 0 h 1126"/>
                  <a:gd name="T40" fmla="*/ 0 w 426"/>
                  <a:gd name="T41" fmla="*/ 820 h 1126"/>
                  <a:gd name="T42" fmla="*/ 34 w 426"/>
                  <a:gd name="T43" fmla="*/ 800 h 1126"/>
                  <a:gd name="T44" fmla="*/ 80 w 426"/>
                  <a:gd name="T45" fmla="*/ 754 h 1126"/>
                  <a:gd name="T46" fmla="*/ 102 w 426"/>
                  <a:gd name="T47" fmla="*/ 764 h 1126"/>
                  <a:gd name="T48" fmla="*/ 152 w 426"/>
                  <a:gd name="T49" fmla="*/ 908 h 1126"/>
                  <a:gd name="T50" fmla="*/ 168 w 426"/>
                  <a:gd name="T51" fmla="*/ 994 h 1126"/>
                  <a:gd name="T52" fmla="*/ 166 w 426"/>
                  <a:gd name="T53" fmla="*/ 1070 h 1126"/>
                  <a:gd name="T54" fmla="*/ 150 w 426"/>
                  <a:gd name="T55" fmla="*/ 1108 h 1126"/>
                  <a:gd name="T56" fmla="*/ 150 w 426"/>
                  <a:gd name="T57" fmla="*/ 1120 h 1126"/>
                  <a:gd name="T58" fmla="*/ 156 w 426"/>
                  <a:gd name="T59" fmla="*/ 1124 h 1126"/>
                  <a:gd name="T60" fmla="*/ 188 w 426"/>
                  <a:gd name="T61" fmla="*/ 1124 h 1126"/>
                  <a:gd name="T62" fmla="*/ 214 w 426"/>
                  <a:gd name="T63" fmla="*/ 1102 h 1126"/>
                  <a:gd name="T64" fmla="*/ 224 w 426"/>
                  <a:gd name="T65" fmla="*/ 1094 h 1126"/>
                  <a:gd name="T66" fmla="*/ 232 w 426"/>
                  <a:gd name="T67" fmla="*/ 1080 h 1126"/>
                  <a:gd name="T68" fmla="*/ 224 w 426"/>
                  <a:gd name="T69" fmla="*/ 998 h 1126"/>
                  <a:gd name="T70" fmla="*/ 188 w 426"/>
                  <a:gd name="T71" fmla="*/ 854 h 1126"/>
                  <a:gd name="T72" fmla="*/ 144 w 426"/>
                  <a:gd name="T73" fmla="*/ 720 h 1126"/>
                  <a:gd name="T74" fmla="*/ 218 w 426"/>
                  <a:gd name="T75" fmla="*/ 726 h 1126"/>
                  <a:gd name="T76" fmla="*/ 278 w 426"/>
                  <a:gd name="T77" fmla="*/ 708 h 1126"/>
                  <a:gd name="T78" fmla="*/ 308 w 426"/>
                  <a:gd name="T79" fmla="*/ 682 h 1126"/>
                  <a:gd name="T80" fmla="*/ 350 w 426"/>
                  <a:gd name="T81" fmla="*/ 640 h 1126"/>
                  <a:gd name="T82" fmla="*/ 416 w 426"/>
                  <a:gd name="T83" fmla="*/ 598 h 1126"/>
                  <a:gd name="T84" fmla="*/ 396 w 426"/>
                  <a:gd name="T85" fmla="*/ 586 h 1126"/>
                  <a:gd name="T86" fmla="*/ 340 w 426"/>
                  <a:gd name="T87" fmla="*/ 550 h 1126"/>
                  <a:gd name="T88" fmla="*/ 322 w 426"/>
                  <a:gd name="T89" fmla="*/ 508 h 1126"/>
                  <a:gd name="T90" fmla="*/ 330 w 426"/>
                  <a:gd name="T91" fmla="*/ 466 h 1126"/>
                  <a:gd name="T92" fmla="*/ 358 w 426"/>
                  <a:gd name="T93" fmla="*/ 422 h 1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426" h="1126">
                    <a:moveTo>
                      <a:pt x="372" y="412"/>
                    </a:moveTo>
                    <a:lnTo>
                      <a:pt x="372" y="412"/>
                    </a:lnTo>
                    <a:lnTo>
                      <a:pt x="382" y="404"/>
                    </a:lnTo>
                    <a:lnTo>
                      <a:pt x="390" y="392"/>
                    </a:lnTo>
                    <a:lnTo>
                      <a:pt x="390" y="392"/>
                    </a:lnTo>
                    <a:lnTo>
                      <a:pt x="390" y="392"/>
                    </a:lnTo>
                    <a:lnTo>
                      <a:pt x="396" y="382"/>
                    </a:lnTo>
                    <a:lnTo>
                      <a:pt x="402" y="370"/>
                    </a:lnTo>
                    <a:lnTo>
                      <a:pt x="404" y="356"/>
                    </a:lnTo>
                    <a:lnTo>
                      <a:pt x="406" y="342"/>
                    </a:lnTo>
                    <a:lnTo>
                      <a:pt x="406" y="342"/>
                    </a:lnTo>
                    <a:lnTo>
                      <a:pt x="408" y="326"/>
                    </a:lnTo>
                    <a:lnTo>
                      <a:pt x="408" y="326"/>
                    </a:lnTo>
                    <a:lnTo>
                      <a:pt x="406" y="300"/>
                    </a:lnTo>
                    <a:lnTo>
                      <a:pt x="402" y="274"/>
                    </a:lnTo>
                    <a:lnTo>
                      <a:pt x="394" y="250"/>
                    </a:lnTo>
                    <a:lnTo>
                      <a:pt x="386" y="226"/>
                    </a:lnTo>
                    <a:lnTo>
                      <a:pt x="376" y="206"/>
                    </a:lnTo>
                    <a:lnTo>
                      <a:pt x="366" y="190"/>
                    </a:lnTo>
                    <a:lnTo>
                      <a:pt x="356" y="180"/>
                    </a:lnTo>
                    <a:lnTo>
                      <a:pt x="350" y="176"/>
                    </a:lnTo>
                    <a:lnTo>
                      <a:pt x="344" y="176"/>
                    </a:lnTo>
                    <a:lnTo>
                      <a:pt x="344" y="176"/>
                    </a:lnTo>
                    <a:lnTo>
                      <a:pt x="338" y="176"/>
                    </a:lnTo>
                    <a:lnTo>
                      <a:pt x="330" y="178"/>
                    </a:lnTo>
                    <a:lnTo>
                      <a:pt x="314" y="186"/>
                    </a:lnTo>
                    <a:lnTo>
                      <a:pt x="294" y="198"/>
                    </a:lnTo>
                    <a:lnTo>
                      <a:pt x="276" y="212"/>
                    </a:lnTo>
                    <a:lnTo>
                      <a:pt x="238" y="244"/>
                    </a:lnTo>
                    <a:lnTo>
                      <a:pt x="212" y="268"/>
                    </a:lnTo>
                    <a:lnTo>
                      <a:pt x="212" y="268"/>
                    </a:lnTo>
                    <a:lnTo>
                      <a:pt x="212" y="270"/>
                    </a:lnTo>
                    <a:lnTo>
                      <a:pt x="212" y="270"/>
                    </a:lnTo>
                    <a:lnTo>
                      <a:pt x="194" y="288"/>
                    </a:lnTo>
                    <a:lnTo>
                      <a:pt x="182" y="304"/>
                    </a:lnTo>
                    <a:lnTo>
                      <a:pt x="172" y="318"/>
                    </a:lnTo>
                    <a:lnTo>
                      <a:pt x="164" y="330"/>
                    </a:lnTo>
                    <a:lnTo>
                      <a:pt x="156" y="348"/>
                    </a:lnTo>
                    <a:lnTo>
                      <a:pt x="152" y="354"/>
                    </a:lnTo>
                    <a:lnTo>
                      <a:pt x="150" y="356"/>
                    </a:lnTo>
                    <a:lnTo>
                      <a:pt x="150" y="356"/>
                    </a:lnTo>
                    <a:lnTo>
                      <a:pt x="146" y="358"/>
                    </a:lnTo>
                    <a:lnTo>
                      <a:pt x="144" y="356"/>
                    </a:lnTo>
                    <a:lnTo>
                      <a:pt x="144" y="354"/>
                    </a:lnTo>
                    <a:lnTo>
                      <a:pt x="144" y="354"/>
                    </a:lnTo>
                    <a:lnTo>
                      <a:pt x="148" y="336"/>
                    </a:lnTo>
                    <a:lnTo>
                      <a:pt x="172" y="236"/>
                    </a:lnTo>
                    <a:lnTo>
                      <a:pt x="172" y="236"/>
                    </a:lnTo>
                    <a:lnTo>
                      <a:pt x="174" y="216"/>
                    </a:lnTo>
                    <a:lnTo>
                      <a:pt x="174" y="194"/>
                    </a:lnTo>
                    <a:lnTo>
                      <a:pt x="172" y="174"/>
                    </a:lnTo>
                    <a:lnTo>
                      <a:pt x="166" y="152"/>
                    </a:lnTo>
                    <a:lnTo>
                      <a:pt x="158" y="132"/>
                    </a:lnTo>
                    <a:lnTo>
                      <a:pt x="148" y="114"/>
                    </a:lnTo>
                    <a:lnTo>
                      <a:pt x="136" y="94"/>
                    </a:lnTo>
                    <a:lnTo>
                      <a:pt x="124" y="76"/>
                    </a:lnTo>
                    <a:lnTo>
                      <a:pt x="100" y="46"/>
                    </a:lnTo>
                    <a:lnTo>
                      <a:pt x="78" y="22"/>
                    </a:lnTo>
                    <a:lnTo>
                      <a:pt x="56" y="0"/>
                    </a:lnTo>
                    <a:lnTo>
                      <a:pt x="56" y="0"/>
                    </a:lnTo>
                    <a:lnTo>
                      <a:pt x="28" y="4"/>
                    </a:lnTo>
                    <a:lnTo>
                      <a:pt x="0" y="6"/>
                    </a:lnTo>
                    <a:lnTo>
                      <a:pt x="0" y="820"/>
                    </a:lnTo>
                    <a:lnTo>
                      <a:pt x="0" y="820"/>
                    </a:lnTo>
                    <a:lnTo>
                      <a:pt x="18" y="810"/>
                    </a:lnTo>
                    <a:lnTo>
                      <a:pt x="34" y="800"/>
                    </a:lnTo>
                    <a:lnTo>
                      <a:pt x="48" y="788"/>
                    </a:lnTo>
                    <a:lnTo>
                      <a:pt x="60" y="776"/>
                    </a:lnTo>
                    <a:lnTo>
                      <a:pt x="80" y="754"/>
                    </a:lnTo>
                    <a:lnTo>
                      <a:pt x="92" y="738"/>
                    </a:lnTo>
                    <a:lnTo>
                      <a:pt x="92" y="738"/>
                    </a:lnTo>
                    <a:lnTo>
                      <a:pt x="102" y="764"/>
                    </a:lnTo>
                    <a:lnTo>
                      <a:pt x="118" y="804"/>
                    </a:lnTo>
                    <a:lnTo>
                      <a:pt x="136" y="854"/>
                    </a:lnTo>
                    <a:lnTo>
                      <a:pt x="152" y="908"/>
                    </a:lnTo>
                    <a:lnTo>
                      <a:pt x="158" y="938"/>
                    </a:lnTo>
                    <a:lnTo>
                      <a:pt x="164" y="966"/>
                    </a:lnTo>
                    <a:lnTo>
                      <a:pt x="168" y="994"/>
                    </a:lnTo>
                    <a:lnTo>
                      <a:pt x="170" y="1020"/>
                    </a:lnTo>
                    <a:lnTo>
                      <a:pt x="168" y="1046"/>
                    </a:lnTo>
                    <a:lnTo>
                      <a:pt x="166" y="1070"/>
                    </a:lnTo>
                    <a:lnTo>
                      <a:pt x="160" y="1090"/>
                    </a:lnTo>
                    <a:lnTo>
                      <a:pt x="150" y="1108"/>
                    </a:lnTo>
                    <a:lnTo>
                      <a:pt x="150" y="1108"/>
                    </a:lnTo>
                    <a:lnTo>
                      <a:pt x="148" y="1110"/>
                    </a:lnTo>
                    <a:lnTo>
                      <a:pt x="148" y="1116"/>
                    </a:lnTo>
                    <a:lnTo>
                      <a:pt x="150" y="1120"/>
                    </a:lnTo>
                    <a:lnTo>
                      <a:pt x="152" y="1122"/>
                    </a:lnTo>
                    <a:lnTo>
                      <a:pt x="156" y="1124"/>
                    </a:lnTo>
                    <a:lnTo>
                      <a:pt x="156" y="1124"/>
                    </a:lnTo>
                    <a:lnTo>
                      <a:pt x="164" y="1126"/>
                    </a:lnTo>
                    <a:lnTo>
                      <a:pt x="180" y="1126"/>
                    </a:lnTo>
                    <a:lnTo>
                      <a:pt x="188" y="1124"/>
                    </a:lnTo>
                    <a:lnTo>
                      <a:pt x="198" y="1120"/>
                    </a:lnTo>
                    <a:lnTo>
                      <a:pt x="206" y="1112"/>
                    </a:lnTo>
                    <a:lnTo>
                      <a:pt x="214" y="1102"/>
                    </a:lnTo>
                    <a:lnTo>
                      <a:pt x="214" y="1102"/>
                    </a:lnTo>
                    <a:lnTo>
                      <a:pt x="218" y="1098"/>
                    </a:lnTo>
                    <a:lnTo>
                      <a:pt x="224" y="1094"/>
                    </a:lnTo>
                    <a:lnTo>
                      <a:pt x="230" y="1090"/>
                    </a:lnTo>
                    <a:lnTo>
                      <a:pt x="232" y="1080"/>
                    </a:lnTo>
                    <a:lnTo>
                      <a:pt x="232" y="1080"/>
                    </a:lnTo>
                    <a:lnTo>
                      <a:pt x="232" y="1058"/>
                    </a:lnTo>
                    <a:lnTo>
                      <a:pt x="230" y="1032"/>
                    </a:lnTo>
                    <a:lnTo>
                      <a:pt x="224" y="998"/>
                    </a:lnTo>
                    <a:lnTo>
                      <a:pt x="216" y="958"/>
                    </a:lnTo>
                    <a:lnTo>
                      <a:pt x="204" y="910"/>
                    </a:lnTo>
                    <a:lnTo>
                      <a:pt x="188" y="854"/>
                    </a:lnTo>
                    <a:lnTo>
                      <a:pt x="168" y="792"/>
                    </a:lnTo>
                    <a:lnTo>
                      <a:pt x="144" y="720"/>
                    </a:lnTo>
                    <a:lnTo>
                      <a:pt x="144" y="720"/>
                    </a:lnTo>
                    <a:lnTo>
                      <a:pt x="174" y="726"/>
                    </a:lnTo>
                    <a:lnTo>
                      <a:pt x="196" y="726"/>
                    </a:lnTo>
                    <a:lnTo>
                      <a:pt x="218" y="726"/>
                    </a:lnTo>
                    <a:lnTo>
                      <a:pt x="242" y="722"/>
                    </a:lnTo>
                    <a:lnTo>
                      <a:pt x="266" y="714"/>
                    </a:lnTo>
                    <a:lnTo>
                      <a:pt x="278" y="708"/>
                    </a:lnTo>
                    <a:lnTo>
                      <a:pt x="288" y="702"/>
                    </a:lnTo>
                    <a:lnTo>
                      <a:pt x="298" y="692"/>
                    </a:lnTo>
                    <a:lnTo>
                      <a:pt x="308" y="682"/>
                    </a:lnTo>
                    <a:lnTo>
                      <a:pt x="308" y="682"/>
                    </a:lnTo>
                    <a:lnTo>
                      <a:pt x="328" y="660"/>
                    </a:lnTo>
                    <a:lnTo>
                      <a:pt x="350" y="640"/>
                    </a:lnTo>
                    <a:lnTo>
                      <a:pt x="370" y="624"/>
                    </a:lnTo>
                    <a:lnTo>
                      <a:pt x="388" y="612"/>
                    </a:lnTo>
                    <a:lnTo>
                      <a:pt x="416" y="598"/>
                    </a:lnTo>
                    <a:lnTo>
                      <a:pt x="426" y="594"/>
                    </a:lnTo>
                    <a:lnTo>
                      <a:pt x="426" y="594"/>
                    </a:lnTo>
                    <a:lnTo>
                      <a:pt x="396" y="586"/>
                    </a:lnTo>
                    <a:lnTo>
                      <a:pt x="372" y="574"/>
                    </a:lnTo>
                    <a:lnTo>
                      <a:pt x="354" y="562"/>
                    </a:lnTo>
                    <a:lnTo>
                      <a:pt x="340" y="550"/>
                    </a:lnTo>
                    <a:lnTo>
                      <a:pt x="330" y="536"/>
                    </a:lnTo>
                    <a:lnTo>
                      <a:pt x="324" y="522"/>
                    </a:lnTo>
                    <a:lnTo>
                      <a:pt x="322" y="508"/>
                    </a:lnTo>
                    <a:lnTo>
                      <a:pt x="324" y="494"/>
                    </a:lnTo>
                    <a:lnTo>
                      <a:pt x="326" y="478"/>
                    </a:lnTo>
                    <a:lnTo>
                      <a:pt x="330" y="466"/>
                    </a:lnTo>
                    <a:lnTo>
                      <a:pt x="338" y="452"/>
                    </a:lnTo>
                    <a:lnTo>
                      <a:pt x="344" y="442"/>
                    </a:lnTo>
                    <a:lnTo>
                      <a:pt x="358" y="422"/>
                    </a:lnTo>
                    <a:lnTo>
                      <a:pt x="372" y="412"/>
                    </a:lnTo>
                    <a:lnTo>
                      <a:pt x="372" y="412"/>
                    </a:lnTo>
                    <a:close/>
                  </a:path>
                </a:pathLst>
              </a:custGeom>
              <a:solidFill>
                <a:schemeClr val="accent1">
                  <a:alpha val="1000"/>
                </a:schemeClr>
              </a:solidFill>
              <a:ln>
                <a:noFill/>
              </a:ln>
              <a:effectLst>
                <a:glow rad="38100">
                  <a:schemeClr val="accent1">
                    <a:alpha val="43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3" name="Freeform 43"/>
              <p:cNvSpPr>
                <a:spLocks noChangeAspect="1"/>
              </p:cNvSpPr>
              <p:nvPr/>
            </p:nvSpPr>
            <p:spPr bwMode="auto">
              <a:xfrm>
                <a:off x="0" y="0"/>
                <a:ext cx="1049548" cy="750335"/>
              </a:xfrm>
              <a:custGeom>
                <a:avLst/>
                <a:gdLst>
                  <a:gd name="T0" fmla="*/ 812 w 912"/>
                  <a:gd name="T1" fmla="*/ 66 h 652"/>
                  <a:gd name="T2" fmla="*/ 772 w 912"/>
                  <a:gd name="T3" fmla="*/ 42 h 652"/>
                  <a:gd name="T4" fmla="*/ 748 w 912"/>
                  <a:gd name="T5" fmla="*/ 8 h 652"/>
                  <a:gd name="T6" fmla="*/ 26 w 912"/>
                  <a:gd name="T7" fmla="*/ 0 h 652"/>
                  <a:gd name="T8" fmla="*/ 0 w 912"/>
                  <a:gd name="T9" fmla="*/ 208 h 652"/>
                  <a:gd name="T10" fmla="*/ 6 w 912"/>
                  <a:gd name="T11" fmla="*/ 232 h 652"/>
                  <a:gd name="T12" fmla="*/ 0 w 912"/>
                  <a:gd name="T13" fmla="*/ 384 h 652"/>
                  <a:gd name="T14" fmla="*/ 14 w 912"/>
                  <a:gd name="T15" fmla="*/ 396 h 652"/>
                  <a:gd name="T16" fmla="*/ 28 w 912"/>
                  <a:gd name="T17" fmla="*/ 430 h 652"/>
                  <a:gd name="T18" fmla="*/ 26 w 912"/>
                  <a:gd name="T19" fmla="*/ 480 h 652"/>
                  <a:gd name="T20" fmla="*/ 34 w 912"/>
                  <a:gd name="T21" fmla="*/ 490 h 652"/>
                  <a:gd name="T22" fmla="*/ 60 w 912"/>
                  <a:gd name="T23" fmla="*/ 504 h 652"/>
                  <a:gd name="T24" fmla="*/ 80 w 912"/>
                  <a:gd name="T25" fmla="*/ 560 h 652"/>
                  <a:gd name="T26" fmla="*/ 90 w 912"/>
                  <a:gd name="T27" fmla="*/ 650 h 652"/>
                  <a:gd name="T28" fmla="*/ 110 w 912"/>
                  <a:gd name="T29" fmla="*/ 596 h 652"/>
                  <a:gd name="T30" fmla="*/ 146 w 912"/>
                  <a:gd name="T31" fmla="*/ 540 h 652"/>
                  <a:gd name="T32" fmla="*/ 180 w 912"/>
                  <a:gd name="T33" fmla="*/ 510 h 652"/>
                  <a:gd name="T34" fmla="*/ 220 w 912"/>
                  <a:gd name="T35" fmla="*/ 496 h 652"/>
                  <a:gd name="T36" fmla="*/ 234 w 912"/>
                  <a:gd name="T37" fmla="*/ 494 h 652"/>
                  <a:gd name="T38" fmla="*/ 244 w 912"/>
                  <a:gd name="T39" fmla="*/ 430 h 652"/>
                  <a:gd name="T40" fmla="*/ 264 w 912"/>
                  <a:gd name="T41" fmla="*/ 362 h 652"/>
                  <a:gd name="T42" fmla="*/ 274 w 912"/>
                  <a:gd name="T43" fmla="*/ 352 h 652"/>
                  <a:gd name="T44" fmla="*/ 284 w 912"/>
                  <a:gd name="T45" fmla="*/ 366 h 652"/>
                  <a:gd name="T46" fmla="*/ 284 w 912"/>
                  <a:gd name="T47" fmla="*/ 392 h 652"/>
                  <a:gd name="T48" fmla="*/ 310 w 912"/>
                  <a:gd name="T49" fmla="*/ 492 h 652"/>
                  <a:gd name="T50" fmla="*/ 342 w 912"/>
                  <a:gd name="T51" fmla="*/ 574 h 652"/>
                  <a:gd name="T52" fmla="*/ 382 w 912"/>
                  <a:gd name="T53" fmla="*/ 498 h 652"/>
                  <a:gd name="T54" fmla="*/ 406 w 912"/>
                  <a:gd name="T55" fmla="*/ 484 h 652"/>
                  <a:gd name="T56" fmla="*/ 426 w 912"/>
                  <a:gd name="T57" fmla="*/ 490 h 652"/>
                  <a:gd name="T58" fmla="*/ 448 w 912"/>
                  <a:gd name="T59" fmla="*/ 520 h 652"/>
                  <a:gd name="T60" fmla="*/ 466 w 912"/>
                  <a:gd name="T61" fmla="*/ 574 h 652"/>
                  <a:gd name="T62" fmla="*/ 478 w 912"/>
                  <a:gd name="T63" fmla="*/ 550 h 652"/>
                  <a:gd name="T64" fmla="*/ 494 w 912"/>
                  <a:gd name="T65" fmla="*/ 542 h 652"/>
                  <a:gd name="T66" fmla="*/ 530 w 912"/>
                  <a:gd name="T67" fmla="*/ 552 h 652"/>
                  <a:gd name="T68" fmla="*/ 580 w 912"/>
                  <a:gd name="T69" fmla="*/ 600 h 652"/>
                  <a:gd name="T70" fmla="*/ 618 w 912"/>
                  <a:gd name="T71" fmla="*/ 652 h 652"/>
                  <a:gd name="T72" fmla="*/ 618 w 912"/>
                  <a:gd name="T73" fmla="*/ 652 h 652"/>
                  <a:gd name="T74" fmla="*/ 596 w 912"/>
                  <a:gd name="T75" fmla="*/ 590 h 652"/>
                  <a:gd name="T76" fmla="*/ 584 w 912"/>
                  <a:gd name="T77" fmla="*/ 522 h 652"/>
                  <a:gd name="T78" fmla="*/ 596 w 912"/>
                  <a:gd name="T79" fmla="*/ 488 h 652"/>
                  <a:gd name="T80" fmla="*/ 614 w 912"/>
                  <a:gd name="T81" fmla="*/ 480 h 652"/>
                  <a:gd name="T82" fmla="*/ 640 w 912"/>
                  <a:gd name="T83" fmla="*/ 484 h 652"/>
                  <a:gd name="T84" fmla="*/ 606 w 912"/>
                  <a:gd name="T85" fmla="*/ 438 h 652"/>
                  <a:gd name="T86" fmla="*/ 592 w 912"/>
                  <a:gd name="T87" fmla="*/ 402 h 652"/>
                  <a:gd name="T88" fmla="*/ 600 w 912"/>
                  <a:gd name="T89" fmla="*/ 382 h 652"/>
                  <a:gd name="T90" fmla="*/ 624 w 912"/>
                  <a:gd name="T91" fmla="*/ 372 h 652"/>
                  <a:gd name="T92" fmla="*/ 710 w 912"/>
                  <a:gd name="T93" fmla="*/ 380 h 652"/>
                  <a:gd name="T94" fmla="*/ 660 w 912"/>
                  <a:gd name="T95" fmla="*/ 308 h 652"/>
                  <a:gd name="T96" fmla="*/ 592 w 912"/>
                  <a:gd name="T97" fmla="*/ 230 h 652"/>
                  <a:gd name="T98" fmla="*/ 572 w 912"/>
                  <a:gd name="T99" fmla="*/ 214 h 652"/>
                  <a:gd name="T100" fmla="*/ 564 w 912"/>
                  <a:gd name="T101" fmla="*/ 198 h 652"/>
                  <a:gd name="T102" fmla="*/ 578 w 912"/>
                  <a:gd name="T103" fmla="*/ 196 h 652"/>
                  <a:gd name="T104" fmla="*/ 646 w 912"/>
                  <a:gd name="T105" fmla="*/ 218 h 652"/>
                  <a:gd name="T106" fmla="*/ 704 w 912"/>
                  <a:gd name="T107" fmla="*/ 246 h 652"/>
                  <a:gd name="T108" fmla="*/ 714 w 912"/>
                  <a:gd name="T109" fmla="*/ 234 h 652"/>
                  <a:gd name="T110" fmla="*/ 746 w 912"/>
                  <a:gd name="T111" fmla="*/ 212 h 652"/>
                  <a:gd name="T112" fmla="*/ 792 w 912"/>
                  <a:gd name="T113" fmla="*/ 198 h 652"/>
                  <a:gd name="T114" fmla="*/ 856 w 912"/>
                  <a:gd name="T115" fmla="*/ 200 h 652"/>
                  <a:gd name="T116" fmla="*/ 912 w 912"/>
                  <a:gd name="T117" fmla="*/ 212 h 652"/>
                  <a:gd name="T118" fmla="*/ 860 w 912"/>
                  <a:gd name="T119" fmla="*/ 170 h 652"/>
                  <a:gd name="T120" fmla="*/ 816 w 912"/>
                  <a:gd name="T121" fmla="*/ 114 h 652"/>
                  <a:gd name="T122" fmla="*/ 810 w 912"/>
                  <a:gd name="T123" fmla="*/ 86 h 652"/>
                  <a:gd name="T124" fmla="*/ 824 w 912"/>
                  <a:gd name="T125" fmla="*/ 72 h 6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912" h="652">
                    <a:moveTo>
                      <a:pt x="824" y="72"/>
                    </a:moveTo>
                    <a:lnTo>
                      <a:pt x="824" y="72"/>
                    </a:lnTo>
                    <a:lnTo>
                      <a:pt x="812" y="66"/>
                    </a:lnTo>
                    <a:lnTo>
                      <a:pt x="800" y="60"/>
                    </a:lnTo>
                    <a:lnTo>
                      <a:pt x="786" y="52"/>
                    </a:lnTo>
                    <a:lnTo>
                      <a:pt x="772" y="42"/>
                    </a:lnTo>
                    <a:lnTo>
                      <a:pt x="760" y="30"/>
                    </a:lnTo>
                    <a:lnTo>
                      <a:pt x="750" y="16"/>
                    </a:lnTo>
                    <a:lnTo>
                      <a:pt x="748" y="8"/>
                    </a:lnTo>
                    <a:lnTo>
                      <a:pt x="746" y="0"/>
                    </a:lnTo>
                    <a:lnTo>
                      <a:pt x="26" y="0"/>
                    </a:lnTo>
                    <a:lnTo>
                      <a:pt x="26" y="0"/>
                    </a:lnTo>
                    <a:lnTo>
                      <a:pt x="14" y="12"/>
                    </a:lnTo>
                    <a:lnTo>
                      <a:pt x="0" y="24"/>
                    </a:lnTo>
                    <a:lnTo>
                      <a:pt x="0" y="208"/>
                    </a:lnTo>
                    <a:lnTo>
                      <a:pt x="0" y="208"/>
                    </a:lnTo>
                    <a:lnTo>
                      <a:pt x="4" y="220"/>
                    </a:lnTo>
                    <a:lnTo>
                      <a:pt x="6" y="232"/>
                    </a:lnTo>
                    <a:lnTo>
                      <a:pt x="4" y="246"/>
                    </a:lnTo>
                    <a:lnTo>
                      <a:pt x="0" y="262"/>
                    </a:lnTo>
                    <a:lnTo>
                      <a:pt x="0" y="384"/>
                    </a:lnTo>
                    <a:lnTo>
                      <a:pt x="0" y="384"/>
                    </a:lnTo>
                    <a:lnTo>
                      <a:pt x="8" y="388"/>
                    </a:lnTo>
                    <a:lnTo>
                      <a:pt x="14" y="396"/>
                    </a:lnTo>
                    <a:lnTo>
                      <a:pt x="20" y="402"/>
                    </a:lnTo>
                    <a:lnTo>
                      <a:pt x="22" y="412"/>
                    </a:lnTo>
                    <a:lnTo>
                      <a:pt x="28" y="430"/>
                    </a:lnTo>
                    <a:lnTo>
                      <a:pt x="28" y="448"/>
                    </a:lnTo>
                    <a:lnTo>
                      <a:pt x="28" y="466"/>
                    </a:lnTo>
                    <a:lnTo>
                      <a:pt x="26" y="480"/>
                    </a:lnTo>
                    <a:lnTo>
                      <a:pt x="22" y="494"/>
                    </a:lnTo>
                    <a:lnTo>
                      <a:pt x="22" y="494"/>
                    </a:lnTo>
                    <a:lnTo>
                      <a:pt x="34" y="490"/>
                    </a:lnTo>
                    <a:lnTo>
                      <a:pt x="44" y="492"/>
                    </a:lnTo>
                    <a:lnTo>
                      <a:pt x="52" y="496"/>
                    </a:lnTo>
                    <a:lnTo>
                      <a:pt x="60" y="504"/>
                    </a:lnTo>
                    <a:lnTo>
                      <a:pt x="66" y="516"/>
                    </a:lnTo>
                    <a:lnTo>
                      <a:pt x="70" y="528"/>
                    </a:lnTo>
                    <a:lnTo>
                      <a:pt x="80" y="560"/>
                    </a:lnTo>
                    <a:lnTo>
                      <a:pt x="84" y="592"/>
                    </a:lnTo>
                    <a:lnTo>
                      <a:pt x="88" y="620"/>
                    </a:lnTo>
                    <a:lnTo>
                      <a:pt x="90" y="650"/>
                    </a:lnTo>
                    <a:lnTo>
                      <a:pt x="90" y="650"/>
                    </a:lnTo>
                    <a:lnTo>
                      <a:pt x="100" y="620"/>
                    </a:lnTo>
                    <a:lnTo>
                      <a:pt x="110" y="596"/>
                    </a:lnTo>
                    <a:lnTo>
                      <a:pt x="122" y="574"/>
                    </a:lnTo>
                    <a:lnTo>
                      <a:pt x="134" y="556"/>
                    </a:lnTo>
                    <a:lnTo>
                      <a:pt x="146" y="540"/>
                    </a:lnTo>
                    <a:lnTo>
                      <a:pt x="158" y="528"/>
                    </a:lnTo>
                    <a:lnTo>
                      <a:pt x="170" y="518"/>
                    </a:lnTo>
                    <a:lnTo>
                      <a:pt x="180" y="510"/>
                    </a:lnTo>
                    <a:lnTo>
                      <a:pt x="192" y="504"/>
                    </a:lnTo>
                    <a:lnTo>
                      <a:pt x="202" y="500"/>
                    </a:lnTo>
                    <a:lnTo>
                      <a:pt x="220" y="496"/>
                    </a:lnTo>
                    <a:lnTo>
                      <a:pt x="230" y="494"/>
                    </a:lnTo>
                    <a:lnTo>
                      <a:pt x="234" y="494"/>
                    </a:lnTo>
                    <a:lnTo>
                      <a:pt x="234" y="494"/>
                    </a:lnTo>
                    <a:lnTo>
                      <a:pt x="234" y="484"/>
                    </a:lnTo>
                    <a:lnTo>
                      <a:pt x="236" y="468"/>
                    </a:lnTo>
                    <a:lnTo>
                      <a:pt x="244" y="430"/>
                    </a:lnTo>
                    <a:lnTo>
                      <a:pt x="256" y="390"/>
                    </a:lnTo>
                    <a:lnTo>
                      <a:pt x="264" y="362"/>
                    </a:lnTo>
                    <a:lnTo>
                      <a:pt x="264" y="362"/>
                    </a:lnTo>
                    <a:lnTo>
                      <a:pt x="268" y="354"/>
                    </a:lnTo>
                    <a:lnTo>
                      <a:pt x="270" y="352"/>
                    </a:lnTo>
                    <a:lnTo>
                      <a:pt x="274" y="352"/>
                    </a:lnTo>
                    <a:lnTo>
                      <a:pt x="276" y="354"/>
                    </a:lnTo>
                    <a:lnTo>
                      <a:pt x="282" y="362"/>
                    </a:lnTo>
                    <a:lnTo>
                      <a:pt x="284" y="366"/>
                    </a:lnTo>
                    <a:lnTo>
                      <a:pt x="284" y="366"/>
                    </a:lnTo>
                    <a:lnTo>
                      <a:pt x="282" y="378"/>
                    </a:lnTo>
                    <a:lnTo>
                      <a:pt x="284" y="392"/>
                    </a:lnTo>
                    <a:lnTo>
                      <a:pt x="290" y="424"/>
                    </a:lnTo>
                    <a:lnTo>
                      <a:pt x="298" y="458"/>
                    </a:lnTo>
                    <a:lnTo>
                      <a:pt x="310" y="492"/>
                    </a:lnTo>
                    <a:lnTo>
                      <a:pt x="332" y="550"/>
                    </a:lnTo>
                    <a:lnTo>
                      <a:pt x="342" y="574"/>
                    </a:lnTo>
                    <a:lnTo>
                      <a:pt x="342" y="574"/>
                    </a:lnTo>
                    <a:lnTo>
                      <a:pt x="356" y="542"/>
                    </a:lnTo>
                    <a:lnTo>
                      <a:pt x="370" y="516"/>
                    </a:lnTo>
                    <a:lnTo>
                      <a:pt x="382" y="498"/>
                    </a:lnTo>
                    <a:lnTo>
                      <a:pt x="394" y="488"/>
                    </a:lnTo>
                    <a:lnTo>
                      <a:pt x="400" y="486"/>
                    </a:lnTo>
                    <a:lnTo>
                      <a:pt x="406" y="484"/>
                    </a:lnTo>
                    <a:lnTo>
                      <a:pt x="412" y="484"/>
                    </a:lnTo>
                    <a:lnTo>
                      <a:pt x="416" y="484"/>
                    </a:lnTo>
                    <a:lnTo>
                      <a:pt x="426" y="490"/>
                    </a:lnTo>
                    <a:lnTo>
                      <a:pt x="434" y="498"/>
                    </a:lnTo>
                    <a:lnTo>
                      <a:pt x="442" y="508"/>
                    </a:lnTo>
                    <a:lnTo>
                      <a:pt x="448" y="520"/>
                    </a:lnTo>
                    <a:lnTo>
                      <a:pt x="458" y="546"/>
                    </a:lnTo>
                    <a:lnTo>
                      <a:pt x="464" y="566"/>
                    </a:lnTo>
                    <a:lnTo>
                      <a:pt x="466" y="574"/>
                    </a:lnTo>
                    <a:lnTo>
                      <a:pt x="466" y="574"/>
                    </a:lnTo>
                    <a:lnTo>
                      <a:pt x="474" y="558"/>
                    </a:lnTo>
                    <a:lnTo>
                      <a:pt x="478" y="550"/>
                    </a:lnTo>
                    <a:lnTo>
                      <a:pt x="484" y="546"/>
                    </a:lnTo>
                    <a:lnTo>
                      <a:pt x="488" y="544"/>
                    </a:lnTo>
                    <a:lnTo>
                      <a:pt x="494" y="542"/>
                    </a:lnTo>
                    <a:lnTo>
                      <a:pt x="506" y="540"/>
                    </a:lnTo>
                    <a:lnTo>
                      <a:pt x="518" y="544"/>
                    </a:lnTo>
                    <a:lnTo>
                      <a:pt x="530" y="552"/>
                    </a:lnTo>
                    <a:lnTo>
                      <a:pt x="544" y="562"/>
                    </a:lnTo>
                    <a:lnTo>
                      <a:pt x="556" y="572"/>
                    </a:lnTo>
                    <a:lnTo>
                      <a:pt x="580" y="600"/>
                    </a:lnTo>
                    <a:lnTo>
                      <a:pt x="600" y="626"/>
                    </a:lnTo>
                    <a:lnTo>
                      <a:pt x="618" y="652"/>
                    </a:lnTo>
                    <a:lnTo>
                      <a:pt x="618" y="652"/>
                    </a:lnTo>
                    <a:lnTo>
                      <a:pt x="616" y="648"/>
                    </a:lnTo>
                    <a:lnTo>
                      <a:pt x="616" y="648"/>
                    </a:lnTo>
                    <a:lnTo>
                      <a:pt x="618" y="652"/>
                    </a:lnTo>
                    <a:lnTo>
                      <a:pt x="618" y="652"/>
                    </a:lnTo>
                    <a:lnTo>
                      <a:pt x="606" y="622"/>
                    </a:lnTo>
                    <a:lnTo>
                      <a:pt x="596" y="590"/>
                    </a:lnTo>
                    <a:lnTo>
                      <a:pt x="588" y="556"/>
                    </a:lnTo>
                    <a:lnTo>
                      <a:pt x="586" y="538"/>
                    </a:lnTo>
                    <a:lnTo>
                      <a:pt x="584" y="522"/>
                    </a:lnTo>
                    <a:lnTo>
                      <a:pt x="586" y="508"/>
                    </a:lnTo>
                    <a:lnTo>
                      <a:pt x="590" y="496"/>
                    </a:lnTo>
                    <a:lnTo>
                      <a:pt x="596" y="488"/>
                    </a:lnTo>
                    <a:lnTo>
                      <a:pt x="602" y="484"/>
                    </a:lnTo>
                    <a:lnTo>
                      <a:pt x="606" y="482"/>
                    </a:lnTo>
                    <a:lnTo>
                      <a:pt x="614" y="480"/>
                    </a:lnTo>
                    <a:lnTo>
                      <a:pt x="620" y="480"/>
                    </a:lnTo>
                    <a:lnTo>
                      <a:pt x="640" y="484"/>
                    </a:lnTo>
                    <a:lnTo>
                      <a:pt x="640" y="484"/>
                    </a:lnTo>
                    <a:lnTo>
                      <a:pt x="634" y="476"/>
                    </a:lnTo>
                    <a:lnTo>
                      <a:pt x="620" y="460"/>
                    </a:lnTo>
                    <a:lnTo>
                      <a:pt x="606" y="438"/>
                    </a:lnTo>
                    <a:lnTo>
                      <a:pt x="600" y="426"/>
                    </a:lnTo>
                    <a:lnTo>
                      <a:pt x="594" y="414"/>
                    </a:lnTo>
                    <a:lnTo>
                      <a:pt x="592" y="402"/>
                    </a:lnTo>
                    <a:lnTo>
                      <a:pt x="594" y="392"/>
                    </a:lnTo>
                    <a:lnTo>
                      <a:pt x="596" y="386"/>
                    </a:lnTo>
                    <a:lnTo>
                      <a:pt x="600" y="382"/>
                    </a:lnTo>
                    <a:lnTo>
                      <a:pt x="604" y="378"/>
                    </a:lnTo>
                    <a:lnTo>
                      <a:pt x="610" y="376"/>
                    </a:lnTo>
                    <a:lnTo>
                      <a:pt x="624" y="372"/>
                    </a:lnTo>
                    <a:lnTo>
                      <a:pt x="646" y="370"/>
                    </a:lnTo>
                    <a:lnTo>
                      <a:pt x="674" y="374"/>
                    </a:lnTo>
                    <a:lnTo>
                      <a:pt x="710" y="380"/>
                    </a:lnTo>
                    <a:lnTo>
                      <a:pt x="710" y="380"/>
                    </a:lnTo>
                    <a:lnTo>
                      <a:pt x="696" y="358"/>
                    </a:lnTo>
                    <a:lnTo>
                      <a:pt x="660" y="308"/>
                    </a:lnTo>
                    <a:lnTo>
                      <a:pt x="638" y="278"/>
                    </a:lnTo>
                    <a:lnTo>
                      <a:pt x="616" y="252"/>
                    </a:lnTo>
                    <a:lnTo>
                      <a:pt x="592" y="230"/>
                    </a:lnTo>
                    <a:lnTo>
                      <a:pt x="582" y="220"/>
                    </a:lnTo>
                    <a:lnTo>
                      <a:pt x="572" y="214"/>
                    </a:lnTo>
                    <a:lnTo>
                      <a:pt x="572" y="214"/>
                    </a:lnTo>
                    <a:lnTo>
                      <a:pt x="568" y="210"/>
                    </a:lnTo>
                    <a:lnTo>
                      <a:pt x="564" y="202"/>
                    </a:lnTo>
                    <a:lnTo>
                      <a:pt x="564" y="198"/>
                    </a:lnTo>
                    <a:lnTo>
                      <a:pt x="566" y="196"/>
                    </a:lnTo>
                    <a:lnTo>
                      <a:pt x="570" y="194"/>
                    </a:lnTo>
                    <a:lnTo>
                      <a:pt x="578" y="196"/>
                    </a:lnTo>
                    <a:lnTo>
                      <a:pt x="578" y="196"/>
                    </a:lnTo>
                    <a:lnTo>
                      <a:pt x="606" y="204"/>
                    </a:lnTo>
                    <a:lnTo>
                      <a:pt x="646" y="218"/>
                    </a:lnTo>
                    <a:lnTo>
                      <a:pt x="682" y="232"/>
                    </a:lnTo>
                    <a:lnTo>
                      <a:pt x="696" y="240"/>
                    </a:lnTo>
                    <a:lnTo>
                      <a:pt x="704" y="246"/>
                    </a:lnTo>
                    <a:lnTo>
                      <a:pt x="704" y="246"/>
                    </a:lnTo>
                    <a:lnTo>
                      <a:pt x="706" y="244"/>
                    </a:lnTo>
                    <a:lnTo>
                      <a:pt x="714" y="234"/>
                    </a:lnTo>
                    <a:lnTo>
                      <a:pt x="726" y="222"/>
                    </a:lnTo>
                    <a:lnTo>
                      <a:pt x="736" y="216"/>
                    </a:lnTo>
                    <a:lnTo>
                      <a:pt x="746" y="212"/>
                    </a:lnTo>
                    <a:lnTo>
                      <a:pt x="760" y="206"/>
                    </a:lnTo>
                    <a:lnTo>
                      <a:pt x="774" y="202"/>
                    </a:lnTo>
                    <a:lnTo>
                      <a:pt x="792" y="198"/>
                    </a:lnTo>
                    <a:lnTo>
                      <a:pt x="810" y="198"/>
                    </a:lnTo>
                    <a:lnTo>
                      <a:pt x="832" y="198"/>
                    </a:lnTo>
                    <a:lnTo>
                      <a:pt x="856" y="200"/>
                    </a:lnTo>
                    <a:lnTo>
                      <a:pt x="882" y="206"/>
                    </a:lnTo>
                    <a:lnTo>
                      <a:pt x="912" y="214"/>
                    </a:lnTo>
                    <a:lnTo>
                      <a:pt x="912" y="212"/>
                    </a:lnTo>
                    <a:lnTo>
                      <a:pt x="912" y="212"/>
                    </a:lnTo>
                    <a:lnTo>
                      <a:pt x="882" y="188"/>
                    </a:lnTo>
                    <a:lnTo>
                      <a:pt x="860" y="170"/>
                    </a:lnTo>
                    <a:lnTo>
                      <a:pt x="838" y="148"/>
                    </a:lnTo>
                    <a:lnTo>
                      <a:pt x="822" y="126"/>
                    </a:lnTo>
                    <a:lnTo>
                      <a:pt x="816" y="114"/>
                    </a:lnTo>
                    <a:lnTo>
                      <a:pt x="810" y="104"/>
                    </a:lnTo>
                    <a:lnTo>
                      <a:pt x="810" y="94"/>
                    </a:lnTo>
                    <a:lnTo>
                      <a:pt x="810" y="86"/>
                    </a:lnTo>
                    <a:lnTo>
                      <a:pt x="816" y="78"/>
                    </a:lnTo>
                    <a:lnTo>
                      <a:pt x="824" y="72"/>
                    </a:lnTo>
                    <a:lnTo>
                      <a:pt x="824" y="72"/>
                    </a:lnTo>
                    <a:close/>
                  </a:path>
                </a:pathLst>
              </a:custGeom>
              <a:solidFill>
                <a:schemeClr val="accent1">
                  <a:alpha val="1000"/>
                </a:schemeClr>
              </a:solidFill>
              <a:ln>
                <a:noFill/>
              </a:ln>
              <a:effectLst>
                <a:glow rad="50800">
                  <a:schemeClr val="accent1">
                    <a:alpha val="43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4" name="Freeform 35"/>
              <p:cNvSpPr>
                <a:spLocks noChangeAspect="1"/>
              </p:cNvSpPr>
              <p:nvPr/>
            </p:nvSpPr>
            <p:spPr bwMode="auto">
              <a:xfrm>
                <a:off x="8350389" y="11466"/>
                <a:ext cx="793611" cy="554378"/>
              </a:xfrm>
              <a:custGeom>
                <a:avLst/>
                <a:gdLst>
                  <a:gd name="T0" fmla="*/ 126 w 690"/>
                  <a:gd name="T1" fmla="*/ 0 h 482"/>
                  <a:gd name="T2" fmla="*/ 64 w 690"/>
                  <a:gd name="T3" fmla="*/ 56 h 482"/>
                  <a:gd name="T4" fmla="*/ 0 w 690"/>
                  <a:gd name="T5" fmla="*/ 94 h 482"/>
                  <a:gd name="T6" fmla="*/ 90 w 690"/>
                  <a:gd name="T7" fmla="*/ 82 h 482"/>
                  <a:gd name="T8" fmla="*/ 130 w 690"/>
                  <a:gd name="T9" fmla="*/ 86 h 482"/>
                  <a:gd name="T10" fmla="*/ 152 w 690"/>
                  <a:gd name="T11" fmla="*/ 96 h 482"/>
                  <a:gd name="T12" fmla="*/ 158 w 690"/>
                  <a:gd name="T13" fmla="*/ 114 h 482"/>
                  <a:gd name="T14" fmla="*/ 144 w 690"/>
                  <a:gd name="T15" fmla="*/ 152 h 482"/>
                  <a:gd name="T16" fmla="*/ 86 w 690"/>
                  <a:gd name="T17" fmla="*/ 216 h 482"/>
                  <a:gd name="T18" fmla="*/ 96 w 690"/>
                  <a:gd name="T19" fmla="*/ 222 h 482"/>
                  <a:gd name="T20" fmla="*/ 136 w 690"/>
                  <a:gd name="T21" fmla="*/ 226 h 482"/>
                  <a:gd name="T22" fmla="*/ 152 w 690"/>
                  <a:gd name="T23" fmla="*/ 248 h 482"/>
                  <a:gd name="T24" fmla="*/ 150 w 690"/>
                  <a:gd name="T25" fmla="*/ 292 h 482"/>
                  <a:gd name="T26" fmla="*/ 152 w 690"/>
                  <a:gd name="T27" fmla="*/ 308 h 482"/>
                  <a:gd name="T28" fmla="*/ 170 w 690"/>
                  <a:gd name="T29" fmla="*/ 320 h 482"/>
                  <a:gd name="T30" fmla="*/ 180 w 690"/>
                  <a:gd name="T31" fmla="*/ 362 h 482"/>
                  <a:gd name="T32" fmla="*/ 178 w 690"/>
                  <a:gd name="T33" fmla="*/ 428 h 482"/>
                  <a:gd name="T34" fmla="*/ 198 w 690"/>
                  <a:gd name="T35" fmla="*/ 392 h 482"/>
                  <a:gd name="T36" fmla="*/ 228 w 690"/>
                  <a:gd name="T37" fmla="*/ 354 h 482"/>
                  <a:gd name="T38" fmla="*/ 258 w 690"/>
                  <a:gd name="T39" fmla="*/ 336 h 482"/>
                  <a:gd name="T40" fmla="*/ 298 w 690"/>
                  <a:gd name="T41" fmla="*/ 330 h 482"/>
                  <a:gd name="T42" fmla="*/ 300 w 690"/>
                  <a:gd name="T43" fmla="*/ 312 h 482"/>
                  <a:gd name="T44" fmla="*/ 332 w 690"/>
                  <a:gd name="T45" fmla="*/ 238 h 482"/>
                  <a:gd name="T46" fmla="*/ 340 w 690"/>
                  <a:gd name="T47" fmla="*/ 232 h 482"/>
                  <a:gd name="T48" fmla="*/ 344 w 690"/>
                  <a:gd name="T49" fmla="*/ 242 h 482"/>
                  <a:gd name="T50" fmla="*/ 344 w 690"/>
                  <a:gd name="T51" fmla="*/ 284 h 482"/>
                  <a:gd name="T52" fmla="*/ 362 w 690"/>
                  <a:gd name="T53" fmla="*/ 380 h 482"/>
                  <a:gd name="T54" fmla="*/ 380 w 690"/>
                  <a:gd name="T55" fmla="*/ 376 h 482"/>
                  <a:gd name="T56" fmla="*/ 414 w 690"/>
                  <a:gd name="T57" fmla="*/ 342 h 482"/>
                  <a:gd name="T58" fmla="*/ 436 w 690"/>
                  <a:gd name="T59" fmla="*/ 346 h 482"/>
                  <a:gd name="T60" fmla="*/ 448 w 690"/>
                  <a:gd name="T61" fmla="*/ 370 h 482"/>
                  <a:gd name="T62" fmla="*/ 458 w 690"/>
                  <a:gd name="T63" fmla="*/ 410 h 482"/>
                  <a:gd name="T64" fmla="*/ 480 w 690"/>
                  <a:gd name="T65" fmla="*/ 388 h 482"/>
                  <a:gd name="T66" fmla="*/ 506 w 690"/>
                  <a:gd name="T67" fmla="*/ 400 h 482"/>
                  <a:gd name="T68" fmla="*/ 536 w 690"/>
                  <a:gd name="T69" fmla="*/ 440 h 482"/>
                  <a:gd name="T70" fmla="*/ 558 w 690"/>
                  <a:gd name="T71" fmla="*/ 482 h 482"/>
                  <a:gd name="T72" fmla="*/ 560 w 690"/>
                  <a:gd name="T73" fmla="*/ 480 h 482"/>
                  <a:gd name="T74" fmla="*/ 548 w 690"/>
                  <a:gd name="T75" fmla="*/ 434 h 482"/>
                  <a:gd name="T76" fmla="*/ 546 w 690"/>
                  <a:gd name="T77" fmla="*/ 384 h 482"/>
                  <a:gd name="T78" fmla="*/ 558 w 690"/>
                  <a:gd name="T79" fmla="*/ 360 h 482"/>
                  <a:gd name="T80" fmla="*/ 590 w 690"/>
                  <a:gd name="T81" fmla="*/ 362 h 482"/>
                  <a:gd name="T82" fmla="*/ 570 w 690"/>
                  <a:gd name="T83" fmla="*/ 326 h 482"/>
                  <a:gd name="T84" fmla="*/ 564 w 690"/>
                  <a:gd name="T85" fmla="*/ 298 h 482"/>
                  <a:gd name="T86" fmla="*/ 578 w 690"/>
                  <a:gd name="T87" fmla="*/ 280 h 482"/>
                  <a:gd name="T88" fmla="*/ 626 w 690"/>
                  <a:gd name="T89" fmla="*/ 286 h 482"/>
                  <a:gd name="T90" fmla="*/ 644 w 690"/>
                  <a:gd name="T91" fmla="*/ 276 h 482"/>
                  <a:gd name="T92" fmla="*/ 596 w 690"/>
                  <a:gd name="T93" fmla="*/ 192 h 482"/>
                  <a:gd name="T94" fmla="*/ 566 w 690"/>
                  <a:gd name="T95" fmla="*/ 160 h 482"/>
                  <a:gd name="T96" fmla="*/ 564 w 690"/>
                  <a:gd name="T97" fmla="*/ 148 h 482"/>
                  <a:gd name="T98" fmla="*/ 574 w 690"/>
                  <a:gd name="T99" fmla="*/ 148 h 482"/>
                  <a:gd name="T100" fmla="*/ 644 w 690"/>
                  <a:gd name="T101" fmla="*/ 184 h 482"/>
                  <a:gd name="T102" fmla="*/ 660 w 690"/>
                  <a:gd name="T103" fmla="*/ 196 h 482"/>
                  <a:gd name="T104" fmla="*/ 690 w 690"/>
                  <a:gd name="T105" fmla="*/ 176 h 4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690" h="482">
                    <a:moveTo>
                      <a:pt x="690" y="0"/>
                    </a:moveTo>
                    <a:lnTo>
                      <a:pt x="126" y="0"/>
                    </a:lnTo>
                    <a:lnTo>
                      <a:pt x="126" y="0"/>
                    </a:lnTo>
                    <a:lnTo>
                      <a:pt x="106" y="22"/>
                    </a:lnTo>
                    <a:lnTo>
                      <a:pt x="84" y="40"/>
                    </a:lnTo>
                    <a:lnTo>
                      <a:pt x="64" y="56"/>
                    </a:lnTo>
                    <a:lnTo>
                      <a:pt x="44" y="70"/>
                    </a:lnTo>
                    <a:lnTo>
                      <a:pt x="12" y="88"/>
                    </a:lnTo>
                    <a:lnTo>
                      <a:pt x="0" y="94"/>
                    </a:lnTo>
                    <a:lnTo>
                      <a:pt x="0" y="94"/>
                    </a:lnTo>
                    <a:lnTo>
                      <a:pt x="50" y="86"/>
                    </a:lnTo>
                    <a:lnTo>
                      <a:pt x="90" y="82"/>
                    </a:lnTo>
                    <a:lnTo>
                      <a:pt x="106" y="82"/>
                    </a:lnTo>
                    <a:lnTo>
                      <a:pt x="120" y="84"/>
                    </a:lnTo>
                    <a:lnTo>
                      <a:pt x="130" y="86"/>
                    </a:lnTo>
                    <a:lnTo>
                      <a:pt x="140" y="88"/>
                    </a:lnTo>
                    <a:lnTo>
                      <a:pt x="146" y="92"/>
                    </a:lnTo>
                    <a:lnTo>
                      <a:pt x="152" y="96"/>
                    </a:lnTo>
                    <a:lnTo>
                      <a:pt x="156" y="102"/>
                    </a:lnTo>
                    <a:lnTo>
                      <a:pt x="158" y="108"/>
                    </a:lnTo>
                    <a:lnTo>
                      <a:pt x="158" y="114"/>
                    </a:lnTo>
                    <a:lnTo>
                      <a:pt x="158" y="122"/>
                    </a:lnTo>
                    <a:lnTo>
                      <a:pt x="152" y="136"/>
                    </a:lnTo>
                    <a:lnTo>
                      <a:pt x="144" y="152"/>
                    </a:lnTo>
                    <a:lnTo>
                      <a:pt x="132" y="168"/>
                    </a:lnTo>
                    <a:lnTo>
                      <a:pt x="108" y="196"/>
                    </a:lnTo>
                    <a:lnTo>
                      <a:pt x="86" y="216"/>
                    </a:lnTo>
                    <a:lnTo>
                      <a:pt x="78" y="224"/>
                    </a:lnTo>
                    <a:lnTo>
                      <a:pt x="78" y="224"/>
                    </a:lnTo>
                    <a:lnTo>
                      <a:pt x="96" y="222"/>
                    </a:lnTo>
                    <a:lnTo>
                      <a:pt x="114" y="220"/>
                    </a:lnTo>
                    <a:lnTo>
                      <a:pt x="126" y="222"/>
                    </a:lnTo>
                    <a:lnTo>
                      <a:pt x="136" y="226"/>
                    </a:lnTo>
                    <a:lnTo>
                      <a:pt x="144" y="232"/>
                    </a:lnTo>
                    <a:lnTo>
                      <a:pt x="148" y="240"/>
                    </a:lnTo>
                    <a:lnTo>
                      <a:pt x="152" y="248"/>
                    </a:lnTo>
                    <a:lnTo>
                      <a:pt x="154" y="258"/>
                    </a:lnTo>
                    <a:lnTo>
                      <a:pt x="154" y="276"/>
                    </a:lnTo>
                    <a:lnTo>
                      <a:pt x="150" y="292"/>
                    </a:lnTo>
                    <a:lnTo>
                      <a:pt x="144" y="310"/>
                    </a:lnTo>
                    <a:lnTo>
                      <a:pt x="144" y="310"/>
                    </a:lnTo>
                    <a:lnTo>
                      <a:pt x="152" y="308"/>
                    </a:lnTo>
                    <a:lnTo>
                      <a:pt x="160" y="310"/>
                    </a:lnTo>
                    <a:lnTo>
                      <a:pt x="166" y="314"/>
                    </a:lnTo>
                    <a:lnTo>
                      <a:pt x="170" y="320"/>
                    </a:lnTo>
                    <a:lnTo>
                      <a:pt x="174" y="330"/>
                    </a:lnTo>
                    <a:lnTo>
                      <a:pt x="176" y="340"/>
                    </a:lnTo>
                    <a:lnTo>
                      <a:pt x="180" y="362"/>
                    </a:lnTo>
                    <a:lnTo>
                      <a:pt x="180" y="386"/>
                    </a:lnTo>
                    <a:lnTo>
                      <a:pt x="180" y="408"/>
                    </a:lnTo>
                    <a:lnTo>
                      <a:pt x="178" y="428"/>
                    </a:lnTo>
                    <a:lnTo>
                      <a:pt x="178" y="428"/>
                    </a:lnTo>
                    <a:lnTo>
                      <a:pt x="188" y="408"/>
                    </a:lnTo>
                    <a:lnTo>
                      <a:pt x="198" y="392"/>
                    </a:lnTo>
                    <a:lnTo>
                      <a:pt x="208" y="376"/>
                    </a:lnTo>
                    <a:lnTo>
                      <a:pt x="218" y="364"/>
                    </a:lnTo>
                    <a:lnTo>
                      <a:pt x="228" y="354"/>
                    </a:lnTo>
                    <a:lnTo>
                      <a:pt x="238" y="346"/>
                    </a:lnTo>
                    <a:lnTo>
                      <a:pt x="248" y="340"/>
                    </a:lnTo>
                    <a:lnTo>
                      <a:pt x="258" y="336"/>
                    </a:lnTo>
                    <a:lnTo>
                      <a:pt x="274" y="332"/>
                    </a:lnTo>
                    <a:lnTo>
                      <a:pt x="286" y="330"/>
                    </a:lnTo>
                    <a:lnTo>
                      <a:pt x="298" y="330"/>
                    </a:lnTo>
                    <a:lnTo>
                      <a:pt x="298" y="330"/>
                    </a:lnTo>
                    <a:lnTo>
                      <a:pt x="298" y="322"/>
                    </a:lnTo>
                    <a:lnTo>
                      <a:pt x="300" y="312"/>
                    </a:lnTo>
                    <a:lnTo>
                      <a:pt x="310" y="284"/>
                    </a:lnTo>
                    <a:lnTo>
                      <a:pt x="332" y="238"/>
                    </a:lnTo>
                    <a:lnTo>
                      <a:pt x="332" y="238"/>
                    </a:lnTo>
                    <a:lnTo>
                      <a:pt x="334" y="232"/>
                    </a:lnTo>
                    <a:lnTo>
                      <a:pt x="336" y="230"/>
                    </a:lnTo>
                    <a:lnTo>
                      <a:pt x="340" y="232"/>
                    </a:lnTo>
                    <a:lnTo>
                      <a:pt x="342" y="234"/>
                    </a:lnTo>
                    <a:lnTo>
                      <a:pt x="344" y="240"/>
                    </a:lnTo>
                    <a:lnTo>
                      <a:pt x="344" y="242"/>
                    </a:lnTo>
                    <a:lnTo>
                      <a:pt x="344" y="242"/>
                    </a:lnTo>
                    <a:lnTo>
                      <a:pt x="342" y="262"/>
                    </a:lnTo>
                    <a:lnTo>
                      <a:pt x="344" y="284"/>
                    </a:lnTo>
                    <a:lnTo>
                      <a:pt x="346" y="310"/>
                    </a:lnTo>
                    <a:lnTo>
                      <a:pt x="352" y="336"/>
                    </a:lnTo>
                    <a:lnTo>
                      <a:pt x="362" y="380"/>
                    </a:lnTo>
                    <a:lnTo>
                      <a:pt x="366" y="398"/>
                    </a:lnTo>
                    <a:lnTo>
                      <a:pt x="366" y="398"/>
                    </a:lnTo>
                    <a:lnTo>
                      <a:pt x="380" y="376"/>
                    </a:lnTo>
                    <a:lnTo>
                      <a:pt x="392" y="360"/>
                    </a:lnTo>
                    <a:lnTo>
                      <a:pt x="404" y="348"/>
                    </a:lnTo>
                    <a:lnTo>
                      <a:pt x="414" y="342"/>
                    </a:lnTo>
                    <a:lnTo>
                      <a:pt x="422" y="340"/>
                    </a:lnTo>
                    <a:lnTo>
                      <a:pt x="430" y="340"/>
                    </a:lnTo>
                    <a:lnTo>
                      <a:pt x="436" y="346"/>
                    </a:lnTo>
                    <a:lnTo>
                      <a:pt x="440" y="352"/>
                    </a:lnTo>
                    <a:lnTo>
                      <a:pt x="446" y="360"/>
                    </a:lnTo>
                    <a:lnTo>
                      <a:pt x="448" y="370"/>
                    </a:lnTo>
                    <a:lnTo>
                      <a:pt x="454" y="388"/>
                    </a:lnTo>
                    <a:lnTo>
                      <a:pt x="458" y="410"/>
                    </a:lnTo>
                    <a:lnTo>
                      <a:pt x="458" y="410"/>
                    </a:lnTo>
                    <a:lnTo>
                      <a:pt x="464" y="398"/>
                    </a:lnTo>
                    <a:lnTo>
                      <a:pt x="472" y="392"/>
                    </a:lnTo>
                    <a:lnTo>
                      <a:pt x="480" y="388"/>
                    </a:lnTo>
                    <a:lnTo>
                      <a:pt x="488" y="390"/>
                    </a:lnTo>
                    <a:lnTo>
                      <a:pt x="496" y="394"/>
                    </a:lnTo>
                    <a:lnTo>
                      <a:pt x="506" y="400"/>
                    </a:lnTo>
                    <a:lnTo>
                      <a:pt x="514" y="408"/>
                    </a:lnTo>
                    <a:lnTo>
                      <a:pt x="522" y="418"/>
                    </a:lnTo>
                    <a:lnTo>
                      <a:pt x="536" y="440"/>
                    </a:lnTo>
                    <a:lnTo>
                      <a:pt x="548" y="460"/>
                    </a:lnTo>
                    <a:lnTo>
                      <a:pt x="558" y="482"/>
                    </a:lnTo>
                    <a:lnTo>
                      <a:pt x="558" y="482"/>
                    </a:lnTo>
                    <a:lnTo>
                      <a:pt x="558" y="478"/>
                    </a:lnTo>
                    <a:lnTo>
                      <a:pt x="558" y="478"/>
                    </a:lnTo>
                    <a:lnTo>
                      <a:pt x="560" y="480"/>
                    </a:lnTo>
                    <a:lnTo>
                      <a:pt x="560" y="480"/>
                    </a:lnTo>
                    <a:lnTo>
                      <a:pt x="554" y="458"/>
                    </a:lnTo>
                    <a:lnTo>
                      <a:pt x="548" y="434"/>
                    </a:lnTo>
                    <a:lnTo>
                      <a:pt x="546" y="408"/>
                    </a:lnTo>
                    <a:lnTo>
                      <a:pt x="546" y="396"/>
                    </a:lnTo>
                    <a:lnTo>
                      <a:pt x="546" y="384"/>
                    </a:lnTo>
                    <a:lnTo>
                      <a:pt x="550" y="374"/>
                    </a:lnTo>
                    <a:lnTo>
                      <a:pt x="554" y="366"/>
                    </a:lnTo>
                    <a:lnTo>
                      <a:pt x="558" y="360"/>
                    </a:lnTo>
                    <a:lnTo>
                      <a:pt x="566" y="356"/>
                    </a:lnTo>
                    <a:lnTo>
                      <a:pt x="578" y="356"/>
                    </a:lnTo>
                    <a:lnTo>
                      <a:pt x="590" y="362"/>
                    </a:lnTo>
                    <a:lnTo>
                      <a:pt x="590" y="362"/>
                    </a:lnTo>
                    <a:lnTo>
                      <a:pt x="578" y="342"/>
                    </a:lnTo>
                    <a:lnTo>
                      <a:pt x="570" y="326"/>
                    </a:lnTo>
                    <a:lnTo>
                      <a:pt x="566" y="316"/>
                    </a:lnTo>
                    <a:lnTo>
                      <a:pt x="564" y="306"/>
                    </a:lnTo>
                    <a:lnTo>
                      <a:pt x="564" y="298"/>
                    </a:lnTo>
                    <a:lnTo>
                      <a:pt x="566" y="290"/>
                    </a:lnTo>
                    <a:lnTo>
                      <a:pt x="570" y="284"/>
                    </a:lnTo>
                    <a:lnTo>
                      <a:pt x="578" y="280"/>
                    </a:lnTo>
                    <a:lnTo>
                      <a:pt x="590" y="280"/>
                    </a:lnTo>
                    <a:lnTo>
                      <a:pt x="606" y="280"/>
                    </a:lnTo>
                    <a:lnTo>
                      <a:pt x="626" y="286"/>
                    </a:lnTo>
                    <a:lnTo>
                      <a:pt x="652" y="294"/>
                    </a:lnTo>
                    <a:lnTo>
                      <a:pt x="652" y="294"/>
                    </a:lnTo>
                    <a:lnTo>
                      <a:pt x="644" y="276"/>
                    </a:lnTo>
                    <a:lnTo>
                      <a:pt x="622" y="236"/>
                    </a:lnTo>
                    <a:lnTo>
                      <a:pt x="610" y="214"/>
                    </a:lnTo>
                    <a:lnTo>
                      <a:pt x="596" y="192"/>
                    </a:lnTo>
                    <a:lnTo>
                      <a:pt x="580" y="174"/>
                    </a:lnTo>
                    <a:lnTo>
                      <a:pt x="566" y="160"/>
                    </a:lnTo>
                    <a:lnTo>
                      <a:pt x="566" y="160"/>
                    </a:lnTo>
                    <a:lnTo>
                      <a:pt x="566" y="158"/>
                    </a:lnTo>
                    <a:lnTo>
                      <a:pt x="564" y="152"/>
                    </a:lnTo>
                    <a:lnTo>
                      <a:pt x="564" y="148"/>
                    </a:lnTo>
                    <a:lnTo>
                      <a:pt x="564" y="146"/>
                    </a:lnTo>
                    <a:lnTo>
                      <a:pt x="568" y="146"/>
                    </a:lnTo>
                    <a:lnTo>
                      <a:pt x="574" y="148"/>
                    </a:lnTo>
                    <a:lnTo>
                      <a:pt x="574" y="148"/>
                    </a:lnTo>
                    <a:lnTo>
                      <a:pt x="620" y="170"/>
                    </a:lnTo>
                    <a:lnTo>
                      <a:pt x="644" y="184"/>
                    </a:lnTo>
                    <a:lnTo>
                      <a:pt x="654" y="192"/>
                    </a:lnTo>
                    <a:lnTo>
                      <a:pt x="660" y="196"/>
                    </a:lnTo>
                    <a:lnTo>
                      <a:pt x="660" y="196"/>
                    </a:lnTo>
                    <a:lnTo>
                      <a:pt x="666" y="190"/>
                    </a:lnTo>
                    <a:lnTo>
                      <a:pt x="676" y="182"/>
                    </a:lnTo>
                    <a:lnTo>
                      <a:pt x="690" y="176"/>
                    </a:lnTo>
                    <a:lnTo>
                      <a:pt x="690" y="0"/>
                    </a:lnTo>
                    <a:close/>
                  </a:path>
                </a:pathLst>
              </a:custGeom>
              <a:solidFill>
                <a:schemeClr val="accent1">
                  <a:alpha val="1000"/>
                </a:schemeClr>
              </a:solidFill>
              <a:ln>
                <a:noFill/>
              </a:ln>
              <a:effectLst>
                <a:glow rad="50800">
                  <a:schemeClr val="accent1">
                    <a:alpha val="43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5" name="Freeform 31"/>
              <p:cNvSpPr>
                <a:spLocks noChangeAspect="1"/>
              </p:cNvSpPr>
              <p:nvPr/>
            </p:nvSpPr>
            <p:spPr bwMode="auto">
              <a:xfrm>
                <a:off x="6973892" y="6209551"/>
                <a:ext cx="1162575" cy="647993"/>
              </a:xfrm>
              <a:custGeom>
                <a:avLst/>
                <a:gdLst>
                  <a:gd name="T0" fmla="*/ 686 w 976"/>
                  <a:gd name="T1" fmla="*/ 250 h 544"/>
                  <a:gd name="T2" fmla="*/ 592 w 976"/>
                  <a:gd name="T3" fmla="*/ 242 h 544"/>
                  <a:gd name="T4" fmla="*/ 536 w 976"/>
                  <a:gd name="T5" fmla="*/ 262 h 544"/>
                  <a:gd name="T6" fmla="*/ 506 w 976"/>
                  <a:gd name="T7" fmla="*/ 288 h 544"/>
                  <a:gd name="T8" fmla="*/ 492 w 976"/>
                  <a:gd name="T9" fmla="*/ 292 h 544"/>
                  <a:gd name="T10" fmla="*/ 514 w 976"/>
                  <a:gd name="T11" fmla="*/ 248 h 544"/>
                  <a:gd name="T12" fmla="*/ 560 w 976"/>
                  <a:gd name="T13" fmla="*/ 124 h 544"/>
                  <a:gd name="T14" fmla="*/ 566 w 976"/>
                  <a:gd name="T15" fmla="*/ 34 h 544"/>
                  <a:gd name="T16" fmla="*/ 524 w 976"/>
                  <a:gd name="T17" fmla="*/ 32 h 544"/>
                  <a:gd name="T18" fmla="*/ 452 w 976"/>
                  <a:gd name="T19" fmla="*/ 98 h 544"/>
                  <a:gd name="T20" fmla="*/ 412 w 976"/>
                  <a:gd name="T21" fmla="*/ 174 h 544"/>
                  <a:gd name="T22" fmla="*/ 392 w 976"/>
                  <a:gd name="T23" fmla="*/ 152 h 544"/>
                  <a:gd name="T24" fmla="*/ 374 w 976"/>
                  <a:gd name="T25" fmla="*/ 148 h 544"/>
                  <a:gd name="T26" fmla="*/ 366 w 976"/>
                  <a:gd name="T27" fmla="*/ 170 h 544"/>
                  <a:gd name="T28" fmla="*/ 380 w 976"/>
                  <a:gd name="T29" fmla="*/ 242 h 544"/>
                  <a:gd name="T30" fmla="*/ 380 w 976"/>
                  <a:gd name="T31" fmla="*/ 302 h 544"/>
                  <a:gd name="T32" fmla="*/ 306 w 976"/>
                  <a:gd name="T33" fmla="*/ 126 h 544"/>
                  <a:gd name="T34" fmla="*/ 296 w 976"/>
                  <a:gd name="T35" fmla="*/ 44 h 544"/>
                  <a:gd name="T36" fmla="*/ 306 w 976"/>
                  <a:gd name="T37" fmla="*/ 10 h 544"/>
                  <a:gd name="T38" fmla="*/ 298 w 976"/>
                  <a:gd name="T39" fmla="*/ 0 h 544"/>
                  <a:gd name="T40" fmla="*/ 266 w 976"/>
                  <a:gd name="T41" fmla="*/ 8 h 544"/>
                  <a:gd name="T42" fmla="*/ 252 w 976"/>
                  <a:gd name="T43" fmla="*/ 26 h 544"/>
                  <a:gd name="T44" fmla="*/ 242 w 976"/>
                  <a:gd name="T45" fmla="*/ 40 h 544"/>
                  <a:gd name="T46" fmla="*/ 264 w 976"/>
                  <a:gd name="T47" fmla="*/ 138 h 544"/>
                  <a:gd name="T48" fmla="*/ 342 w 976"/>
                  <a:gd name="T49" fmla="*/ 322 h 544"/>
                  <a:gd name="T50" fmla="*/ 280 w 976"/>
                  <a:gd name="T51" fmla="*/ 272 h 544"/>
                  <a:gd name="T52" fmla="*/ 242 w 976"/>
                  <a:gd name="T53" fmla="*/ 232 h 544"/>
                  <a:gd name="T54" fmla="*/ 220 w 976"/>
                  <a:gd name="T55" fmla="*/ 228 h 544"/>
                  <a:gd name="T56" fmla="*/ 214 w 976"/>
                  <a:gd name="T57" fmla="*/ 252 h 544"/>
                  <a:gd name="T58" fmla="*/ 198 w 976"/>
                  <a:gd name="T59" fmla="*/ 268 h 544"/>
                  <a:gd name="T60" fmla="*/ 116 w 976"/>
                  <a:gd name="T61" fmla="*/ 264 h 544"/>
                  <a:gd name="T62" fmla="*/ 18 w 976"/>
                  <a:gd name="T63" fmla="*/ 292 h 544"/>
                  <a:gd name="T64" fmla="*/ 36 w 976"/>
                  <a:gd name="T65" fmla="*/ 332 h 544"/>
                  <a:gd name="T66" fmla="*/ 116 w 976"/>
                  <a:gd name="T67" fmla="*/ 374 h 544"/>
                  <a:gd name="T68" fmla="*/ 260 w 976"/>
                  <a:gd name="T69" fmla="*/ 404 h 544"/>
                  <a:gd name="T70" fmla="*/ 270 w 976"/>
                  <a:gd name="T71" fmla="*/ 408 h 544"/>
                  <a:gd name="T72" fmla="*/ 260 w 976"/>
                  <a:gd name="T73" fmla="*/ 416 h 544"/>
                  <a:gd name="T74" fmla="*/ 200 w 976"/>
                  <a:gd name="T75" fmla="*/ 438 h 544"/>
                  <a:gd name="T76" fmla="*/ 154 w 976"/>
                  <a:gd name="T77" fmla="*/ 484 h 544"/>
                  <a:gd name="T78" fmla="*/ 652 w 976"/>
                  <a:gd name="T79" fmla="*/ 544 h 544"/>
                  <a:gd name="T80" fmla="*/ 612 w 976"/>
                  <a:gd name="T81" fmla="*/ 484 h 544"/>
                  <a:gd name="T82" fmla="*/ 560 w 976"/>
                  <a:gd name="T83" fmla="*/ 448 h 544"/>
                  <a:gd name="T84" fmla="*/ 556 w 976"/>
                  <a:gd name="T85" fmla="*/ 440 h 544"/>
                  <a:gd name="T86" fmla="*/ 564 w 976"/>
                  <a:gd name="T87" fmla="*/ 438 h 544"/>
                  <a:gd name="T88" fmla="*/ 676 w 976"/>
                  <a:gd name="T89" fmla="*/ 454 h 544"/>
                  <a:gd name="T90" fmla="*/ 750 w 976"/>
                  <a:gd name="T91" fmla="*/ 442 h 544"/>
                  <a:gd name="T92" fmla="*/ 870 w 976"/>
                  <a:gd name="T93" fmla="*/ 392 h 544"/>
                  <a:gd name="T94" fmla="*/ 966 w 976"/>
                  <a:gd name="T95" fmla="*/ 334 h 544"/>
                  <a:gd name="T96" fmla="*/ 860 w 976"/>
                  <a:gd name="T97" fmla="*/ 316 h 5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976" h="544">
                    <a:moveTo>
                      <a:pt x="748" y="274"/>
                    </a:moveTo>
                    <a:lnTo>
                      <a:pt x="748" y="274"/>
                    </a:lnTo>
                    <a:lnTo>
                      <a:pt x="716" y="260"/>
                    </a:lnTo>
                    <a:lnTo>
                      <a:pt x="686" y="250"/>
                    </a:lnTo>
                    <a:lnTo>
                      <a:pt x="660" y="244"/>
                    </a:lnTo>
                    <a:lnTo>
                      <a:pt x="634" y="242"/>
                    </a:lnTo>
                    <a:lnTo>
                      <a:pt x="612" y="240"/>
                    </a:lnTo>
                    <a:lnTo>
                      <a:pt x="592" y="242"/>
                    </a:lnTo>
                    <a:lnTo>
                      <a:pt x="574" y="246"/>
                    </a:lnTo>
                    <a:lnTo>
                      <a:pt x="560" y="250"/>
                    </a:lnTo>
                    <a:lnTo>
                      <a:pt x="546" y="256"/>
                    </a:lnTo>
                    <a:lnTo>
                      <a:pt x="536" y="262"/>
                    </a:lnTo>
                    <a:lnTo>
                      <a:pt x="518" y="274"/>
                    </a:lnTo>
                    <a:lnTo>
                      <a:pt x="510" y="284"/>
                    </a:lnTo>
                    <a:lnTo>
                      <a:pt x="506" y="288"/>
                    </a:lnTo>
                    <a:lnTo>
                      <a:pt x="506" y="288"/>
                    </a:lnTo>
                    <a:lnTo>
                      <a:pt x="502" y="290"/>
                    </a:lnTo>
                    <a:lnTo>
                      <a:pt x="496" y="292"/>
                    </a:lnTo>
                    <a:lnTo>
                      <a:pt x="494" y="292"/>
                    </a:lnTo>
                    <a:lnTo>
                      <a:pt x="492" y="292"/>
                    </a:lnTo>
                    <a:lnTo>
                      <a:pt x="494" y="288"/>
                    </a:lnTo>
                    <a:lnTo>
                      <a:pt x="496" y="282"/>
                    </a:lnTo>
                    <a:lnTo>
                      <a:pt x="496" y="282"/>
                    </a:lnTo>
                    <a:lnTo>
                      <a:pt x="514" y="248"/>
                    </a:lnTo>
                    <a:lnTo>
                      <a:pt x="528" y="220"/>
                    </a:lnTo>
                    <a:lnTo>
                      <a:pt x="542" y="184"/>
                    </a:lnTo>
                    <a:lnTo>
                      <a:pt x="554" y="146"/>
                    </a:lnTo>
                    <a:lnTo>
                      <a:pt x="560" y="124"/>
                    </a:lnTo>
                    <a:lnTo>
                      <a:pt x="564" y="102"/>
                    </a:lnTo>
                    <a:lnTo>
                      <a:pt x="566" y="80"/>
                    </a:lnTo>
                    <a:lnTo>
                      <a:pt x="566" y="56"/>
                    </a:lnTo>
                    <a:lnTo>
                      <a:pt x="566" y="34"/>
                    </a:lnTo>
                    <a:lnTo>
                      <a:pt x="562" y="10"/>
                    </a:lnTo>
                    <a:lnTo>
                      <a:pt x="562" y="10"/>
                    </a:lnTo>
                    <a:lnTo>
                      <a:pt x="544" y="20"/>
                    </a:lnTo>
                    <a:lnTo>
                      <a:pt x="524" y="32"/>
                    </a:lnTo>
                    <a:lnTo>
                      <a:pt x="502" y="48"/>
                    </a:lnTo>
                    <a:lnTo>
                      <a:pt x="476" y="70"/>
                    </a:lnTo>
                    <a:lnTo>
                      <a:pt x="464" y="84"/>
                    </a:lnTo>
                    <a:lnTo>
                      <a:pt x="452" y="98"/>
                    </a:lnTo>
                    <a:lnTo>
                      <a:pt x="440" y="116"/>
                    </a:lnTo>
                    <a:lnTo>
                      <a:pt x="430" y="132"/>
                    </a:lnTo>
                    <a:lnTo>
                      <a:pt x="420" y="152"/>
                    </a:lnTo>
                    <a:lnTo>
                      <a:pt x="412" y="174"/>
                    </a:lnTo>
                    <a:lnTo>
                      <a:pt x="412" y="174"/>
                    </a:lnTo>
                    <a:lnTo>
                      <a:pt x="408" y="168"/>
                    </a:lnTo>
                    <a:lnTo>
                      <a:pt x="398" y="156"/>
                    </a:lnTo>
                    <a:lnTo>
                      <a:pt x="392" y="152"/>
                    </a:lnTo>
                    <a:lnTo>
                      <a:pt x="386" y="148"/>
                    </a:lnTo>
                    <a:lnTo>
                      <a:pt x="380" y="146"/>
                    </a:lnTo>
                    <a:lnTo>
                      <a:pt x="374" y="148"/>
                    </a:lnTo>
                    <a:lnTo>
                      <a:pt x="374" y="148"/>
                    </a:lnTo>
                    <a:lnTo>
                      <a:pt x="368" y="156"/>
                    </a:lnTo>
                    <a:lnTo>
                      <a:pt x="364" y="162"/>
                    </a:lnTo>
                    <a:lnTo>
                      <a:pt x="364" y="168"/>
                    </a:lnTo>
                    <a:lnTo>
                      <a:pt x="366" y="170"/>
                    </a:lnTo>
                    <a:lnTo>
                      <a:pt x="366" y="170"/>
                    </a:lnTo>
                    <a:lnTo>
                      <a:pt x="370" y="184"/>
                    </a:lnTo>
                    <a:lnTo>
                      <a:pt x="376" y="222"/>
                    </a:lnTo>
                    <a:lnTo>
                      <a:pt x="380" y="242"/>
                    </a:lnTo>
                    <a:lnTo>
                      <a:pt x="382" y="264"/>
                    </a:lnTo>
                    <a:lnTo>
                      <a:pt x="382" y="284"/>
                    </a:lnTo>
                    <a:lnTo>
                      <a:pt x="380" y="302"/>
                    </a:lnTo>
                    <a:lnTo>
                      <a:pt x="380" y="302"/>
                    </a:lnTo>
                    <a:lnTo>
                      <a:pt x="356" y="252"/>
                    </a:lnTo>
                    <a:lnTo>
                      <a:pt x="338" y="214"/>
                    </a:lnTo>
                    <a:lnTo>
                      <a:pt x="320" y="172"/>
                    </a:lnTo>
                    <a:lnTo>
                      <a:pt x="306" y="126"/>
                    </a:lnTo>
                    <a:lnTo>
                      <a:pt x="300" y="104"/>
                    </a:lnTo>
                    <a:lnTo>
                      <a:pt x="296" y="84"/>
                    </a:lnTo>
                    <a:lnTo>
                      <a:pt x="294" y="64"/>
                    </a:lnTo>
                    <a:lnTo>
                      <a:pt x="296" y="44"/>
                    </a:lnTo>
                    <a:lnTo>
                      <a:pt x="298" y="28"/>
                    </a:lnTo>
                    <a:lnTo>
                      <a:pt x="304" y="12"/>
                    </a:lnTo>
                    <a:lnTo>
                      <a:pt x="304" y="12"/>
                    </a:lnTo>
                    <a:lnTo>
                      <a:pt x="306" y="10"/>
                    </a:lnTo>
                    <a:lnTo>
                      <a:pt x="306" y="6"/>
                    </a:lnTo>
                    <a:lnTo>
                      <a:pt x="304" y="2"/>
                    </a:lnTo>
                    <a:lnTo>
                      <a:pt x="298" y="0"/>
                    </a:lnTo>
                    <a:lnTo>
                      <a:pt x="298" y="0"/>
                    </a:lnTo>
                    <a:lnTo>
                      <a:pt x="292" y="0"/>
                    </a:lnTo>
                    <a:lnTo>
                      <a:pt x="280" y="0"/>
                    </a:lnTo>
                    <a:lnTo>
                      <a:pt x="274" y="2"/>
                    </a:lnTo>
                    <a:lnTo>
                      <a:pt x="266" y="8"/>
                    </a:lnTo>
                    <a:lnTo>
                      <a:pt x="260" y="14"/>
                    </a:lnTo>
                    <a:lnTo>
                      <a:pt x="254" y="22"/>
                    </a:lnTo>
                    <a:lnTo>
                      <a:pt x="254" y="22"/>
                    </a:lnTo>
                    <a:lnTo>
                      <a:pt x="252" y="26"/>
                    </a:lnTo>
                    <a:lnTo>
                      <a:pt x="246" y="30"/>
                    </a:lnTo>
                    <a:lnTo>
                      <a:pt x="244" y="34"/>
                    </a:lnTo>
                    <a:lnTo>
                      <a:pt x="242" y="40"/>
                    </a:lnTo>
                    <a:lnTo>
                      <a:pt x="242" y="40"/>
                    </a:lnTo>
                    <a:lnTo>
                      <a:pt x="244" y="58"/>
                    </a:lnTo>
                    <a:lnTo>
                      <a:pt x="248" y="80"/>
                    </a:lnTo>
                    <a:lnTo>
                      <a:pt x="254" y="106"/>
                    </a:lnTo>
                    <a:lnTo>
                      <a:pt x="264" y="138"/>
                    </a:lnTo>
                    <a:lnTo>
                      <a:pt x="278" y="174"/>
                    </a:lnTo>
                    <a:lnTo>
                      <a:pt x="296" y="218"/>
                    </a:lnTo>
                    <a:lnTo>
                      <a:pt x="342" y="322"/>
                    </a:lnTo>
                    <a:lnTo>
                      <a:pt x="342" y="322"/>
                    </a:lnTo>
                    <a:lnTo>
                      <a:pt x="328" y="314"/>
                    </a:lnTo>
                    <a:lnTo>
                      <a:pt x="312" y="300"/>
                    </a:lnTo>
                    <a:lnTo>
                      <a:pt x="294" y="286"/>
                    </a:lnTo>
                    <a:lnTo>
                      <a:pt x="280" y="272"/>
                    </a:lnTo>
                    <a:lnTo>
                      <a:pt x="254" y="244"/>
                    </a:lnTo>
                    <a:lnTo>
                      <a:pt x="244" y="232"/>
                    </a:lnTo>
                    <a:lnTo>
                      <a:pt x="244" y="232"/>
                    </a:lnTo>
                    <a:lnTo>
                      <a:pt x="242" y="232"/>
                    </a:lnTo>
                    <a:lnTo>
                      <a:pt x="238" y="228"/>
                    </a:lnTo>
                    <a:lnTo>
                      <a:pt x="230" y="226"/>
                    </a:lnTo>
                    <a:lnTo>
                      <a:pt x="220" y="228"/>
                    </a:lnTo>
                    <a:lnTo>
                      <a:pt x="220" y="228"/>
                    </a:lnTo>
                    <a:lnTo>
                      <a:pt x="216" y="232"/>
                    </a:lnTo>
                    <a:lnTo>
                      <a:pt x="214" y="236"/>
                    </a:lnTo>
                    <a:lnTo>
                      <a:pt x="212" y="244"/>
                    </a:lnTo>
                    <a:lnTo>
                      <a:pt x="214" y="252"/>
                    </a:lnTo>
                    <a:lnTo>
                      <a:pt x="218" y="268"/>
                    </a:lnTo>
                    <a:lnTo>
                      <a:pt x="220" y="274"/>
                    </a:lnTo>
                    <a:lnTo>
                      <a:pt x="220" y="274"/>
                    </a:lnTo>
                    <a:lnTo>
                      <a:pt x="198" y="268"/>
                    </a:lnTo>
                    <a:lnTo>
                      <a:pt x="176" y="264"/>
                    </a:lnTo>
                    <a:lnTo>
                      <a:pt x="156" y="264"/>
                    </a:lnTo>
                    <a:lnTo>
                      <a:pt x="136" y="264"/>
                    </a:lnTo>
                    <a:lnTo>
                      <a:pt x="116" y="264"/>
                    </a:lnTo>
                    <a:lnTo>
                      <a:pt x="98" y="268"/>
                    </a:lnTo>
                    <a:lnTo>
                      <a:pt x="66" y="274"/>
                    </a:lnTo>
                    <a:lnTo>
                      <a:pt x="40" y="284"/>
                    </a:lnTo>
                    <a:lnTo>
                      <a:pt x="18" y="292"/>
                    </a:lnTo>
                    <a:lnTo>
                      <a:pt x="0" y="302"/>
                    </a:lnTo>
                    <a:lnTo>
                      <a:pt x="0" y="302"/>
                    </a:lnTo>
                    <a:lnTo>
                      <a:pt x="18" y="318"/>
                    </a:lnTo>
                    <a:lnTo>
                      <a:pt x="36" y="332"/>
                    </a:lnTo>
                    <a:lnTo>
                      <a:pt x="56" y="344"/>
                    </a:lnTo>
                    <a:lnTo>
                      <a:pt x="74" y="356"/>
                    </a:lnTo>
                    <a:lnTo>
                      <a:pt x="96" y="366"/>
                    </a:lnTo>
                    <a:lnTo>
                      <a:pt x="116" y="374"/>
                    </a:lnTo>
                    <a:lnTo>
                      <a:pt x="154" y="386"/>
                    </a:lnTo>
                    <a:lnTo>
                      <a:pt x="190" y="394"/>
                    </a:lnTo>
                    <a:lnTo>
                      <a:pt x="222" y="400"/>
                    </a:lnTo>
                    <a:lnTo>
                      <a:pt x="260" y="404"/>
                    </a:lnTo>
                    <a:lnTo>
                      <a:pt x="260" y="404"/>
                    </a:lnTo>
                    <a:lnTo>
                      <a:pt x="266" y="406"/>
                    </a:lnTo>
                    <a:lnTo>
                      <a:pt x="270" y="406"/>
                    </a:lnTo>
                    <a:lnTo>
                      <a:pt x="270" y="408"/>
                    </a:lnTo>
                    <a:lnTo>
                      <a:pt x="268" y="412"/>
                    </a:lnTo>
                    <a:lnTo>
                      <a:pt x="264" y="414"/>
                    </a:lnTo>
                    <a:lnTo>
                      <a:pt x="260" y="416"/>
                    </a:lnTo>
                    <a:lnTo>
                      <a:pt x="260" y="416"/>
                    </a:lnTo>
                    <a:lnTo>
                      <a:pt x="246" y="418"/>
                    </a:lnTo>
                    <a:lnTo>
                      <a:pt x="230" y="422"/>
                    </a:lnTo>
                    <a:lnTo>
                      <a:pt x="210" y="432"/>
                    </a:lnTo>
                    <a:lnTo>
                      <a:pt x="200" y="438"/>
                    </a:lnTo>
                    <a:lnTo>
                      <a:pt x="188" y="446"/>
                    </a:lnTo>
                    <a:lnTo>
                      <a:pt x="176" y="456"/>
                    </a:lnTo>
                    <a:lnTo>
                      <a:pt x="166" y="468"/>
                    </a:lnTo>
                    <a:lnTo>
                      <a:pt x="154" y="484"/>
                    </a:lnTo>
                    <a:lnTo>
                      <a:pt x="144" y="500"/>
                    </a:lnTo>
                    <a:lnTo>
                      <a:pt x="134" y="520"/>
                    </a:lnTo>
                    <a:lnTo>
                      <a:pt x="124" y="544"/>
                    </a:lnTo>
                    <a:lnTo>
                      <a:pt x="652" y="544"/>
                    </a:lnTo>
                    <a:lnTo>
                      <a:pt x="652" y="544"/>
                    </a:lnTo>
                    <a:lnTo>
                      <a:pt x="632" y="512"/>
                    </a:lnTo>
                    <a:lnTo>
                      <a:pt x="622" y="498"/>
                    </a:lnTo>
                    <a:lnTo>
                      <a:pt x="612" y="484"/>
                    </a:lnTo>
                    <a:lnTo>
                      <a:pt x="600" y="472"/>
                    </a:lnTo>
                    <a:lnTo>
                      <a:pt x="586" y="462"/>
                    </a:lnTo>
                    <a:lnTo>
                      <a:pt x="574" y="454"/>
                    </a:lnTo>
                    <a:lnTo>
                      <a:pt x="560" y="448"/>
                    </a:lnTo>
                    <a:lnTo>
                      <a:pt x="560" y="448"/>
                    </a:lnTo>
                    <a:lnTo>
                      <a:pt x="558" y="446"/>
                    </a:lnTo>
                    <a:lnTo>
                      <a:pt x="556" y="442"/>
                    </a:lnTo>
                    <a:lnTo>
                      <a:pt x="556" y="440"/>
                    </a:lnTo>
                    <a:lnTo>
                      <a:pt x="556" y="438"/>
                    </a:lnTo>
                    <a:lnTo>
                      <a:pt x="560" y="438"/>
                    </a:lnTo>
                    <a:lnTo>
                      <a:pt x="564" y="438"/>
                    </a:lnTo>
                    <a:lnTo>
                      <a:pt x="564" y="438"/>
                    </a:lnTo>
                    <a:lnTo>
                      <a:pt x="590" y="442"/>
                    </a:lnTo>
                    <a:lnTo>
                      <a:pt x="630" y="450"/>
                    </a:lnTo>
                    <a:lnTo>
                      <a:pt x="652" y="454"/>
                    </a:lnTo>
                    <a:lnTo>
                      <a:pt x="676" y="454"/>
                    </a:lnTo>
                    <a:lnTo>
                      <a:pt x="696" y="454"/>
                    </a:lnTo>
                    <a:lnTo>
                      <a:pt x="716" y="452"/>
                    </a:lnTo>
                    <a:lnTo>
                      <a:pt x="716" y="452"/>
                    </a:lnTo>
                    <a:lnTo>
                      <a:pt x="750" y="442"/>
                    </a:lnTo>
                    <a:lnTo>
                      <a:pt x="772" y="436"/>
                    </a:lnTo>
                    <a:lnTo>
                      <a:pt x="798" y="426"/>
                    </a:lnTo>
                    <a:lnTo>
                      <a:pt x="830" y="412"/>
                    </a:lnTo>
                    <a:lnTo>
                      <a:pt x="870" y="392"/>
                    </a:lnTo>
                    <a:lnTo>
                      <a:pt x="918" y="366"/>
                    </a:lnTo>
                    <a:lnTo>
                      <a:pt x="976" y="332"/>
                    </a:lnTo>
                    <a:lnTo>
                      <a:pt x="976" y="332"/>
                    </a:lnTo>
                    <a:lnTo>
                      <a:pt x="966" y="334"/>
                    </a:lnTo>
                    <a:lnTo>
                      <a:pt x="952" y="334"/>
                    </a:lnTo>
                    <a:lnTo>
                      <a:pt x="930" y="332"/>
                    </a:lnTo>
                    <a:lnTo>
                      <a:pt x="900" y="328"/>
                    </a:lnTo>
                    <a:lnTo>
                      <a:pt x="860" y="316"/>
                    </a:lnTo>
                    <a:lnTo>
                      <a:pt x="810" y="298"/>
                    </a:lnTo>
                    <a:lnTo>
                      <a:pt x="748" y="274"/>
                    </a:lnTo>
                    <a:lnTo>
                      <a:pt x="748" y="274"/>
                    </a:lnTo>
                    <a:close/>
                  </a:path>
                </a:pathLst>
              </a:custGeom>
              <a:solidFill>
                <a:schemeClr val="accent1">
                  <a:alpha val="1000"/>
                </a:schemeClr>
              </a:solidFill>
              <a:ln>
                <a:noFill/>
              </a:ln>
              <a:effectLst>
                <a:glow rad="38100">
                  <a:schemeClr val="accent1">
                    <a:alpha val="43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pic>
        <p:nvPicPr>
          <p:cNvPr id="38" name="Picture 37"/>
          <p:cNvPicPr>
            <a:picLocks noChangeAspect="1"/>
          </p:cNvPicPr>
          <p:nvPr userDrawn="1"/>
        </p:nvPicPr>
        <p:blipFill>
          <a:blip r:embed="rId1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741" b="95556" l="1923" r="9551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9307" y="5867400"/>
            <a:ext cx="1144693" cy="990600"/>
          </a:xfrm>
          <a:prstGeom prst="ellipse">
            <a:avLst/>
          </a:prstGeom>
        </p:spPr>
      </p:pic>
    </p:spTree>
  </p:cSld>
  <p:clrMap bg1="dk1" tx1="lt1" bg2="dk2" tx2="lt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defTabSz="457200" rtl="0" eaLnBrk="1" latinLnBrk="0" hangingPunct="1">
        <a:spcBef>
          <a:spcPct val="0"/>
        </a:spcBef>
        <a:buNone/>
        <a:defRPr sz="3600" b="1" kern="1200">
          <a:solidFill>
            <a:schemeClr val="tx1"/>
          </a:solidFill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28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2400" b="1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2000" b="1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800" b="1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800" b="1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microsoft.com/office/2007/relationships/hdphoto" Target="../media/hdphoto1.wdp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microsoft.com/office/2007/relationships/hdphoto" Target="../media/hdphoto1.wdp"/><Relationship Id="rId2" Type="http://schemas.openxmlformats.org/officeDocument/2006/relationships/hyperlink" Target="http://www.youtube.com/watch?v=lDDiEjaIsZ0&amp;feature=youtu.be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png"/><Relationship Id="rId5" Type="http://schemas.microsoft.com/office/2007/relationships/hdphoto" Target="../media/hdphoto2.wdp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microsoft.com/office/2007/relationships/hdphoto" Target="../media/hdphoto7.wdp"/><Relationship Id="rId5" Type="http://schemas.openxmlformats.org/officeDocument/2006/relationships/image" Target="../media/image15.png"/><Relationship Id="rId4" Type="http://schemas.microsoft.com/office/2007/relationships/hdphoto" Target="../media/hdphoto6.wdp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gif"/><Relationship Id="rId4" Type="http://schemas.openxmlformats.org/officeDocument/2006/relationships/image" Target="../media/image18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dol.gov/" TargetMode="External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lDDiEjaIsZ0&amp;feature=youtu.be" TargetMode="External"/><Relationship Id="rId7" Type="http://schemas.microsoft.com/office/2007/relationships/hdphoto" Target="../media/hdphoto1.wdp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png"/><Relationship Id="rId5" Type="http://schemas.openxmlformats.org/officeDocument/2006/relationships/image" Target="../media/image5.JPG"/><Relationship Id="rId4" Type="http://schemas.openxmlformats.org/officeDocument/2006/relationships/image" Target="../media/image3.png"/></Relationships>
</file>

<file path=ppt/slides/_rels/slide30.xml.rels><?xml version="1.0" encoding="UTF-8" standalone="yes"?>
<Relationships xmlns="http://schemas.openxmlformats.org/package/2006/relationships"><Relationship Id="rId3" Type="http://schemas.microsoft.com/office/2007/relationships/hdphoto" Target="../media/hdphoto8.wdp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microsoft.com/office/2007/relationships/hdphoto" Target="../media/hdphoto9.wdp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0.wdp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microsoft.com/office/2007/relationships/hdphoto" Target="../media/hdphoto11.wdp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1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wm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7" Type="http://schemas.microsoft.com/office/2007/relationships/hdphoto" Target="../media/hdphoto12.wdp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png"/><Relationship Id="rId5" Type="http://schemas.openxmlformats.org/officeDocument/2006/relationships/hyperlink" Target="http://www.atlasabe.org/" TargetMode="External"/><Relationship Id="rId4" Type="http://schemas.openxmlformats.org/officeDocument/2006/relationships/hyperlink" Target="mailto:Cherie.Eichinger@state.mn.us" TargetMode="External"/></Relationships>
</file>

<file path=ppt/slides/_rels/slide47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2.gif"/><Relationship Id="rId7" Type="http://schemas.openxmlformats.org/officeDocument/2006/relationships/image" Target="../media/image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jpeg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microsoft.com/office/2007/relationships/hdphoto" Target="../media/hdphoto1.wdp"/><Relationship Id="rId2" Type="http://schemas.openxmlformats.org/officeDocument/2006/relationships/hyperlink" Target="http://www.youtube.com/watch?v=lDDiEjaIsZ0&amp;feature=youtu.be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png"/><Relationship Id="rId5" Type="http://schemas.microsoft.com/office/2007/relationships/hdphoto" Target="../media/hdphoto2.wdp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61"/>
          <a:stretch/>
        </p:blipFill>
        <p:spPr>
          <a:xfrm>
            <a:off x="0" y="1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4397375"/>
            <a:ext cx="9144000" cy="1470025"/>
          </a:xfrm>
          <a:solidFill>
            <a:schemeClr val="accent5">
              <a:lumMod val="50000"/>
            </a:schemeClr>
          </a:solidFill>
        </p:spPr>
        <p:txBody>
          <a:bodyPr>
            <a:normAutofit fontScale="90000"/>
          </a:bodyPr>
          <a:lstStyle/>
          <a:p>
            <a:r>
              <a:rPr lang="en-US" sz="4000" b="1" dirty="0" smtClean="0"/>
              <a:t>Welcome to the </a:t>
            </a:r>
            <a:br>
              <a:rPr lang="en-US" sz="4000" b="1" dirty="0" smtClean="0"/>
            </a:br>
            <a:r>
              <a:rPr lang="en-US" b="1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ABE Support Services Conference!</a:t>
            </a:r>
            <a:endParaRPr lang="en-US" b="1" dirty="0">
              <a:solidFill>
                <a:schemeClr val="accent1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5996580"/>
            <a:ext cx="7117180" cy="861420"/>
          </a:xfrm>
        </p:spPr>
        <p:txBody>
          <a:bodyPr/>
          <a:lstStyle/>
          <a:p>
            <a:r>
              <a:rPr lang="en-US" dirty="0" smtClean="0"/>
              <a:t>November 20-21, 2014</a:t>
            </a:r>
          </a:p>
          <a:p>
            <a:r>
              <a:rPr lang="en-US" dirty="0" smtClean="0"/>
              <a:t>Minnesota Department of Education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741" b="95556" l="1923" r="9551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9307" y="5867400"/>
            <a:ext cx="1144693" cy="990600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3887826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304800"/>
            <a:ext cx="7125113" cy="924475"/>
          </a:xfrm>
        </p:spPr>
        <p:txBody>
          <a:bodyPr/>
          <a:lstStyle/>
          <a:p>
            <a:r>
              <a:rPr lang="en-US" dirty="0" smtClean="0"/>
              <a:t>Federal Funding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education.state.mn.us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B917F6-BAAA-4E29-9CB8-AA38767D3186}" type="slidenum">
              <a:rPr lang="en-US" smtClean="0"/>
              <a:t>10</a:t>
            </a:fld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01686396"/>
              </p:ext>
            </p:extLst>
          </p:nvPr>
        </p:nvGraphicFramePr>
        <p:xfrm>
          <a:off x="457200" y="1229276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863631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304800"/>
            <a:ext cx="7125113" cy="924475"/>
          </a:xfrm>
        </p:spPr>
        <p:txBody>
          <a:bodyPr/>
          <a:lstStyle/>
          <a:p>
            <a:r>
              <a:rPr lang="en-US" dirty="0" smtClean="0"/>
              <a:t>Enrollees and Participants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education.state.mn.us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B917F6-BAAA-4E29-9CB8-AA38767D3186}" type="slidenum">
              <a:rPr lang="en-US" smtClean="0"/>
              <a:t>11</a:t>
            </a:fld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53313044"/>
              </p:ext>
            </p:extLst>
          </p:nvPr>
        </p:nvGraphicFramePr>
        <p:xfrm>
          <a:off x="457200" y="1229276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967111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304800"/>
            <a:ext cx="7125113" cy="924475"/>
          </a:xfrm>
        </p:spPr>
        <p:txBody>
          <a:bodyPr/>
          <a:lstStyle/>
          <a:p>
            <a:r>
              <a:rPr lang="en-US" dirty="0" smtClean="0"/>
              <a:t>Hours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education.state.mn.us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B917F6-BAAA-4E29-9CB8-AA38767D3186}" type="slidenum">
              <a:rPr lang="en-US" smtClean="0"/>
              <a:t>12</a:t>
            </a:fld>
            <a:endParaRPr lang="en-US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52699922"/>
              </p:ext>
            </p:extLst>
          </p:nvPr>
        </p:nvGraphicFramePr>
        <p:xfrm>
          <a:off x="457200" y="1229276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050611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381000"/>
            <a:ext cx="7125113" cy="924475"/>
          </a:xfrm>
        </p:spPr>
        <p:txBody>
          <a:bodyPr/>
          <a:lstStyle/>
          <a:p>
            <a:r>
              <a:rPr lang="en-US" dirty="0" smtClean="0"/>
              <a:t>Average</a:t>
            </a:r>
            <a:r>
              <a:rPr lang="en-US" baseline="0" dirty="0" smtClean="0"/>
              <a:t> Hours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education.state.mn.us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B917F6-BAAA-4E29-9CB8-AA38767D3186}" type="slidenum">
              <a:rPr lang="en-US" smtClean="0"/>
              <a:t>13</a:t>
            </a:fld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74950868"/>
              </p:ext>
            </p:extLst>
          </p:nvPr>
        </p:nvGraphicFramePr>
        <p:xfrm>
          <a:off x="457200" y="1305476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745558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381000"/>
            <a:ext cx="7125113" cy="924475"/>
          </a:xfrm>
        </p:spPr>
        <p:txBody>
          <a:bodyPr/>
          <a:lstStyle/>
          <a:p>
            <a:r>
              <a:rPr lang="en-US" dirty="0" smtClean="0"/>
              <a:t>ABE Level</a:t>
            </a:r>
            <a:r>
              <a:rPr lang="en-US" baseline="0" dirty="0" smtClean="0"/>
              <a:t> Change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education.state.mn.us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B917F6-BAAA-4E29-9CB8-AA38767D3186}" type="slidenum">
              <a:rPr lang="en-US" smtClean="0"/>
              <a:t>14</a:t>
            </a:fld>
            <a:endParaRPr lang="en-US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6495607"/>
              </p:ext>
            </p:extLst>
          </p:nvPr>
        </p:nvGraphicFramePr>
        <p:xfrm>
          <a:off x="457200" y="1305476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466424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533400"/>
            <a:ext cx="7125113" cy="924475"/>
          </a:xfrm>
        </p:spPr>
        <p:txBody>
          <a:bodyPr/>
          <a:lstStyle/>
          <a:p>
            <a:r>
              <a:rPr lang="en-US" dirty="0" smtClean="0"/>
              <a:t>ESL Level Change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education.state.mn.us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B917F6-BAAA-4E29-9CB8-AA38767D3186}" type="slidenum">
              <a:rPr lang="en-US" smtClean="0"/>
              <a:t>15</a:t>
            </a:fld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54983266"/>
              </p:ext>
            </p:extLst>
          </p:nvPr>
        </p:nvGraphicFramePr>
        <p:xfrm>
          <a:off x="457200" y="13716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807657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454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7073" b="1350"/>
          <a:stretch/>
        </p:blipFill>
        <p:spPr>
          <a:xfrm>
            <a:off x="0" y="1"/>
            <a:ext cx="9144000" cy="5786203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206" y="5029199"/>
            <a:ext cx="9144001" cy="990601"/>
          </a:xfrm>
        </p:spPr>
        <p:txBody>
          <a:bodyPr>
            <a:normAutofit fontScale="90000"/>
          </a:bodyPr>
          <a:lstStyle/>
          <a:p>
            <a:r>
              <a:rPr lang="en-US" sz="6000" b="1" dirty="0" smtClean="0"/>
              <a:t>Looking into our future</a:t>
            </a:r>
            <a:endParaRPr lang="en-US" sz="6000" b="1" dirty="0"/>
          </a:p>
        </p:txBody>
      </p:sp>
    </p:spTree>
    <p:extLst>
      <p:ext uri="{BB962C8B-B14F-4D97-AF65-F5344CB8AC3E}">
        <p14:creationId xmlns:p14="http://schemas.microsoft.com/office/powerpoint/2010/main" val="2183468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http://img0.etsystatic.com/000/0/5968332/il_fullxfull.320290384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226844">
            <a:off x="-19934" y="-172607"/>
            <a:ext cx="2580948" cy="25857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675724"/>
            <a:ext cx="9144000" cy="924475"/>
          </a:xfrm>
          <a:solidFill>
            <a:schemeClr val="accent5">
              <a:lumMod val="50000"/>
            </a:schemeClr>
          </a:solidFill>
        </p:spPr>
        <p:txBody>
          <a:bodyPr/>
          <a:lstStyle/>
          <a:p>
            <a:r>
              <a:rPr lang="en-US" b="1" dirty="0" smtClean="0"/>
              <a:t>Looking Ahead in ABE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" y="1600201"/>
            <a:ext cx="9144000" cy="5257800"/>
          </a:xfrm>
        </p:spPr>
        <p:txBody>
          <a:bodyPr>
            <a:no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sz="4000" dirty="0" smtClean="0"/>
              <a:t>Secondary Credential Testing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4000" dirty="0" smtClean="0"/>
              <a:t>Collaborative Programming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4000" dirty="0" smtClean="0"/>
              <a:t>WOIA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4000" dirty="0"/>
              <a:t>CCRS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4000" dirty="0" smtClean="0"/>
              <a:t>New </a:t>
            </a:r>
            <a:r>
              <a:rPr lang="en-US" sz="4000" dirty="0"/>
              <a:t>State Adult </a:t>
            </a:r>
            <a:r>
              <a:rPr lang="en-US" sz="4000" dirty="0" smtClean="0"/>
              <a:t>Diploma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3998100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152400"/>
            <a:ext cx="9124477" cy="924475"/>
          </a:xfrm>
          <a:solidFill>
            <a:schemeClr val="accent2">
              <a:lumMod val="50000"/>
            </a:schemeClr>
          </a:solidFill>
        </p:spPr>
        <p:txBody>
          <a:bodyPr/>
          <a:lstStyle/>
          <a:p>
            <a:r>
              <a:rPr lang="en-US" dirty="0" smtClean="0"/>
              <a:t>      GED		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609600" y="1143001"/>
            <a:ext cx="8077199" cy="4715798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Vouchers:  Extension of expiration date</a:t>
            </a:r>
          </a:p>
          <a:p>
            <a:endParaRPr lang="en-US" dirty="0"/>
          </a:p>
          <a:p>
            <a:r>
              <a:rPr lang="en-US" dirty="0" smtClean="0"/>
              <a:t>Discounts:  </a:t>
            </a:r>
          </a:p>
          <a:p>
            <a:pPr marL="857250" lvl="1" indent="-457200">
              <a:buFont typeface="+mj-lt"/>
              <a:buAutoNum type="arabicPeriod"/>
            </a:pPr>
            <a:r>
              <a:rPr lang="en-US" dirty="0" smtClean="0"/>
              <a:t>Promo Code (ABE only $40) </a:t>
            </a:r>
          </a:p>
          <a:p>
            <a:pPr marL="857250" lvl="1" indent="-457200">
              <a:buFont typeface="+mj-lt"/>
              <a:buAutoNum type="arabicPeriod"/>
            </a:pPr>
            <a:r>
              <a:rPr lang="en-US" dirty="0" smtClean="0"/>
              <a:t>Discount (All $40) </a:t>
            </a:r>
          </a:p>
          <a:p>
            <a:pPr marL="857250" lvl="1" indent="-457200">
              <a:buFont typeface="+mj-lt"/>
              <a:buAutoNum type="arabicPeriod"/>
            </a:pPr>
            <a:r>
              <a:rPr lang="en-US" dirty="0" smtClean="0"/>
              <a:t>Re-takes</a:t>
            </a:r>
          </a:p>
          <a:p>
            <a:endParaRPr lang="en-US" dirty="0" smtClean="0"/>
          </a:p>
          <a:p>
            <a:r>
              <a:rPr lang="en-US" dirty="0" smtClean="0"/>
              <a:t>Access to Test Taker Data</a:t>
            </a:r>
          </a:p>
          <a:p>
            <a:endParaRPr lang="en-US" dirty="0"/>
          </a:p>
          <a:p>
            <a:r>
              <a:rPr lang="en-US" dirty="0" smtClean="0"/>
              <a:t>Accommodations</a:t>
            </a:r>
            <a:r>
              <a:rPr lang="en-US" dirty="0"/>
              <a:t>:  GED Ready™ - </a:t>
            </a:r>
            <a:r>
              <a:rPr lang="en-US" dirty="0" smtClean="0"/>
              <a:t>extended time</a:t>
            </a:r>
          </a:p>
        </p:txBody>
      </p:sp>
    </p:spTree>
    <p:extLst>
      <p:ext uri="{BB962C8B-B14F-4D97-AF65-F5344CB8AC3E}">
        <p14:creationId xmlns:p14="http://schemas.microsoft.com/office/powerpoint/2010/main" val="3033896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600199"/>
          </a:xfrm>
        </p:spPr>
        <p:txBody>
          <a:bodyPr/>
          <a:lstStyle/>
          <a:p>
            <a:r>
              <a:rPr lang="en-US" sz="9600" dirty="0" smtClean="0"/>
              <a:t>GED 2014</a:t>
            </a:r>
            <a:endParaRPr lang="en-US" sz="9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If you have additional questions, please ask us throughout the day or you can come to the GED concurrent session later today.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047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World Premiere!</a:t>
            </a:r>
            <a:endParaRPr lang="en-US" dirty="0"/>
          </a:p>
        </p:txBody>
      </p:sp>
      <p:pic>
        <p:nvPicPr>
          <p:cNvPr id="1028" name="Picture 4">
            <a:hlinkClick r:id="rId2"/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22" t="38047" r="41888" b="23906"/>
          <a:stretch/>
        </p:blipFill>
        <p:spPr bwMode="auto">
          <a:xfrm>
            <a:off x="-1" y="0"/>
            <a:ext cx="9144001" cy="59101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>
            <a:hlinkClick r:id="rId2"/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45573" b="78516" l="8008" r="64258">
                        <a14:foregroundMark x1="11914" y1="64453" x2="20117" y2="72526"/>
                        <a14:foregroundMark x1="15625" y1="72526" x2="24414" y2="68880"/>
                        <a14:foregroundMark x1="16406" y1="72786" x2="19727" y2="73828"/>
                        <a14:foregroundMark x1="19727" y1="73568" x2="22754" y2="70573"/>
                        <a14:foregroundMark x1="48730" y1="71745" x2="55566" y2="78516"/>
                        <a14:foregroundMark x1="40820" y1="54036" x2="55566" y2="62109"/>
                        <a14:backgroundMark x1="21777" y1="49740" x2="56445" y2="52083"/>
                        <a14:backgroundMark x1="47852" y1="56380" x2="51465" y2="5807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8155" t="42213" r="39585" b="21478"/>
          <a:stretch/>
        </p:blipFill>
        <p:spPr bwMode="auto">
          <a:xfrm>
            <a:off x="-1" y="4191000"/>
            <a:ext cx="4360385" cy="28335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5981700"/>
            <a:ext cx="9144000" cy="761999"/>
          </a:xfrm>
          <a:solidFill>
            <a:srgbClr val="FFFF00"/>
          </a:solidFill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4400" b="1" dirty="0" smtClean="0">
                <a:solidFill>
                  <a:schemeClr val="bg1"/>
                </a:solidFill>
                <a:latin typeface="Imprint MT Shadow" pitchFamily="82" charset="0"/>
                <a:cs typeface="Courier New" pitchFamily="49" charset="0"/>
              </a:rPr>
              <a:t>TSI: Testing Scene Investigation</a:t>
            </a:r>
            <a:endParaRPr lang="en-US" sz="4400" b="1" dirty="0">
              <a:solidFill>
                <a:schemeClr val="bg1"/>
              </a:solidFill>
              <a:latin typeface="Imprint MT Shadow" pitchFamily="82" charset="0"/>
              <a:cs typeface="Courier New" pitchFamily="49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6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741" b="95556" l="1923" r="9551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9307" y="5867400"/>
            <a:ext cx="1144693" cy="990600"/>
          </a:xfrm>
          <a:prstGeom prst="ellipse">
            <a:avLst/>
          </a:prstGeom>
        </p:spPr>
      </p:pic>
      <p:sp>
        <p:nvSpPr>
          <p:cNvPr id="4" name="Rounded Rectangular Callout 3"/>
          <p:cNvSpPr/>
          <p:nvPr/>
        </p:nvSpPr>
        <p:spPr>
          <a:xfrm flipH="1">
            <a:off x="3200400" y="11772"/>
            <a:ext cx="5943600" cy="899615"/>
          </a:xfrm>
          <a:prstGeom prst="wedgeRoundRectCallout">
            <a:avLst>
              <a:gd name="adj1" fmla="val 400"/>
              <a:gd name="adj2" fmla="val 89496"/>
              <a:gd name="adj3" fmla="val 16667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What?! It’s time for another Support Services Conference!</a:t>
            </a:r>
            <a:endParaRPr lang="en-US" dirty="0"/>
          </a:p>
        </p:txBody>
      </p:sp>
      <p:sp>
        <p:nvSpPr>
          <p:cNvPr id="10" name="Rounded Rectangular Callout 9"/>
          <p:cNvSpPr/>
          <p:nvPr/>
        </p:nvSpPr>
        <p:spPr>
          <a:xfrm>
            <a:off x="-9834" y="3165987"/>
            <a:ext cx="5943600" cy="990600"/>
          </a:xfrm>
          <a:prstGeom prst="wedgeRoundRectCallout">
            <a:avLst>
              <a:gd name="adj1" fmla="val 6355"/>
              <a:gd name="adj2" fmla="val -111079"/>
              <a:gd name="adj3" fmla="val 16667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That’s right!  Hunting season is almost over.</a:t>
            </a:r>
            <a:endParaRPr lang="en-US" dirty="0"/>
          </a:p>
        </p:txBody>
      </p:sp>
      <p:sp>
        <p:nvSpPr>
          <p:cNvPr id="11" name="Rounded Rectangular Callout 10"/>
          <p:cNvSpPr/>
          <p:nvPr/>
        </p:nvSpPr>
        <p:spPr>
          <a:xfrm>
            <a:off x="3222523" y="19146"/>
            <a:ext cx="5943600" cy="990600"/>
          </a:xfrm>
          <a:prstGeom prst="wedgeRoundRectCallout">
            <a:avLst>
              <a:gd name="adj1" fmla="val -1337"/>
              <a:gd name="adj2" fmla="val 88425"/>
              <a:gd name="adj3" fmla="val 16667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Hunting season on ineffective testing is NEVER OVER!</a:t>
            </a:r>
            <a:endParaRPr lang="en-US" dirty="0"/>
          </a:p>
        </p:txBody>
      </p:sp>
      <p:sp>
        <p:nvSpPr>
          <p:cNvPr id="17" name="Rounded Rectangular Callout 16"/>
          <p:cNvSpPr/>
          <p:nvPr/>
        </p:nvSpPr>
        <p:spPr>
          <a:xfrm flipH="1">
            <a:off x="-22124" y="3058551"/>
            <a:ext cx="5943600" cy="990600"/>
          </a:xfrm>
          <a:prstGeom prst="wedgeRoundRectCallout">
            <a:avLst>
              <a:gd name="adj1" fmla="val -6548"/>
              <a:gd name="adj2" fmla="val -109590"/>
              <a:gd name="adj3" fmla="val 16667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It’s hard to believe we made this video two years ago!</a:t>
            </a:r>
            <a:endParaRPr lang="en-US" dirty="0"/>
          </a:p>
        </p:txBody>
      </p:sp>
      <p:sp>
        <p:nvSpPr>
          <p:cNvPr id="15" name="Rounded Rectangular Callout 14"/>
          <p:cNvSpPr/>
          <p:nvPr/>
        </p:nvSpPr>
        <p:spPr>
          <a:xfrm>
            <a:off x="3222523" y="11772"/>
            <a:ext cx="5943600" cy="990600"/>
          </a:xfrm>
          <a:prstGeom prst="wedgeRoundRectCallout">
            <a:avLst>
              <a:gd name="adj1" fmla="val -2081"/>
              <a:gd name="adj2" fmla="val 78003"/>
              <a:gd name="adj3" fmla="val 16667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But it is still amazing and still important.  Some </a:t>
            </a:r>
            <a:r>
              <a:rPr lang="en-US" dirty="0"/>
              <a:t>things never change</a:t>
            </a:r>
            <a:r>
              <a:rPr lang="en-US" dirty="0" smtClean="0"/>
              <a:t>!</a:t>
            </a:r>
            <a:endParaRPr lang="en-US" dirty="0"/>
          </a:p>
        </p:txBody>
      </p:sp>
      <p:sp>
        <p:nvSpPr>
          <p:cNvPr id="12" name="Rounded Rectangular Callout 11"/>
          <p:cNvSpPr/>
          <p:nvPr/>
        </p:nvSpPr>
        <p:spPr>
          <a:xfrm flipH="1">
            <a:off x="12289" y="3058551"/>
            <a:ext cx="5943600" cy="990600"/>
          </a:xfrm>
          <a:prstGeom prst="wedgeRoundRectCallout">
            <a:avLst>
              <a:gd name="adj1" fmla="val -6300"/>
              <a:gd name="adj2" fmla="val -105123"/>
              <a:gd name="adj3" fmla="val 16667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That’s not true!  New laws, new testing rules, new programs, new partners, everything </a:t>
            </a:r>
            <a:r>
              <a:rPr lang="en-US" dirty="0" smtClean="0"/>
              <a:t>changes</a:t>
            </a:r>
            <a:r>
              <a:rPr lang="en-US" dirty="0"/>
              <a:t>.</a:t>
            </a:r>
          </a:p>
        </p:txBody>
      </p:sp>
      <p:sp>
        <p:nvSpPr>
          <p:cNvPr id="13" name="Rounded Rectangular Callout 12"/>
          <p:cNvSpPr/>
          <p:nvPr/>
        </p:nvSpPr>
        <p:spPr>
          <a:xfrm>
            <a:off x="3222523" y="265398"/>
            <a:ext cx="5943600" cy="627232"/>
          </a:xfrm>
          <a:prstGeom prst="wedgeRoundRectCallout">
            <a:avLst>
              <a:gd name="adj1" fmla="val -2081"/>
              <a:gd name="adj2" fmla="val 108653"/>
              <a:gd name="adj3" fmla="val 16667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And </a:t>
            </a:r>
            <a:r>
              <a:rPr lang="en-US" dirty="0" smtClean="0"/>
              <a:t>I </a:t>
            </a:r>
            <a:r>
              <a:rPr lang="en-US" dirty="0"/>
              <a:t>did get </a:t>
            </a:r>
            <a:r>
              <a:rPr lang="en-US" dirty="0" smtClean="0"/>
              <a:t>married!</a:t>
            </a:r>
            <a:endParaRPr lang="en-US" dirty="0"/>
          </a:p>
        </p:txBody>
      </p:sp>
      <p:sp>
        <p:nvSpPr>
          <p:cNvPr id="14" name="Rounded Rectangular Callout 13"/>
          <p:cNvSpPr/>
          <p:nvPr/>
        </p:nvSpPr>
        <p:spPr>
          <a:xfrm flipH="1">
            <a:off x="-22124" y="3048000"/>
            <a:ext cx="5943600" cy="652248"/>
          </a:xfrm>
          <a:prstGeom prst="wedgeRoundRectCallout">
            <a:avLst>
              <a:gd name="adj1" fmla="val -6548"/>
              <a:gd name="adj2" fmla="val -139618"/>
              <a:gd name="adj3" fmla="val 16667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So, when’s the TSI sequel?</a:t>
            </a:r>
            <a:endParaRPr lang="en-US" dirty="0"/>
          </a:p>
        </p:txBody>
      </p:sp>
      <p:sp>
        <p:nvSpPr>
          <p:cNvPr id="18" name="Rounded Rectangular Callout 17"/>
          <p:cNvSpPr/>
          <p:nvPr/>
        </p:nvSpPr>
        <p:spPr>
          <a:xfrm>
            <a:off x="3200400" y="461580"/>
            <a:ext cx="5943600" cy="627232"/>
          </a:xfrm>
          <a:prstGeom prst="wedgeRoundRectCallout">
            <a:avLst>
              <a:gd name="adj1" fmla="val -2081"/>
              <a:gd name="adj2" fmla="val 101599"/>
              <a:gd name="adj3" fmla="val 16667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You mean, “TSI 2: Test This! (Miami Style)?” We ran out of money.  </a:t>
            </a:r>
            <a:r>
              <a:rPr lang="en-US" dirty="0" smtClean="0">
                <a:sym typeface="Wingdings" panose="05000000000000000000" pitchFamily="2" charset="2"/>
              </a:rPr>
              <a:t></a:t>
            </a:r>
            <a:endParaRPr lang="en-US" dirty="0"/>
          </a:p>
        </p:txBody>
      </p:sp>
      <p:sp>
        <p:nvSpPr>
          <p:cNvPr id="16" name="Rounded Rectangular Callout 15"/>
          <p:cNvSpPr/>
          <p:nvPr/>
        </p:nvSpPr>
        <p:spPr>
          <a:xfrm flipH="1">
            <a:off x="130276" y="3200400"/>
            <a:ext cx="5943600" cy="652248"/>
          </a:xfrm>
          <a:prstGeom prst="wedgeRoundRectCallout">
            <a:avLst>
              <a:gd name="adj1" fmla="val -6548"/>
              <a:gd name="adj2" fmla="val -139618"/>
              <a:gd name="adj3" fmla="val 16667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At least people can still check us out on YouTube!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13699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0" grpId="0" animBg="1"/>
      <p:bldP spid="11" grpId="0" animBg="1"/>
      <p:bldP spid="17" grpId="0" animBg="1"/>
      <p:bldP spid="15" grpId="0" animBg="1"/>
      <p:bldP spid="12" grpId="0" animBg="1"/>
      <p:bldP spid="13" grpId="0" animBg="1"/>
      <p:bldP spid="14" grpId="0" animBg="1"/>
      <p:bldP spid="18" grpId="0" animBg="1"/>
      <p:bldP spid="16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27228" y="0"/>
            <a:ext cx="4916772" cy="6858000"/>
          </a:xfrm>
          <a:gradFill flip="none" rotWithShape="1">
            <a:gsLst>
              <a:gs pos="100000">
                <a:schemeClr val="accent6">
                  <a:lumMod val="75000"/>
                  <a:alpha val="0"/>
                </a:schemeClr>
              </a:gs>
              <a:gs pos="65000">
                <a:schemeClr val="bg2"/>
              </a:gs>
            </a:gsLst>
            <a:lin ang="10800000" scaled="1"/>
            <a:tileRect/>
          </a:gradFill>
        </p:spPr>
        <p:txBody>
          <a:bodyPr anchor="b">
            <a:normAutofit/>
          </a:bodyPr>
          <a:lstStyle/>
          <a:p>
            <a:r>
              <a:rPr lang="en-US" sz="2400" dirty="0" smtClean="0"/>
              <a:t>More Adult Career Pathway Programming</a:t>
            </a:r>
          </a:p>
          <a:p>
            <a:r>
              <a:rPr lang="en-US" sz="2400" dirty="0" smtClean="0"/>
              <a:t>Working with </a:t>
            </a:r>
            <a:r>
              <a:rPr lang="en-US" sz="2400" dirty="0" err="1" smtClean="0"/>
              <a:t>MnSCU</a:t>
            </a:r>
            <a:r>
              <a:rPr lang="en-US" sz="2400" dirty="0" smtClean="0"/>
              <a:t> on Developmental Education Programming Changes</a:t>
            </a:r>
          </a:p>
          <a:p>
            <a:r>
              <a:rPr lang="en-US" sz="2400" dirty="0" smtClean="0"/>
              <a:t>Working with MFIP clients</a:t>
            </a:r>
          </a:p>
          <a:p>
            <a:r>
              <a:rPr lang="en-US" sz="2400" dirty="0" smtClean="0"/>
              <a:t>Certificate Programs that align to workforce needs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9144000" cy="1600199"/>
          </a:xfrm>
        </p:spPr>
        <p:txBody>
          <a:bodyPr>
            <a:noAutofit/>
          </a:bodyPr>
          <a:lstStyle/>
          <a:p>
            <a:r>
              <a:rPr lang="en-US" sz="6600" b="1" dirty="0" smtClean="0"/>
              <a:t>Collaborative Programming</a:t>
            </a:r>
            <a:endParaRPr lang="en-US" sz="2800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300" b="97500" l="1700" r="97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186" t="2841" r="2077" b="2732"/>
          <a:stretch/>
        </p:blipFill>
        <p:spPr>
          <a:xfrm>
            <a:off x="1" y="1298908"/>
            <a:ext cx="4227227" cy="55590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3140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http://depts.washington.edu/cirgeweb/wordpress/wp-content/uploads/2012/10/bigstock-Career-Path-Sign-8832373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57" r="5557"/>
          <a:stretch/>
        </p:blipFill>
        <p:spPr bwMode="auto">
          <a:xfrm>
            <a:off x="0" y="0"/>
            <a:ext cx="914078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" y="152400"/>
            <a:ext cx="9158287" cy="924475"/>
          </a:xfrm>
          <a:solidFill>
            <a:schemeClr val="accent2">
              <a:lumMod val="50000"/>
            </a:schemeClr>
          </a:solidFill>
        </p:spPr>
        <p:txBody>
          <a:bodyPr/>
          <a:lstStyle/>
          <a:p>
            <a:r>
              <a:rPr lang="en-US" dirty="0" smtClean="0"/>
              <a:t>Adult Career Pathways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15" y="1147385"/>
            <a:ext cx="5483186" cy="1644719"/>
          </a:xfrm>
          <a:solidFill>
            <a:schemeClr val="tx2">
              <a:lumMod val="10000"/>
            </a:schemeClr>
          </a:solidFill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dirty="0" err="1" smtClean="0"/>
              <a:t>FastTRAC</a:t>
            </a:r>
            <a:endParaRPr lang="en-US" dirty="0"/>
          </a:p>
          <a:p>
            <a:r>
              <a:rPr lang="en-US" dirty="0" smtClean="0"/>
              <a:t>$1.5M per year</a:t>
            </a:r>
          </a:p>
          <a:p>
            <a:r>
              <a:rPr lang="en-US" dirty="0" smtClean="0"/>
              <a:t>“Three Component Model” </a:t>
            </a: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3124200" y="2819400"/>
            <a:ext cx="6019800" cy="2286000"/>
          </a:xfrm>
          <a:prstGeom prst="rect">
            <a:avLst/>
          </a:prstGeom>
          <a:solidFill>
            <a:schemeClr val="tx2">
              <a:lumMod val="10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charset="2"/>
              <a:buChar char=""/>
              <a:defRPr sz="2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charset="2"/>
              <a:buChar char=""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charset="2"/>
              <a:buChar char=""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charset="2"/>
              <a:buChar char=""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charset="2"/>
              <a:buChar char=""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SzPct val="101000"/>
              <a:buFont typeface="Courier New" pitchFamily="49" charset="0"/>
              <a:buChar char="o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Font typeface="Courier New" pitchFamily="49" charset="0"/>
              <a:buChar char="o"/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Font typeface="Courier New" pitchFamily="49" charset="0"/>
              <a:buChar char="o"/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Font typeface="Courier New" pitchFamily="49" charset="0"/>
              <a:buChar char="o"/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 smtClean="0"/>
              <a:t>Postsecondary Ready</a:t>
            </a:r>
          </a:p>
          <a:p>
            <a:r>
              <a:rPr lang="en-US" dirty="0" smtClean="0"/>
              <a:t>College prep</a:t>
            </a:r>
          </a:p>
          <a:p>
            <a:r>
              <a:rPr lang="en-US" dirty="0" smtClean="0"/>
              <a:t>Articulation</a:t>
            </a:r>
          </a:p>
          <a:p>
            <a:r>
              <a:rPr lang="en-US" dirty="0" smtClean="0"/>
              <a:t>Co-Requisite programming</a:t>
            </a:r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0" y="5133873"/>
            <a:ext cx="5316499" cy="1343127"/>
          </a:xfrm>
          <a:prstGeom prst="rect">
            <a:avLst/>
          </a:prstGeom>
          <a:solidFill>
            <a:schemeClr val="tx2">
              <a:lumMod val="10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charset="2"/>
              <a:buChar char=""/>
              <a:defRPr sz="2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charset="2"/>
              <a:buChar char=""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charset="2"/>
              <a:buChar char=""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charset="2"/>
              <a:buChar char=""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charset="2"/>
              <a:buChar char=""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SzPct val="101000"/>
              <a:buFont typeface="Courier New" pitchFamily="49" charset="0"/>
              <a:buChar char="o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Font typeface="Courier New" pitchFamily="49" charset="0"/>
              <a:buChar char="o"/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Font typeface="Courier New" pitchFamily="49" charset="0"/>
              <a:buChar char="o"/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Font typeface="Courier New" pitchFamily="49" charset="0"/>
              <a:buChar char="o"/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 smtClean="0"/>
              <a:t>Occupational Certificates</a:t>
            </a:r>
          </a:p>
          <a:p>
            <a:r>
              <a:rPr lang="en-US" dirty="0" smtClean="0"/>
              <a:t>Boiler License</a:t>
            </a:r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5486401" y="5562600"/>
            <a:ext cx="3657600" cy="1260509"/>
          </a:xfrm>
          <a:prstGeom prst="rect">
            <a:avLst/>
          </a:prstGeom>
          <a:solidFill>
            <a:schemeClr val="tx2">
              <a:lumMod val="10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charset="2"/>
              <a:buChar char=""/>
              <a:defRPr sz="2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charset="2"/>
              <a:buChar char=""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charset="2"/>
              <a:buChar char=""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charset="2"/>
              <a:buChar char=""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charset="2"/>
              <a:buChar char=""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SzPct val="101000"/>
              <a:buFont typeface="Courier New" pitchFamily="49" charset="0"/>
              <a:buChar char="o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Font typeface="Courier New" pitchFamily="49" charset="0"/>
              <a:buChar char="o"/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Font typeface="Courier New" pitchFamily="49" charset="0"/>
              <a:buChar char="o"/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Font typeface="Courier New" pitchFamily="49" charset="0"/>
              <a:buChar char="o"/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 smtClean="0"/>
              <a:t>Apprenticeships</a:t>
            </a:r>
          </a:p>
          <a:p>
            <a:r>
              <a:rPr lang="en-US" dirty="0" smtClean="0"/>
              <a:t>Carpentry </a:t>
            </a:r>
          </a:p>
        </p:txBody>
      </p:sp>
    </p:spTree>
    <p:extLst>
      <p:ext uri="{BB962C8B-B14F-4D97-AF65-F5344CB8AC3E}">
        <p14:creationId xmlns:p14="http://schemas.microsoft.com/office/powerpoint/2010/main" val="3647789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  <p:bldP spid="7" grpId="0" animBg="1"/>
      <p:bldP spid="9" grpId="0" animBg="1"/>
      <p:bldP spid="10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04800"/>
            <a:ext cx="9144000" cy="924475"/>
          </a:xfrm>
          <a:solidFill>
            <a:schemeClr val="accent2">
              <a:lumMod val="50000"/>
            </a:schemeClr>
          </a:solidFill>
        </p:spPr>
        <p:txBody>
          <a:bodyPr>
            <a:noAutofit/>
          </a:bodyPr>
          <a:lstStyle/>
          <a:p>
            <a:r>
              <a:rPr lang="en-US" sz="4000" dirty="0" smtClean="0"/>
              <a:t>Student Advising Committee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09443" y="1295400"/>
            <a:ext cx="7125112" cy="5181600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The Minnesota Workforce Council Association is convening a work group that explores advising models for ABE </a:t>
            </a:r>
            <a:r>
              <a:rPr lang="en-US" dirty="0" smtClean="0"/>
              <a:t>learners</a:t>
            </a:r>
          </a:p>
          <a:p>
            <a:r>
              <a:rPr lang="en-US" dirty="0" smtClean="0"/>
              <a:t>Part </a:t>
            </a:r>
            <a:r>
              <a:rPr lang="en-US" dirty="0"/>
              <a:t>of </a:t>
            </a:r>
            <a:r>
              <a:rPr lang="en-US" dirty="0" smtClean="0"/>
              <a:t>MWCA’s </a:t>
            </a:r>
            <a:r>
              <a:rPr lang="en-US" dirty="0"/>
              <a:t>supplemental service grant</a:t>
            </a:r>
          </a:p>
          <a:p>
            <a:r>
              <a:rPr lang="en-US" dirty="0"/>
              <a:t>Collaborating with practitioners across the state</a:t>
            </a:r>
          </a:p>
          <a:p>
            <a:r>
              <a:rPr lang="en-US" dirty="0"/>
              <a:t>Connecting with </a:t>
            </a:r>
            <a:r>
              <a:rPr lang="en-US" dirty="0" err="1"/>
              <a:t>FastTRAC</a:t>
            </a:r>
            <a:r>
              <a:rPr lang="en-US" dirty="0"/>
              <a:t>, New State Adult Diploma Working Group and other Adult Career Pathway </a:t>
            </a:r>
            <a:r>
              <a:rPr lang="en-US" dirty="0" smtClean="0"/>
              <a:t>programming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0118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000" b="99667" l="10000" r="96000">
                        <a14:foregroundMark x1="68500" y1="78833" x2="92125" y2="996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4200" y="1"/>
            <a:ext cx="76962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5105400"/>
            <a:ext cx="9144000" cy="1759975"/>
          </a:xfrm>
          <a:gradFill flip="none" rotWithShape="1">
            <a:gsLst>
              <a:gs pos="100000">
                <a:schemeClr val="accent6">
                  <a:lumMod val="75000"/>
                  <a:alpha val="0"/>
                </a:schemeClr>
              </a:gs>
              <a:gs pos="0">
                <a:schemeClr val="bg2"/>
              </a:gs>
            </a:gsLst>
            <a:lin ang="16200000" scaled="1"/>
            <a:tileRect/>
          </a:gradFill>
        </p:spPr>
        <p:txBody>
          <a:bodyPr>
            <a:normAutofit fontScale="90000"/>
          </a:bodyPr>
          <a:lstStyle/>
          <a:p>
            <a:r>
              <a:rPr lang="en-US" sz="8900" b="1" dirty="0" smtClean="0"/>
              <a:t>WIOA</a:t>
            </a:r>
            <a:r>
              <a:rPr lang="en-US" b="1" dirty="0" smtClean="0"/>
              <a:t> </a:t>
            </a:r>
            <a:br>
              <a:rPr lang="en-US" b="1" dirty="0" smtClean="0"/>
            </a:br>
            <a:r>
              <a:rPr lang="en-US" sz="3100" b="1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Workforce </a:t>
            </a:r>
            <a:r>
              <a:rPr lang="en-US" sz="3100" b="1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Innovation </a:t>
            </a:r>
            <a:r>
              <a:rPr lang="en-US" sz="3100" b="1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&amp; </a:t>
            </a:r>
            <a:r>
              <a:rPr lang="en-US" sz="3100" b="1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Opportunity </a:t>
            </a:r>
            <a:r>
              <a:rPr lang="en-US" sz="3100" b="1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Act</a:t>
            </a:r>
            <a:endParaRPr lang="en-US" sz="3100" b="1" dirty="0">
              <a:solidFill>
                <a:schemeClr val="accent1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2"/>
            <a:ext cx="4699417" cy="5029198"/>
          </a:xfrm>
        </p:spPr>
        <p:txBody>
          <a:bodyPr>
            <a:noAutofit/>
          </a:bodyPr>
          <a:lstStyle/>
          <a:p>
            <a:r>
              <a:rPr lang="en-US" sz="2400" dirty="0" smtClean="0"/>
              <a:t>Increased connections across systems leading to networked governance, including DEED, </a:t>
            </a:r>
            <a:r>
              <a:rPr lang="en-US" sz="2400" dirty="0" err="1" smtClean="0"/>
              <a:t>MnSCU</a:t>
            </a:r>
            <a:r>
              <a:rPr lang="en-US" sz="2400" dirty="0" smtClean="0"/>
              <a:t>, employers</a:t>
            </a:r>
          </a:p>
          <a:p>
            <a:r>
              <a:rPr lang="en-US" sz="2400" dirty="0" smtClean="0"/>
              <a:t>Breaking down boundaries while keeping identities and articulating clear roles</a:t>
            </a:r>
          </a:p>
          <a:p>
            <a:r>
              <a:rPr lang="en-US" sz="2400" dirty="0" smtClean="0"/>
              <a:t>Creates common measures</a:t>
            </a:r>
          </a:p>
        </p:txBody>
      </p:sp>
    </p:spTree>
    <p:extLst>
      <p:ext uri="{BB962C8B-B14F-4D97-AF65-F5344CB8AC3E}">
        <p14:creationId xmlns:p14="http://schemas.microsoft.com/office/powerpoint/2010/main" val="2479522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52400"/>
            <a:ext cx="9144000" cy="1265238"/>
          </a:xfrm>
          <a:solidFill>
            <a:schemeClr val="accent2"/>
          </a:solidFill>
        </p:spPr>
        <p:txBody>
          <a:bodyPr>
            <a:normAutofit/>
          </a:bodyPr>
          <a:lstStyle/>
          <a:p>
            <a:r>
              <a:rPr lang="en-US" dirty="0" smtClean="0"/>
              <a:t>Workforce Innovation &amp; Opportunity Act (WIOA)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447800"/>
            <a:ext cx="9144000" cy="4724400"/>
          </a:xfrm>
        </p:spPr>
        <p:txBody>
          <a:bodyPr>
            <a:normAutofit/>
          </a:bodyPr>
          <a:lstStyle/>
          <a:p>
            <a:pPr>
              <a:buClrTx/>
            </a:pPr>
            <a:r>
              <a:rPr lang="en-US" dirty="0" smtClean="0"/>
              <a:t>Signed by President on July 22, 2014</a:t>
            </a:r>
          </a:p>
          <a:p>
            <a:pPr>
              <a:buClrTx/>
            </a:pPr>
            <a:r>
              <a:rPr lang="en-US" dirty="0" smtClean="0"/>
              <a:t>Effective July 1, 2015</a:t>
            </a:r>
          </a:p>
          <a:p>
            <a:pPr>
              <a:buClrTx/>
            </a:pPr>
            <a:r>
              <a:rPr lang="en-US" dirty="0" smtClean="0"/>
              <a:t>Implementation Timeline:  2014-2017</a:t>
            </a:r>
          </a:p>
          <a:p>
            <a:pPr>
              <a:buClrTx/>
            </a:pPr>
            <a:r>
              <a:rPr lang="en-US" dirty="0" smtClean="0"/>
              <a:t>Authorized through 2020</a:t>
            </a:r>
          </a:p>
          <a:p>
            <a:pPr>
              <a:buClrTx/>
            </a:pPr>
            <a:r>
              <a:rPr lang="en-US" dirty="0" smtClean="0"/>
              <a:t>Federal government developing guidance for states (Now-January 2015)</a:t>
            </a:r>
          </a:p>
          <a:p>
            <a:pPr>
              <a:buClrTx/>
            </a:pPr>
            <a:r>
              <a:rPr lang="en-US" dirty="0" smtClean="0"/>
              <a:t>State Staff Training (Fall 2014-Spring 2015)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3246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57200"/>
            <a:ext cx="9144000" cy="1142999"/>
          </a:xfrm>
          <a:solidFill>
            <a:schemeClr val="accent2"/>
          </a:solidFill>
        </p:spPr>
        <p:txBody>
          <a:bodyPr/>
          <a:lstStyle/>
          <a:p>
            <a:r>
              <a:rPr lang="en-US" dirty="0" smtClean="0"/>
              <a:t>The Why and How of WIOA (1)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524000"/>
            <a:ext cx="8991599" cy="4648200"/>
          </a:xfrm>
        </p:spPr>
        <p:txBody>
          <a:bodyPr>
            <a:normAutofit/>
          </a:bodyPr>
          <a:lstStyle/>
          <a:p>
            <a:pPr>
              <a:buClrTx/>
              <a:buFont typeface="Arial" panose="020B0604020202020204" pitchFamily="34" charset="0"/>
              <a:buChar char="•"/>
            </a:pPr>
            <a:r>
              <a:rPr lang="en-US" dirty="0"/>
              <a:t>Seeks to ensure that job seekers receive </a:t>
            </a:r>
            <a:r>
              <a:rPr lang="en-US" b="1" dirty="0"/>
              <a:t>training services that align with workforce </a:t>
            </a:r>
            <a:r>
              <a:rPr lang="en-US" b="1" dirty="0" smtClean="0"/>
              <a:t>needs</a:t>
            </a:r>
          </a:p>
          <a:p>
            <a:pPr>
              <a:buClrTx/>
              <a:buFont typeface="Arial" panose="020B0604020202020204" pitchFamily="34" charset="0"/>
              <a:buChar char="•"/>
            </a:pPr>
            <a:r>
              <a:rPr lang="en-US" dirty="0" smtClean="0"/>
              <a:t>Encourages </a:t>
            </a:r>
            <a:r>
              <a:rPr lang="en-US" b="1" dirty="0"/>
              <a:t>strategic alignment and coordination </a:t>
            </a:r>
            <a:r>
              <a:rPr lang="en-US" dirty="0"/>
              <a:t>among </a:t>
            </a:r>
            <a:r>
              <a:rPr lang="en-US" dirty="0" smtClean="0"/>
              <a:t>workforce </a:t>
            </a:r>
            <a:r>
              <a:rPr lang="en-US" dirty="0"/>
              <a:t>development, adult education, and vocational rehabilitation </a:t>
            </a:r>
            <a:r>
              <a:rPr lang="en-US" dirty="0" smtClean="0"/>
              <a:t>services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7512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675724"/>
            <a:ext cx="9144000" cy="924475"/>
          </a:xfrm>
          <a:solidFill>
            <a:schemeClr val="accent2"/>
          </a:solidFill>
        </p:spPr>
        <p:txBody>
          <a:bodyPr/>
          <a:lstStyle/>
          <a:p>
            <a:r>
              <a:rPr lang="en-US" dirty="0" smtClean="0"/>
              <a:t>The Why and How of WIOA (2)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752600"/>
            <a:ext cx="8991599" cy="4419600"/>
          </a:xfrm>
        </p:spPr>
        <p:txBody>
          <a:bodyPr>
            <a:normAutofit/>
          </a:bodyPr>
          <a:lstStyle/>
          <a:p>
            <a:pPr marL="0" indent="0">
              <a:buClrTx/>
              <a:buNone/>
            </a:pPr>
            <a:r>
              <a:rPr lang="en-US" b="1" dirty="0" smtClean="0"/>
              <a:t>Uniform </a:t>
            </a:r>
            <a:r>
              <a:rPr lang="en-US" b="1" dirty="0"/>
              <a:t>performance measures </a:t>
            </a:r>
            <a:r>
              <a:rPr lang="en-US" dirty="0"/>
              <a:t>across all WIOA programs</a:t>
            </a:r>
          </a:p>
          <a:p>
            <a:pPr>
              <a:buClrTx/>
            </a:pPr>
            <a:r>
              <a:rPr lang="en-US" dirty="0" smtClean="0"/>
              <a:t>Emphasizes </a:t>
            </a:r>
            <a:r>
              <a:rPr lang="en-US" dirty="0"/>
              <a:t>indicators and targets for employment entry, job retention, postsecondary entry, and credential </a:t>
            </a:r>
            <a:r>
              <a:rPr lang="en-US" dirty="0" smtClean="0"/>
              <a:t>attainment</a:t>
            </a:r>
            <a:endParaRPr lang="en-US" dirty="0"/>
          </a:p>
          <a:p>
            <a:pPr>
              <a:buClrTx/>
            </a:pPr>
            <a:r>
              <a:rPr lang="en-US" dirty="0"/>
              <a:t>Replaces incentive funding with penalties for states missing </a:t>
            </a:r>
            <a:r>
              <a:rPr lang="en-US" dirty="0" smtClean="0"/>
              <a:t>targets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8196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9525" y="457200"/>
            <a:ext cx="9114650" cy="1057549"/>
          </a:xfrm>
          <a:solidFill>
            <a:schemeClr val="accent2"/>
          </a:solidFill>
        </p:spPr>
        <p:txBody>
          <a:bodyPr/>
          <a:lstStyle/>
          <a:p>
            <a:r>
              <a:rPr lang="en-US" dirty="0" smtClean="0"/>
              <a:t>The Why and How of WIOA (3)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" y="1524000"/>
            <a:ext cx="6324599" cy="4648200"/>
          </a:xfrm>
        </p:spPr>
        <p:txBody>
          <a:bodyPr>
            <a:normAutofit/>
          </a:bodyPr>
          <a:lstStyle/>
          <a:p>
            <a:pPr lvl="0">
              <a:buClrTx/>
            </a:pPr>
            <a:r>
              <a:rPr lang="en-US" dirty="0" smtClean="0"/>
              <a:t>Alignment </a:t>
            </a:r>
            <a:r>
              <a:rPr lang="en-US" dirty="0"/>
              <a:t>to the College and Career Readiness Standards and state K-12 </a:t>
            </a:r>
            <a:r>
              <a:rPr lang="en-US" dirty="0" smtClean="0"/>
              <a:t>standards</a:t>
            </a:r>
            <a:endParaRPr lang="en-US" dirty="0"/>
          </a:p>
          <a:p>
            <a:pPr>
              <a:buClrTx/>
            </a:pPr>
            <a:r>
              <a:rPr lang="en-US" dirty="0"/>
              <a:t>Federal regulatory power = greater control by OCTAE</a:t>
            </a:r>
          </a:p>
          <a:p>
            <a:pPr lvl="0">
              <a:buClrTx/>
            </a:pPr>
            <a:r>
              <a:rPr lang="en-US" dirty="0" smtClean="0"/>
              <a:t>Keeps </a:t>
            </a:r>
            <a:r>
              <a:rPr lang="en-US" dirty="0"/>
              <a:t>federal ABE funding </a:t>
            </a:r>
            <a:r>
              <a:rPr lang="en-US" dirty="0" smtClean="0"/>
              <a:t>level with some growth over time</a:t>
            </a:r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71316">
            <a:off x="7361736" y="1433053"/>
            <a:ext cx="1690039" cy="22160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3" descr="C:\Users\BHasskamp\AppData\Local\Microsoft\Windows\Temporary Internet Files\Content.IE5\C028V1S1\MP900401101[1]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8105" b="81348" l="9810" r="97072">
                        <a14:foregroundMark x1="63982" y1="10352" x2="62958" y2="20801"/>
                        <a14:foregroundMark x1="61933" y1="54297" x2="57101" y2="6240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542" t="8987" b="17995"/>
          <a:stretch/>
        </p:blipFill>
        <p:spPr bwMode="auto">
          <a:xfrm>
            <a:off x="5822769" y="1837057"/>
            <a:ext cx="2383986" cy="28535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235" b="86831" l="9662" r="8937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38841">
            <a:off x="6994140" y="4114794"/>
            <a:ext cx="1971675" cy="2314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51910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606348"/>
            <a:ext cx="9144000" cy="924475"/>
          </a:xfrm>
          <a:solidFill>
            <a:schemeClr val="accent2"/>
          </a:solidFill>
        </p:spPr>
        <p:txBody>
          <a:bodyPr/>
          <a:lstStyle/>
          <a:p>
            <a:r>
              <a:rPr lang="en-US" dirty="0" smtClean="0"/>
              <a:t>Defining Adult Education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43200" y="1524000"/>
            <a:ext cx="6400800" cy="4648200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dirty="0"/>
              <a:t>Academic instruction and education </a:t>
            </a:r>
            <a:r>
              <a:rPr lang="en-US" dirty="0" smtClean="0"/>
              <a:t>services below </a:t>
            </a:r>
            <a:r>
              <a:rPr lang="en-US" dirty="0"/>
              <a:t>the postsecondary level that </a:t>
            </a:r>
            <a:r>
              <a:rPr lang="en-US" dirty="0" smtClean="0"/>
              <a:t>increase an </a:t>
            </a:r>
            <a:r>
              <a:rPr lang="en-US" dirty="0"/>
              <a:t>individual’s ability </a:t>
            </a:r>
            <a:r>
              <a:rPr lang="en-US" dirty="0" smtClean="0"/>
              <a:t>to:</a:t>
            </a:r>
          </a:p>
          <a:p>
            <a:pPr>
              <a:buClrTx/>
            </a:pPr>
            <a:r>
              <a:rPr lang="en-US" dirty="0" smtClean="0"/>
              <a:t>Read</a:t>
            </a:r>
            <a:r>
              <a:rPr lang="en-US" dirty="0"/>
              <a:t>, write, and speak in </a:t>
            </a:r>
            <a:r>
              <a:rPr lang="en-US" b="1" dirty="0"/>
              <a:t>English </a:t>
            </a:r>
            <a:r>
              <a:rPr lang="en-US" dirty="0" smtClean="0"/>
              <a:t>and perform </a:t>
            </a:r>
            <a:r>
              <a:rPr lang="en-US" b="1" dirty="0"/>
              <a:t>mathematics </a:t>
            </a:r>
            <a:r>
              <a:rPr lang="en-US" dirty="0"/>
              <a:t>or other </a:t>
            </a:r>
            <a:r>
              <a:rPr lang="en-US" dirty="0" smtClean="0"/>
              <a:t>activities necessary </a:t>
            </a:r>
            <a:r>
              <a:rPr lang="en-US" dirty="0"/>
              <a:t>for the attainment of a </a:t>
            </a:r>
            <a:r>
              <a:rPr lang="en-US" dirty="0" smtClean="0"/>
              <a:t>secondary school </a:t>
            </a:r>
            <a:r>
              <a:rPr lang="en-US" b="1" dirty="0"/>
              <a:t>diploma </a:t>
            </a:r>
            <a:r>
              <a:rPr lang="en-US" dirty="0"/>
              <a:t>or its </a:t>
            </a:r>
            <a:r>
              <a:rPr lang="en-US" dirty="0" smtClean="0"/>
              <a:t>recognized equivalent;</a:t>
            </a:r>
          </a:p>
          <a:p>
            <a:pPr>
              <a:buClrTx/>
            </a:pPr>
            <a:r>
              <a:rPr lang="en-US" dirty="0" smtClean="0"/>
              <a:t>Transition </a:t>
            </a:r>
            <a:r>
              <a:rPr lang="en-US" dirty="0"/>
              <a:t>to </a:t>
            </a:r>
            <a:r>
              <a:rPr lang="en-US" b="1" dirty="0"/>
              <a:t>postsecondary </a:t>
            </a:r>
            <a:r>
              <a:rPr lang="en-US" dirty="0"/>
              <a:t>education </a:t>
            </a:r>
            <a:r>
              <a:rPr lang="en-US" dirty="0" smtClean="0"/>
              <a:t>and training</a:t>
            </a:r>
            <a:r>
              <a:rPr lang="en-US" dirty="0"/>
              <a:t>; </a:t>
            </a:r>
            <a:r>
              <a:rPr lang="en-US" dirty="0" smtClean="0"/>
              <a:t>AND</a:t>
            </a:r>
          </a:p>
          <a:p>
            <a:pPr>
              <a:buClrTx/>
            </a:pPr>
            <a:r>
              <a:rPr lang="en-US" dirty="0" smtClean="0"/>
              <a:t>Obtain </a:t>
            </a:r>
            <a:r>
              <a:rPr lang="en-US" b="1" dirty="0"/>
              <a:t>employment</a:t>
            </a:r>
            <a:r>
              <a:rPr lang="en-US" dirty="0"/>
              <a:t>.</a:t>
            </a:r>
          </a:p>
          <a:p>
            <a:pPr marL="0" indent="0">
              <a:buNone/>
            </a:pPr>
            <a:r>
              <a:rPr lang="en-US" sz="2400" i="1" dirty="0"/>
              <a:t>Source: Workforce Innovation &amp; </a:t>
            </a:r>
            <a:r>
              <a:rPr lang="en-US" sz="2400" i="1" dirty="0" smtClean="0"/>
              <a:t>Opportunity </a:t>
            </a:r>
            <a:r>
              <a:rPr lang="en-US" sz="2400" i="1" dirty="0"/>
              <a:t>Act, Sec. 203</a:t>
            </a:r>
            <a:endParaRPr lang="en-US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16" t="40353" r="19267"/>
          <a:stretch/>
        </p:blipFill>
        <p:spPr>
          <a:xfrm>
            <a:off x="0" y="1523999"/>
            <a:ext cx="2636578" cy="1562785"/>
          </a:xfrm>
          <a:prstGeom prst="rect">
            <a:avLst/>
          </a:prstGeom>
        </p:spPr>
      </p:pic>
      <p:pic>
        <p:nvPicPr>
          <p:cNvPr id="4098" name="Picture 2" descr="C:\Users\BHasskamp\AppData\Local\Microsoft\Windows\Temporary Internet Files\Content.IE5\C028V1S1\MP900387694[1]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957" b="33989"/>
          <a:stretch/>
        </p:blipFill>
        <p:spPr bwMode="auto">
          <a:xfrm>
            <a:off x="0" y="2873115"/>
            <a:ext cx="2636578" cy="7345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C:\Users\BHasskamp\AppData\Local\Microsoft\Windows\Temporary Internet Files\Content.IE5\NNIU0X6L\MP900442364[1]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739" r="6558" b="44065"/>
          <a:stretch/>
        </p:blipFill>
        <p:spPr bwMode="auto">
          <a:xfrm>
            <a:off x="-15836" y="3607633"/>
            <a:ext cx="2652414" cy="16689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847" y="4678680"/>
            <a:ext cx="2286000" cy="2179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5546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533400"/>
            <a:ext cx="9144000" cy="924475"/>
          </a:xfrm>
          <a:solidFill>
            <a:schemeClr val="accent2"/>
          </a:solidFill>
        </p:spPr>
        <p:txBody>
          <a:bodyPr/>
          <a:lstStyle/>
          <a:p>
            <a:r>
              <a:rPr lang="en-US" dirty="0" smtClean="0"/>
              <a:t>For More Info on WIOA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2747" y="1589690"/>
            <a:ext cx="8019722" cy="488731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U.S. </a:t>
            </a:r>
            <a:r>
              <a:rPr lang="en-US" dirty="0" err="1"/>
              <a:t>Dept</a:t>
            </a:r>
            <a:r>
              <a:rPr lang="en-US" dirty="0"/>
              <a:t> of Education</a:t>
            </a:r>
          </a:p>
          <a:p>
            <a:r>
              <a:rPr lang="en-US" dirty="0"/>
              <a:t>www.ed.gov/AEFLA</a:t>
            </a:r>
          </a:p>
          <a:p>
            <a:pPr marL="0" indent="0">
              <a:buNone/>
            </a:pPr>
            <a:endParaRPr lang="en-US" sz="1800" dirty="0" smtClean="0"/>
          </a:p>
          <a:p>
            <a:pPr marL="0" indent="0">
              <a:buNone/>
            </a:pPr>
            <a:r>
              <a:rPr lang="en-US" dirty="0" smtClean="0"/>
              <a:t>U.S. </a:t>
            </a:r>
            <a:r>
              <a:rPr lang="en-US" dirty="0" err="1" smtClean="0"/>
              <a:t>Dept</a:t>
            </a:r>
            <a:r>
              <a:rPr lang="en-US" dirty="0" smtClean="0"/>
              <a:t> of Labor</a:t>
            </a:r>
          </a:p>
          <a:p>
            <a:r>
              <a:rPr lang="en-US" dirty="0" smtClean="0"/>
              <a:t>www.doleta.gov/wioa</a:t>
            </a:r>
            <a:endParaRPr lang="en-US" dirty="0"/>
          </a:p>
          <a:p>
            <a:endParaRPr lang="en-US" sz="1800" dirty="0"/>
          </a:p>
          <a:p>
            <a:pPr marL="0" indent="0">
              <a:buNone/>
            </a:pPr>
            <a:r>
              <a:rPr lang="en-US" b="1" dirty="0" smtClean="0"/>
              <a:t>More information available at the 2015 Spring Grant Application Meetings</a:t>
            </a:r>
            <a:endParaRPr lang="en-US" b="1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628" y="1676400"/>
            <a:ext cx="1095375" cy="1095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 descr="Seal of the United States Department of Labor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241128"/>
            <a:ext cx="1092747" cy="10927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 rot="20838083">
            <a:off x="26686" y="2853846"/>
            <a:ext cx="9223927" cy="1446550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smtClean="0"/>
              <a:t>Many Details Still in Development</a:t>
            </a:r>
            <a:endParaRPr lang="en-US" sz="4400" b="1" dirty="0"/>
          </a:p>
        </p:txBody>
      </p:sp>
    </p:spTree>
    <p:extLst>
      <p:ext uri="{BB962C8B-B14F-4D97-AF65-F5344CB8AC3E}">
        <p14:creationId xmlns:p14="http://schemas.microsoft.com/office/powerpoint/2010/main" val="36879827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0"/>
            <a:ext cx="4953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4">
            <a:hlinkClick r:id="rId3"/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850" t="38047" r="41888" b="23906"/>
          <a:stretch/>
        </p:blipFill>
        <p:spPr bwMode="auto">
          <a:xfrm>
            <a:off x="0" y="856"/>
            <a:ext cx="4724400" cy="64757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78" y="4779161"/>
            <a:ext cx="4946822" cy="2078839"/>
          </a:xfrm>
          <a:solidFill>
            <a:schemeClr val="bg1"/>
          </a:solidFill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Athena </a:t>
            </a:r>
            <a:r>
              <a:rPr lang="en-US" dirty="0" err="1" smtClean="0"/>
              <a:t>Eleftheriou</a:t>
            </a:r>
            <a:r>
              <a:rPr lang="en-US" dirty="0" smtClean="0"/>
              <a:t> </a:t>
            </a:r>
          </a:p>
          <a:p>
            <a:pPr marL="0" indent="0">
              <a:buNone/>
            </a:pPr>
            <a:r>
              <a:rPr lang="en-US" dirty="0" smtClean="0"/>
              <a:t>SPARC Committee and Conference Chair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7" t="1030" r="14442" b="6894"/>
          <a:stretch/>
        </p:blipFill>
        <p:spPr>
          <a:xfrm>
            <a:off x="4953000" y="856"/>
            <a:ext cx="4191001" cy="688852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741" b="95556" l="1923" r="9551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9307" y="5867400"/>
            <a:ext cx="1144693" cy="990600"/>
          </a:xfrm>
          <a:prstGeom prst="ellipse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4399" y="533400"/>
            <a:ext cx="4384589" cy="924475"/>
          </a:xfrm>
        </p:spPr>
        <p:txBody>
          <a:bodyPr/>
          <a:lstStyle/>
          <a:p>
            <a:pPr algn="ctr"/>
            <a:r>
              <a:rPr lang="en-US" dirty="0" smtClean="0"/>
              <a:t>Introductions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4685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57200"/>
            <a:ext cx="9144000" cy="924475"/>
          </a:xfrm>
          <a:solidFill>
            <a:schemeClr val="accent2"/>
          </a:solidFill>
        </p:spPr>
        <p:txBody>
          <a:bodyPr>
            <a:normAutofit/>
          </a:bodyPr>
          <a:lstStyle/>
          <a:p>
            <a:r>
              <a:rPr lang="en-US" dirty="0" smtClean="0"/>
              <a:t>Federal Monitoring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5791200" cy="450003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dirty="0" smtClean="0"/>
              <a:t>Federal Visit:  June 9-13, 2014</a:t>
            </a:r>
          </a:p>
          <a:p>
            <a:endParaRPr lang="en-US" sz="3600" dirty="0"/>
          </a:p>
          <a:p>
            <a:pPr>
              <a:buClrTx/>
            </a:pPr>
            <a:r>
              <a:rPr lang="en-US" sz="3600" dirty="0"/>
              <a:t>Official federal report expected fall 2014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3074" name="Picture 2" descr="C:\Users\BHasskamp\AppData\Local\Microsoft\Windows\Temporary Internet Files\Content.IE5\C028V1S1\MP900448685[1].jpg"/>
          <p:cNvPicPr>
            <a:picLocks noChangeAspect="1" noChangeArrowheads="1"/>
          </p:cNvPicPr>
          <p:nvPr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887" b="100000" l="0" r="93993">
                        <a14:foregroundMark x1="66078" y1="27091" x2="66078" y2="27091"/>
                        <a14:foregroundMark x1="66078" y1="25324" x2="66078" y2="2532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10093"/>
          <a:stretch/>
        </p:blipFill>
        <p:spPr bwMode="auto">
          <a:xfrm>
            <a:off x="5257800" y="-661468"/>
            <a:ext cx="4518626" cy="75388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 rot="20838083">
            <a:off x="1200571" y="3725770"/>
            <a:ext cx="7579115" cy="769441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smtClean="0"/>
              <a:t>No Federal Report Yet</a:t>
            </a:r>
            <a:endParaRPr lang="en-US" sz="4400" b="1" dirty="0"/>
          </a:p>
        </p:txBody>
      </p:sp>
    </p:spTree>
    <p:extLst>
      <p:ext uri="{BB962C8B-B14F-4D97-AF65-F5344CB8AC3E}">
        <p14:creationId xmlns:p14="http://schemas.microsoft.com/office/powerpoint/2010/main" val="19301571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814525">
            <a:off x="372386" y="2000133"/>
            <a:ext cx="3641934" cy="49413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19922"/>
            <a:ext cx="9144000" cy="2248525"/>
          </a:xfrm>
        </p:spPr>
        <p:txBody>
          <a:bodyPr>
            <a:normAutofit fontScale="90000"/>
          </a:bodyPr>
          <a:lstStyle/>
          <a:p>
            <a:r>
              <a:rPr lang="en-US" sz="8900" b="1" dirty="0" smtClean="0"/>
              <a:t>CCRS</a:t>
            </a:r>
            <a:r>
              <a:rPr lang="en-US" b="1" dirty="0" smtClean="0"/>
              <a:t> </a:t>
            </a:r>
            <a:br>
              <a:rPr lang="en-US" b="1" dirty="0" smtClean="0"/>
            </a:br>
            <a:r>
              <a:rPr lang="en-US" b="1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College &amp; Career Readiness Standards </a:t>
            </a:r>
            <a:br>
              <a:rPr lang="en-US" b="1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</a:br>
            <a:r>
              <a:rPr lang="en-US" b="1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for Adult Education</a:t>
            </a:r>
            <a:endParaRPr lang="en-US" b="1" dirty="0">
              <a:solidFill>
                <a:schemeClr val="accent1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36695" y="2057400"/>
            <a:ext cx="4013617" cy="4800600"/>
          </a:xfrm>
        </p:spPr>
        <p:txBody>
          <a:bodyPr>
            <a:normAutofit fontScale="92500" lnSpcReduction="20000"/>
          </a:bodyPr>
          <a:lstStyle/>
          <a:p>
            <a:r>
              <a:rPr lang="en-US" sz="2400" dirty="0" smtClean="0"/>
              <a:t>Standards-Based Education</a:t>
            </a:r>
          </a:p>
          <a:p>
            <a:r>
              <a:rPr lang="en-US" sz="2400" dirty="0" smtClean="0"/>
              <a:t>Articulating objectives and aligning curriculum to the standards</a:t>
            </a:r>
          </a:p>
          <a:p>
            <a:r>
              <a:rPr lang="en-US" sz="2400" dirty="0" smtClean="0"/>
              <a:t>Changing our assessments</a:t>
            </a:r>
          </a:p>
          <a:p>
            <a:pPr marL="0" indent="0">
              <a:buNone/>
            </a:pPr>
            <a:endParaRPr lang="en-US" sz="2400" dirty="0" smtClean="0"/>
          </a:p>
          <a:p>
            <a:pPr marL="0" indent="0">
              <a:buNone/>
            </a:pPr>
            <a:r>
              <a:rPr lang="en-US" sz="2400" dirty="0" smtClean="0"/>
              <a:t>Standards in:</a:t>
            </a:r>
          </a:p>
          <a:p>
            <a:r>
              <a:rPr lang="en-US" sz="2400" dirty="0" smtClean="0"/>
              <a:t>English Language Arts</a:t>
            </a:r>
          </a:p>
          <a:p>
            <a:r>
              <a:rPr lang="en-US" sz="2400" dirty="0" smtClean="0"/>
              <a:t>Math</a:t>
            </a:r>
          </a:p>
        </p:txBody>
      </p:sp>
    </p:spTree>
    <p:extLst>
      <p:ext uri="{BB962C8B-B14F-4D97-AF65-F5344CB8AC3E}">
        <p14:creationId xmlns:p14="http://schemas.microsoft.com/office/powerpoint/2010/main" val="1342731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28600"/>
            <a:ext cx="9144000" cy="1153075"/>
          </a:xfrm>
          <a:solidFill>
            <a:schemeClr val="accent5">
              <a:lumMod val="50000"/>
            </a:schemeClr>
          </a:solidFill>
        </p:spPr>
        <p:txBody>
          <a:bodyPr/>
          <a:lstStyle/>
          <a:p>
            <a:r>
              <a:rPr lang="en-US" dirty="0" smtClean="0"/>
              <a:t>Becoming a Standards-Based System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447800"/>
            <a:ext cx="7924800" cy="5410200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ACES Transitions Integration Framework – Academic, Career and Employability Skills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College and Career Readiness Standards (CCRS)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North Star Digital Literacy Standards</a:t>
            </a:r>
          </a:p>
        </p:txBody>
      </p:sp>
    </p:spTree>
    <p:extLst>
      <p:ext uri="{BB962C8B-B14F-4D97-AF65-F5344CB8AC3E}">
        <p14:creationId xmlns:p14="http://schemas.microsoft.com/office/powerpoint/2010/main" val="260003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362" b="93482" l="292" r="9961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3600" y="2133600"/>
            <a:ext cx="3681959" cy="490927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9144000" cy="2057402"/>
          </a:xfrm>
        </p:spPr>
        <p:txBody>
          <a:bodyPr>
            <a:normAutofit fontScale="90000"/>
          </a:bodyPr>
          <a:lstStyle/>
          <a:p>
            <a:r>
              <a:rPr lang="en-US" sz="7200" b="1" dirty="0" smtClean="0"/>
              <a:t>New State Adult Diploma</a:t>
            </a:r>
            <a:endParaRPr lang="en-US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981200"/>
            <a:ext cx="5943600" cy="4876799"/>
          </a:xfrm>
        </p:spPr>
        <p:txBody>
          <a:bodyPr>
            <a:noAutofit/>
          </a:bodyPr>
          <a:lstStyle/>
          <a:p>
            <a:r>
              <a:rPr lang="en-US" dirty="0" smtClean="0"/>
              <a:t>Embeds K-12, CCRS, ACES TIF, and </a:t>
            </a:r>
            <a:r>
              <a:rPr lang="en-US" dirty="0" err="1" smtClean="0"/>
              <a:t>Northstar</a:t>
            </a:r>
            <a:r>
              <a:rPr lang="en-US" dirty="0" smtClean="0"/>
              <a:t> Standards</a:t>
            </a:r>
          </a:p>
          <a:p>
            <a:r>
              <a:rPr lang="en-US" dirty="0" smtClean="0"/>
              <a:t>Requires ongoing advising</a:t>
            </a:r>
          </a:p>
          <a:p>
            <a:r>
              <a:rPr lang="en-US" dirty="0" smtClean="0"/>
              <a:t>Gives students multiple options</a:t>
            </a:r>
          </a:p>
          <a:p>
            <a:r>
              <a:rPr lang="en-US" dirty="0" smtClean="0"/>
              <a:t>Piloting January-June 2015</a:t>
            </a:r>
          </a:p>
          <a:p>
            <a:r>
              <a:rPr lang="en-US" dirty="0" smtClean="0"/>
              <a:t>Pilot applications due 12/2</a:t>
            </a:r>
          </a:p>
        </p:txBody>
      </p:sp>
    </p:spTree>
    <p:extLst>
      <p:ext uri="{BB962C8B-B14F-4D97-AF65-F5344CB8AC3E}">
        <p14:creationId xmlns:p14="http://schemas.microsoft.com/office/powerpoint/2010/main" val="3530064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675724"/>
            <a:ext cx="9144000" cy="924475"/>
          </a:xfrm>
          <a:solidFill>
            <a:schemeClr val="accent2">
              <a:lumMod val="50000"/>
            </a:schemeClr>
          </a:solidFill>
        </p:spPr>
        <p:txBody>
          <a:bodyPr/>
          <a:lstStyle/>
          <a:p>
            <a:r>
              <a:rPr lang="en-US" dirty="0" smtClean="0"/>
              <a:t>New State Adult Diploma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4958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 smtClean="0"/>
              <a:t>Five Competency Areas</a:t>
            </a:r>
            <a:r>
              <a:rPr lang="en-US" dirty="0" smtClean="0"/>
              <a:t>:  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English Language Arts, 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Math, 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Science, 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Social Studies, 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Employability &amp; Career Development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362" b="93482" l="292" r="9961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4014" y="0"/>
            <a:ext cx="2507730" cy="33436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5079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139" b="30270"/>
          <a:stretch/>
        </p:blipFill>
        <p:spPr>
          <a:xfrm>
            <a:off x="4733145" y="2218545"/>
            <a:ext cx="4410854" cy="463945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9144000" cy="2278504"/>
          </a:xfrm>
        </p:spPr>
        <p:txBody>
          <a:bodyPr>
            <a:normAutofit fontScale="90000"/>
          </a:bodyPr>
          <a:lstStyle/>
          <a:p>
            <a:r>
              <a:rPr lang="en-US" sz="8900" b="1" dirty="0" smtClean="0"/>
              <a:t>40-Hour </a:t>
            </a:r>
            <a:br>
              <a:rPr lang="en-US" sz="8900" b="1" dirty="0" smtClean="0"/>
            </a:br>
            <a:r>
              <a:rPr lang="en-US" sz="8900" b="1" dirty="0" smtClean="0"/>
              <a:t>Post-Testing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2360" y="2239531"/>
            <a:ext cx="4407057" cy="4401112"/>
          </a:xfrm>
        </p:spPr>
        <p:txBody>
          <a:bodyPr>
            <a:noAutofit/>
          </a:bodyPr>
          <a:lstStyle/>
          <a:p>
            <a:r>
              <a:rPr lang="en-US" sz="2400" dirty="0" smtClean="0"/>
              <a:t>Increasing student persistence and program intensity</a:t>
            </a:r>
          </a:p>
          <a:p>
            <a:r>
              <a:rPr lang="en-US" sz="2400" dirty="0" smtClean="0"/>
              <a:t>More efficient data entry and monitoring</a:t>
            </a:r>
          </a:p>
          <a:p>
            <a:r>
              <a:rPr lang="en-US" sz="2400" dirty="0" smtClean="0"/>
              <a:t>Increased program communication and coordination</a:t>
            </a:r>
          </a:p>
        </p:txBody>
      </p:sp>
    </p:spTree>
    <p:extLst>
      <p:ext uri="{BB962C8B-B14F-4D97-AF65-F5344CB8AC3E}">
        <p14:creationId xmlns:p14="http://schemas.microsoft.com/office/powerpoint/2010/main" val="3088674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19400" y="1143000"/>
            <a:ext cx="6324600" cy="5033435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4800" b="1" dirty="0" smtClean="0"/>
              <a:t>Consider:</a:t>
            </a:r>
          </a:p>
          <a:p>
            <a:pPr>
              <a:buClrTx/>
            </a:pPr>
            <a:r>
              <a:rPr lang="en-US" sz="4800" dirty="0" smtClean="0"/>
              <a:t>Program intensity</a:t>
            </a:r>
          </a:p>
          <a:p>
            <a:pPr>
              <a:buClrTx/>
            </a:pPr>
            <a:r>
              <a:rPr lang="en-US" sz="4800" dirty="0" smtClean="0"/>
              <a:t>Policies</a:t>
            </a:r>
          </a:p>
          <a:p>
            <a:pPr>
              <a:buClrTx/>
            </a:pPr>
            <a:r>
              <a:rPr lang="en-US" sz="4800" dirty="0" smtClean="0"/>
              <a:t>Data tracking</a:t>
            </a:r>
          </a:p>
          <a:p>
            <a:pPr>
              <a:buClrTx/>
            </a:pPr>
            <a:r>
              <a:rPr lang="en-US" sz="4800" dirty="0" smtClean="0"/>
              <a:t>Staff training</a:t>
            </a:r>
            <a:endParaRPr lang="en-US" sz="4800" dirty="0"/>
          </a:p>
        </p:txBody>
      </p:sp>
      <p:pic>
        <p:nvPicPr>
          <p:cNvPr id="5122" name="Picture 2" descr="C:\Users\BHasskamp\AppData\Local\Microsoft\Windows\Temporary Internet Files\Content.IE5\A83S9UYM\MP900442359[1]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83039">
                        <a14:foregroundMark x1="56184" y1="34747" x2="56184" y2="34747"/>
                        <a14:foregroundMark x1="43993" y1="26855" x2="56184" y2="32744"/>
                        <a14:foregroundMark x1="53887" y1="33451" x2="63781" y2="56655"/>
                        <a14:foregroundMark x1="40459" y1="34511" x2="53887" y2="5971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7" y="691421"/>
            <a:ext cx="3095053" cy="61665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87" y="0"/>
            <a:ext cx="9150246" cy="1142999"/>
          </a:xfrm>
          <a:solidFill>
            <a:schemeClr val="accent2">
              <a:lumMod val="50000"/>
            </a:schemeClr>
          </a:solidFill>
        </p:spPr>
        <p:txBody>
          <a:bodyPr>
            <a:normAutofit/>
          </a:bodyPr>
          <a:lstStyle/>
          <a:p>
            <a:r>
              <a:rPr lang="en-US" dirty="0" smtClean="0"/>
              <a:t>40-Hour Post-Testing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3258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139" b="30270"/>
          <a:stretch/>
        </p:blipFill>
        <p:spPr>
          <a:xfrm>
            <a:off x="4733145" y="2218545"/>
            <a:ext cx="4410854" cy="463945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9144000" cy="2278504"/>
          </a:xfrm>
        </p:spPr>
        <p:txBody>
          <a:bodyPr>
            <a:normAutofit fontScale="90000"/>
          </a:bodyPr>
          <a:lstStyle/>
          <a:p>
            <a:r>
              <a:rPr lang="en-US" sz="8900" b="1" dirty="0" smtClean="0"/>
              <a:t>40-Hour </a:t>
            </a:r>
            <a:br>
              <a:rPr lang="en-US" sz="8900" b="1" dirty="0" smtClean="0"/>
            </a:br>
            <a:r>
              <a:rPr lang="en-US" sz="8900" b="1" dirty="0" smtClean="0"/>
              <a:t>Post-Testing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2239530"/>
            <a:ext cx="4699417" cy="4618469"/>
          </a:xfrm>
        </p:spPr>
        <p:txBody>
          <a:bodyPr>
            <a:noAutofit/>
          </a:bodyPr>
          <a:lstStyle/>
          <a:p>
            <a:r>
              <a:rPr lang="en-US" dirty="0" smtClean="0"/>
              <a:t>How is your program adjusting its policies with the 40-hour rule?</a:t>
            </a:r>
          </a:p>
          <a:p>
            <a:r>
              <a:rPr lang="en-US" dirty="0" smtClean="0"/>
              <a:t>What challenges is your program facing with it?</a:t>
            </a:r>
          </a:p>
          <a:p>
            <a:r>
              <a:rPr lang="en-US" dirty="0" smtClean="0"/>
              <a:t>What questions do you have?</a:t>
            </a:r>
          </a:p>
        </p:txBody>
      </p:sp>
    </p:spTree>
    <p:extLst>
      <p:ext uri="{BB962C8B-B14F-4D97-AF65-F5344CB8AC3E}">
        <p14:creationId xmlns:p14="http://schemas.microsoft.com/office/powerpoint/2010/main" val="2286753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675724"/>
            <a:ext cx="9144000" cy="924475"/>
          </a:xfrm>
          <a:solidFill>
            <a:schemeClr val="accent5">
              <a:lumMod val="50000"/>
            </a:schemeClr>
          </a:solidFill>
        </p:spPr>
        <p:txBody>
          <a:bodyPr/>
          <a:lstStyle/>
          <a:p>
            <a:r>
              <a:rPr lang="en-US" dirty="0" smtClean="0"/>
              <a:t>Assessment Training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0600" y="1752600"/>
            <a:ext cx="7677357" cy="4267200"/>
          </a:xfrm>
        </p:spPr>
        <p:txBody>
          <a:bodyPr>
            <a:normAutofit/>
          </a:bodyPr>
          <a:lstStyle/>
          <a:p>
            <a:r>
              <a:rPr lang="en-US" dirty="0" smtClean="0"/>
              <a:t>Check out the assessment training concurrent sessions available today!</a:t>
            </a:r>
          </a:p>
          <a:p>
            <a:endParaRPr lang="en-US" dirty="0" smtClean="0"/>
          </a:p>
          <a:p>
            <a:r>
              <a:rPr lang="en-US" dirty="0" smtClean="0"/>
              <a:t>Attend certification training (every 5 years at least!)</a:t>
            </a:r>
          </a:p>
          <a:p>
            <a:endParaRPr lang="en-US" dirty="0"/>
          </a:p>
          <a:p>
            <a:r>
              <a:rPr lang="en-US" dirty="0" smtClean="0"/>
              <a:t>www.mnabeassessment.com</a:t>
            </a:r>
          </a:p>
        </p:txBody>
      </p:sp>
    </p:spTree>
    <p:extLst>
      <p:ext uri="{BB962C8B-B14F-4D97-AF65-F5344CB8AC3E}">
        <p14:creationId xmlns:p14="http://schemas.microsoft.com/office/powerpoint/2010/main" val="3519959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09443" y="3581400"/>
            <a:ext cx="7125112" cy="2277398"/>
          </a:xfrm>
        </p:spPr>
        <p:txBody>
          <a:bodyPr>
            <a:normAutofit/>
          </a:bodyPr>
          <a:lstStyle/>
          <a:p>
            <a:r>
              <a:rPr lang="en-US" dirty="0" smtClean="0"/>
              <a:t>If you have additional questions, please ask any of the state ABE staff throughout the day or you can come to Todd’s and Brad’s concurrent session later today.</a:t>
            </a:r>
            <a:endParaRPr lang="en-US" dirty="0"/>
          </a:p>
        </p:txBody>
      </p:sp>
      <p:pic>
        <p:nvPicPr>
          <p:cNvPr id="4" name="Picture 3" descr="http://img0.etsystatic.com/000/0/5968332/il_fullxfull.320290384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397028">
            <a:off x="123324" y="-186019"/>
            <a:ext cx="3565807" cy="35724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State Overview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0921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8" r="2515"/>
          <a:stretch/>
        </p:blipFill>
        <p:spPr>
          <a:xfrm>
            <a:off x="-13648" y="1371600"/>
            <a:ext cx="9157648" cy="532124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295400"/>
          </a:xfrm>
          <a:solidFill>
            <a:schemeClr val="accent5">
              <a:lumMod val="50000"/>
            </a:schemeClr>
          </a:solidFill>
        </p:spPr>
        <p:txBody>
          <a:bodyPr>
            <a:normAutofit fontScale="90000"/>
          </a:bodyPr>
          <a:lstStyle/>
          <a:p>
            <a:r>
              <a:rPr lang="en-US" dirty="0" smtClean="0"/>
              <a:t>Your Statewide Supplemental Service Provider for Assessment Training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12158" y="5410200"/>
            <a:ext cx="6858000" cy="1447800"/>
          </a:xfrm>
          <a:solidFill>
            <a:schemeClr val="tx2">
              <a:lumMod val="10000"/>
              <a:alpha val="80000"/>
            </a:schemeClr>
          </a:solidFill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Learn more/schedule a training:</a:t>
            </a:r>
            <a:endParaRPr lang="en-US" dirty="0"/>
          </a:p>
          <a:p>
            <a:pPr marL="0" indent="0">
              <a:buNone/>
            </a:pPr>
            <a:r>
              <a:rPr lang="en-US" u="sng" dirty="0" smtClean="0"/>
              <a:t>www.mnabeassessment.com</a:t>
            </a:r>
            <a:endParaRPr lang="en-US" u="sng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0" y="3352800"/>
            <a:ext cx="9144000" cy="1785938"/>
          </a:xfrm>
          <a:prstGeom prst="rect">
            <a:avLst/>
          </a:prstGeom>
          <a:solidFill>
            <a:schemeClr val="tx2">
              <a:lumMod val="10000"/>
              <a:alpha val="80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charset="2"/>
              <a:buChar char=""/>
              <a:defRPr sz="2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charset="2"/>
              <a:buChar char=""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charset="2"/>
              <a:buChar char=""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charset="2"/>
              <a:buChar char=""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charset="2"/>
              <a:buChar char=""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SzPct val="101000"/>
              <a:buFont typeface="Courier New" pitchFamily="49" charset="0"/>
              <a:buChar char="o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Font typeface="Courier New" pitchFamily="49" charset="0"/>
              <a:buChar char="o"/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Font typeface="Courier New" pitchFamily="49" charset="0"/>
              <a:buChar char="o"/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Font typeface="Courier New" pitchFamily="49" charset="0"/>
              <a:buChar char="o"/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 2" charset="2"/>
              <a:buNone/>
            </a:pPr>
            <a:r>
              <a:rPr lang="en-US" dirty="0" smtClean="0"/>
              <a:t>Marty Olsen</a:t>
            </a:r>
          </a:p>
          <a:p>
            <a:pPr marL="0" indent="0">
              <a:buFont typeface="Wingdings 2" charset="2"/>
              <a:buNone/>
            </a:pPr>
            <a:r>
              <a:rPr lang="en-US" dirty="0" smtClean="0"/>
              <a:t>SW ABE and State Assessment Trainer</a:t>
            </a:r>
          </a:p>
          <a:p>
            <a:pPr marL="0" indent="0">
              <a:buFont typeface="Wingdings 2" charset="2"/>
              <a:buNone/>
            </a:pPr>
            <a:r>
              <a:rPr lang="en-US" u="sng" dirty="0" smtClean="0"/>
              <a:t>martha.olsen@gmail.com</a:t>
            </a:r>
          </a:p>
        </p:txBody>
      </p:sp>
    </p:spTree>
    <p:extLst>
      <p:ext uri="{BB962C8B-B14F-4D97-AF65-F5344CB8AC3E}">
        <p14:creationId xmlns:p14="http://schemas.microsoft.com/office/powerpoint/2010/main" val="2773266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1" y="675724"/>
            <a:ext cx="5791199" cy="924475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The NEW ABE Support Professional Certificate!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4547" y="1632018"/>
            <a:ext cx="7125112" cy="3983182"/>
          </a:xfrm>
        </p:spPr>
        <p:txBody>
          <a:bodyPr/>
          <a:lstStyle/>
          <a:p>
            <a:r>
              <a:rPr lang="en-US" dirty="0" smtClean="0"/>
              <a:t>Available starting today!</a:t>
            </a:r>
          </a:p>
          <a:p>
            <a:r>
              <a:rPr lang="en-US" dirty="0" smtClean="0"/>
              <a:t>Check out the information packet at the registration table</a:t>
            </a:r>
          </a:p>
          <a:p>
            <a:r>
              <a:rPr lang="en-US" dirty="0" smtClean="0"/>
              <a:t>Submit online to Cherie at cherie.eichinger@state.mn.us</a:t>
            </a:r>
          </a:p>
        </p:txBody>
      </p:sp>
      <p:pic>
        <p:nvPicPr>
          <p:cNvPr id="1026" name="Picture 2" descr="C:\Users\BHasskamp\AppData\Local\Microsoft\Windows\Temporary Internet Files\Content.Outlook\A62JP8GL\Support-Logo2 (2)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00" t="4659" r="20000" b="5568"/>
          <a:stretch/>
        </p:blipFill>
        <p:spPr bwMode="auto">
          <a:xfrm>
            <a:off x="5943600" y="0"/>
            <a:ext cx="3200400" cy="3192319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03587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233" y="457200"/>
            <a:ext cx="5867399" cy="924475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4 Key Domains for ABE Support Professionals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4547" y="1632018"/>
            <a:ext cx="7125112" cy="5073582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ABE Program and Policy Knowledge</a:t>
            </a:r>
          </a:p>
          <a:p>
            <a:pPr marL="514350" indent="-514350">
              <a:buFont typeface="+mj-lt"/>
              <a:buAutoNum type="arabicPeriod"/>
            </a:pP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Technology</a:t>
            </a:r>
          </a:p>
          <a:p>
            <a:pPr marL="514350" indent="-514350">
              <a:buFont typeface="+mj-lt"/>
              <a:buAutoNum type="arabicPeriod"/>
            </a:pP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Customer Service</a:t>
            </a:r>
          </a:p>
          <a:p>
            <a:pPr marL="514350" indent="-514350">
              <a:buFont typeface="+mj-lt"/>
              <a:buAutoNum type="arabicPeriod"/>
            </a:pP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Effective Work Culture</a:t>
            </a:r>
          </a:p>
        </p:txBody>
      </p:sp>
      <p:pic>
        <p:nvPicPr>
          <p:cNvPr id="1026" name="Picture 2" descr="C:\Users\BHasskamp\AppData\Local\Microsoft\Windows\Temporary Internet Files\Content.Outlook\A62JP8GL\Support-Logo2 (2)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00" t="4659" r="20000" b="5568"/>
          <a:stretch/>
        </p:blipFill>
        <p:spPr bwMode="auto">
          <a:xfrm>
            <a:off x="5943600" y="0"/>
            <a:ext cx="3200400" cy="3192319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82827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3171" y="466693"/>
            <a:ext cx="5791199" cy="924475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ABE Support Professional Certificate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3171" y="5066019"/>
            <a:ext cx="8689453" cy="1729000"/>
          </a:xfrm>
        </p:spPr>
        <p:txBody>
          <a:bodyPr/>
          <a:lstStyle/>
          <a:p>
            <a:r>
              <a:rPr lang="en-US" dirty="0" smtClean="0"/>
              <a:t>www.atlasabe.org</a:t>
            </a:r>
          </a:p>
          <a:p>
            <a:r>
              <a:rPr lang="en-US" b="0" dirty="0" smtClean="0"/>
              <a:t>Click on </a:t>
            </a:r>
            <a:r>
              <a:rPr lang="en-US" dirty="0" smtClean="0"/>
              <a:t>Professional Development</a:t>
            </a:r>
          </a:p>
          <a:p>
            <a:r>
              <a:rPr lang="en-US" b="0" dirty="0" smtClean="0"/>
              <a:t>Click on</a:t>
            </a:r>
            <a:r>
              <a:rPr lang="en-US" dirty="0" smtClean="0"/>
              <a:t> Support Services</a:t>
            </a:r>
          </a:p>
        </p:txBody>
      </p:sp>
      <p:pic>
        <p:nvPicPr>
          <p:cNvPr id="1026" name="Picture 2" descr="C:\Users\BHasskamp\AppData\Local\Microsoft\Windows\Temporary Internet Files\Content.Outlook\A62JP8GL\Support-Logo2 (2)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00" t="4659" r="20000" b="5568"/>
          <a:stretch/>
        </p:blipFill>
        <p:spPr bwMode="auto">
          <a:xfrm>
            <a:off x="7310570" y="1"/>
            <a:ext cx="1833429" cy="1828800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/>
          <a:srcRect l="12455" t="31630" r="35060" b="38321"/>
          <a:stretch/>
        </p:blipFill>
        <p:spPr>
          <a:xfrm>
            <a:off x="0" y="1878009"/>
            <a:ext cx="9112624" cy="2934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036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233" y="457200"/>
            <a:ext cx="5867399" cy="924475"/>
          </a:xfrm>
        </p:spPr>
        <p:txBody>
          <a:bodyPr>
            <a:normAutofit/>
          </a:bodyPr>
          <a:lstStyle/>
          <a:p>
            <a:r>
              <a:rPr lang="en-US" dirty="0" smtClean="0"/>
              <a:t>Congratulations!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4546" y="1632018"/>
            <a:ext cx="7470253" cy="507358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6000" dirty="0" smtClean="0"/>
              <a:t>Jennifer Gibson</a:t>
            </a:r>
          </a:p>
          <a:p>
            <a:pPr marL="0" indent="0">
              <a:buNone/>
            </a:pPr>
            <a:r>
              <a:rPr lang="en-US" sz="6000" dirty="0" smtClean="0"/>
              <a:t>Carolina Salazar</a:t>
            </a:r>
          </a:p>
        </p:txBody>
      </p:sp>
      <p:pic>
        <p:nvPicPr>
          <p:cNvPr id="1026" name="Picture 2" descr="C:\Users\BHasskamp\AppData\Local\Microsoft\Windows\Temporary Internet Files\Content.Outlook\A62JP8GL\Support-Logo2 (2)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00" t="4659" r="20000" b="5568"/>
          <a:stretch/>
        </p:blipFill>
        <p:spPr bwMode="auto">
          <a:xfrm>
            <a:off x="5943600" y="0"/>
            <a:ext cx="3200400" cy="3192319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52171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5145207"/>
            <a:ext cx="9144000" cy="171279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9" t="-1" r="147" b="3453"/>
          <a:stretch/>
        </p:blipFill>
        <p:spPr>
          <a:xfrm>
            <a:off x="0" y="1"/>
            <a:ext cx="9144000" cy="514520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" y="4495800"/>
            <a:ext cx="9144001" cy="924475"/>
          </a:xfrm>
          <a:solidFill>
            <a:schemeClr val="accent2"/>
          </a:solidFill>
        </p:spPr>
        <p:txBody>
          <a:bodyPr/>
          <a:lstStyle/>
          <a:p>
            <a:r>
              <a:rPr lang="en-US" dirty="0" smtClean="0"/>
              <a:t>SPARC Plug:  Light that fire!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1" y="5410200"/>
            <a:ext cx="9144001" cy="1447800"/>
          </a:xfrm>
        </p:spPr>
        <p:txBody>
          <a:bodyPr anchor="t">
            <a:normAutofit/>
          </a:bodyPr>
          <a:lstStyle/>
          <a:p>
            <a:pPr marL="0" indent="0">
              <a:buNone/>
            </a:pPr>
            <a:r>
              <a:rPr lang="en-US" sz="2200" dirty="0" smtClean="0"/>
              <a:t>Support Professional Advisory and Resource Committee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741" b="95556" l="1923" r="9551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9307" y="5867400"/>
            <a:ext cx="1144693" cy="990600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1914599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675724"/>
            <a:ext cx="9144000" cy="924475"/>
          </a:xfrm>
          <a:solidFill>
            <a:schemeClr val="accent2">
              <a:lumMod val="50000"/>
            </a:schemeClr>
          </a:solidFill>
        </p:spPr>
        <p:txBody>
          <a:bodyPr/>
          <a:lstStyle/>
          <a:p>
            <a:r>
              <a:rPr lang="en-US" dirty="0" smtClean="0"/>
              <a:t>Mark Your Calendars!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905000"/>
            <a:ext cx="9144000" cy="3733800"/>
          </a:xfrm>
          <a:solidFill>
            <a:schemeClr val="bg1"/>
          </a:solidFill>
        </p:spPr>
        <p:txBody>
          <a:bodyPr/>
          <a:lstStyle/>
          <a:p>
            <a:pPr marL="0" indent="0" algn="r">
              <a:buNone/>
            </a:pPr>
            <a:r>
              <a:rPr lang="en-US" sz="5400" dirty="0" smtClean="0"/>
              <a:t>2015 Support Professional Conference </a:t>
            </a:r>
          </a:p>
          <a:p>
            <a:pPr marL="0" indent="0" algn="r">
              <a:buNone/>
            </a:pPr>
            <a:r>
              <a:rPr lang="en-US" sz="3200" i="1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November 19-20, 2015</a:t>
            </a:r>
            <a:endParaRPr lang="en-US" sz="3200" i="1" dirty="0">
              <a:solidFill>
                <a:schemeClr val="accent1">
                  <a:lumMod val="20000"/>
                  <a:lumOff val="80000"/>
                </a:schemeClr>
              </a:solidFill>
            </a:endParaRPr>
          </a:p>
        </p:txBody>
      </p:sp>
      <p:pic>
        <p:nvPicPr>
          <p:cNvPr id="1027" name="Picture 3" descr="C:\Users\BHasskamp\AppData\Local\Microsoft\Windows\Temporary Internet Files\Content.IE5\98YIOJPX\MC900323565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057400"/>
            <a:ext cx="3459933" cy="34644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94850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743" t="43984" r="21200" b="39807"/>
          <a:stretch/>
        </p:blipFill>
        <p:spPr bwMode="auto">
          <a:xfrm>
            <a:off x="2590800" y="1522297"/>
            <a:ext cx="6553200" cy="45737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935" y="457200"/>
            <a:ext cx="9138065" cy="924475"/>
          </a:xfrm>
        </p:spPr>
        <p:txBody>
          <a:bodyPr/>
          <a:lstStyle/>
          <a:p>
            <a:r>
              <a:rPr lang="en-US" dirty="0" smtClean="0"/>
              <a:t>PD Newsletter &amp; calendar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1522298"/>
            <a:ext cx="7010400" cy="4573702"/>
          </a:xfrm>
          <a:gradFill flip="none" rotWithShape="1">
            <a:gsLst>
              <a:gs pos="0">
                <a:srgbClr val="92D050"/>
              </a:gs>
              <a:gs pos="41000">
                <a:srgbClr val="92D050"/>
              </a:gs>
              <a:gs pos="100000">
                <a:schemeClr val="bg2">
                  <a:lumMod val="40000"/>
                  <a:lumOff val="60000"/>
                  <a:alpha val="0"/>
                </a:schemeClr>
              </a:gs>
            </a:gsLst>
            <a:lin ang="0" scaled="1"/>
            <a:tileRect/>
          </a:gradFill>
        </p:spPr>
        <p:txBody>
          <a:bodyPr>
            <a:normAutofit lnSpcReduction="10000"/>
          </a:bodyPr>
          <a:lstStyle/>
          <a:p>
            <a:pPr>
              <a:buClrTx/>
            </a:pPr>
            <a:r>
              <a:rPr lang="en-US" b="1" u="sng" dirty="0" smtClean="0">
                <a:solidFill>
                  <a:schemeClr val="bg1"/>
                </a:solidFill>
              </a:rPr>
              <a:t>All</a:t>
            </a:r>
            <a:r>
              <a:rPr lang="en-US" dirty="0" smtClean="0">
                <a:solidFill>
                  <a:schemeClr val="bg1"/>
                </a:solidFill>
              </a:rPr>
              <a:t> PD information is now being distributed via the ABE PD E-Newsletter</a:t>
            </a:r>
          </a:p>
          <a:p>
            <a:pPr>
              <a:buClrTx/>
            </a:pPr>
            <a:r>
              <a:rPr lang="en-US" dirty="0" smtClean="0">
                <a:solidFill>
                  <a:schemeClr val="bg1"/>
                </a:solidFill>
              </a:rPr>
              <a:t>Get on our distribution list by contacting </a:t>
            </a:r>
            <a:r>
              <a:rPr lang="en-US" dirty="0" smtClean="0">
                <a:hlinkClick r:id="rId4"/>
              </a:rPr>
              <a:t>Cherie.Eichinger@state.mn.us</a:t>
            </a:r>
            <a:r>
              <a:rPr lang="en-US" dirty="0" smtClean="0"/>
              <a:t> </a:t>
            </a:r>
          </a:p>
          <a:p>
            <a:pPr>
              <a:buClrTx/>
            </a:pPr>
            <a:r>
              <a:rPr lang="en-US" dirty="0" smtClean="0">
                <a:solidFill>
                  <a:schemeClr val="bg1"/>
                </a:solidFill>
              </a:rPr>
              <a:t>Info and registration for </a:t>
            </a:r>
            <a:r>
              <a:rPr lang="en-US" b="1" dirty="0" smtClean="0">
                <a:solidFill>
                  <a:schemeClr val="bg1"/>
                </a:solidFill>
              </a:rPr>
              <a:t>all</a:t>
            </a:r>
            <a:r>
              <a:rPr lang="en-US" dirty="0" smtClean="0">
                <a:solidFill>
                  <a:schemeClr val="bg1"/>
                </a:solidFill>
              </a:rPr>
              <a:t> PD events can be found on our statewide PD calendar at </a:t>
            </a:r>
            <a:r>
              <a:rPr lang="en-US" dirty="0" smtClean="0">
                <a:hlinkClick r:id="rId5"/>
              </a:rPr>
              <a:t>www.atlasABE.org</a:t>
            </a: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6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4782" b="95634" l="4772" r="9460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6200" y="5887074"/>
            <a:ext cx="1073790" cy="10715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499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675724"/>
            <a:ext cx="9144000" cy="924475"/>
          </a:xfrm>
          <a:solidFill>
            <a:schemeClr val="accent5">
              <a:lumMod val="50000"/>
            </a:schemeClr>
          </a:solidFill>
        </p:spPr>
        <p:txBody>
          <a:bodyPr/>
          <a:lstStyle/>
          <a:p>
            <a:r>
              <a:rPr lang="en-US" sz="4000" dirty="0" smtClean="0"/>
              <a:t>Enjoy the conference!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09443" y="1807361"/>
            <a:ext cx="7125112" cy="2612239"/>
          </a:xfrm>
        </p:spPr>
        <p:txBody>
          <a:bodyPr/>
          <a:lstStyle/>
          <a:p>
            <a:r>
              <a:rPr lang="en-US" dirty="0" smtClean="0"/>
              <a:t>Use your </a:t>
            </a:r>
            <a:r>
              <a:rPr lang="en-US" sz="3600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action plan </a:t>
            </a:r>
            <a:r>
              <a:rPr lang="en-US" dirty="0" smtClean="0"/>
              <a:t>to mark down great ideas you want to try when after the conference!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5826" y="4877358"/>
            <a:ext cx="2592392" cy="1847851"/>
          </a:xfrm>
          <a:prstGeom prst="rect">
            <a:avLst/>
          </a:prstGeom>
        </p:spPr>
      </p:pic>
      <p:pic>
        <p:nvPicPr>
          <p:cNvPr id="1026" name="Picture 2" descr="http://atlasabe.org/images/SuppStaff09-292x194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8218" y="4877359"/>
            <a:ext cx="2781300" cy="1847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889" r="8333" b="12222"/>
          <a:stretch/>
        </p:blipFill>
        <p:spPr>
          <a:xfrm>
            <a:off x="0" y="4877360"/>
            <a:ext cx="1639222" cy="1847851"/>
          </a:xfrm>
          <a:prstGeom prst="rect">
            <a:avLst/>
          </a:prstGeom>
        </p:spPr>
      </p:pic>
      <p:pic>
        <p:nvPicPr>
          <p:cNvPr id="1030" name="Picture 6" descr="http://atlasabe.org/images/home-slider/Home-ProDev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2730" y="4877357"/>
            <a:ext cx="2712142" cy="18435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741" b="95556" l="1923" r="9551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9307" y="5867400"/>
            <a:ext cx="1144693" cy="990600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1677667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World Premiere!</a:t>
            </a:r>
            <a:endParaRPr lang="en-US" dirty="0"/>
          </a:p>
        </p:txBody>
      </p:sp>
      <p:pic>
        <p:nvPicPr>
          <p:cNvPr id="1028" name="Picture 4">
            <a:hlinkClick r:id="rId2"/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22" t="38047" r="41888" b="23906"/>
          <a:stretch/>
        </p:blipFill>
        <p:spPr bwMode="auto">
          <a:xfrm>
            <a:off x="-1" y="0"/>
            <a:ext cx="9144001" cy="59101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>
            <a:hlinkClick r:id="rId2"/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45573" b="78516" l="8008" r="64258">
                        <a14:foregroundMark x1="11914" y1="64453" x2="20117" y2="72526"/>
                        <a14:foregroundMark x1="15625" y1="72526" x2="24414" y2="68880"/>
                        <a14:foregroundMark x1="16406" y1="72786" x2="19727" y2="73828"/>
                        <a14:foregroundMark x1="19727" y1="73568" x2="22754" y2="70573"/>
                        <a14:foregroundMark x1="48730" y1="71745" x2="55566" y2="78516"/>
                        <a14:foregroundMark x1="40820" y1="54036" x2="55566" y2="62109"/>
                        <a14:backgroundMark x1="21777" y1="49740" x2="56445" y2="52083"/>
                        <a14:backgroundMark x1="47852" y1="56380" x2="51465" y2="5807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8155" t="42213" r="39585" b="21478"/>
          <a:stretch/>
        </p:blipFill>
        <p:spPr bwMode="auto">
          <a:xfrm>
            <a:off x="-1" y="4191000"/>
            <a:ext cx="4360385" cy="28335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5981700"/>
            <a:ext cx="9144000" cy="761999"/>
          </a:xfrm>
          <a:solidFill>
            <a:srgbClr val="FFFF00"/>
          </a:solidFill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4400" b="1" dirty="0" smtClean="0">
                <a:solidFill>
                  <a:schemeClr val="bg1"/>
                </a:solidFill>
                <a:latin typeface="Imprint MT Shadow" pitchFamily="82" charset="0"/>
                <a:cs typeface="Courier New" pitchFamily="49" charset="0"/>
              </a:rPr>
              <a:t>TSI: Testing Scene Investigation</a:t>
            </a:r>
            <a:endParaRPr lang="en-US" sz="4400" b="1" dirty="0">
              <a:solidFill>
                <a:schemeClr val="bg1"/>
              </a:solidFill>
              <a:latin typeface="Imprint MT Shadow" pitchFamily="82" charset="0"/>
              <a:cs typeface="Courier New" pitchFamily="49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6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741" b="95556" l="1923" r="9551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9307" y="5867400"/>
            <a:ext cx="1144693" cy="990600"/>
          </a:xfrm>
          <a:prstGeom prst="ellipse">
            <a:avLst/>
          </a:prstGeom>
        </p:spPr>
      </p:pic>
      <p:sp>
        <p:nvSpPr>
          <p:cNvPr id="4" name="Rounded Rectangular Callout 3"/>
          <p:cNvSpPr/>
          <p:nvPr/>
        </p:nvSpPr>
        <p:spPr>
          <a:xfrm flipH="1">
            <a:off x="3200400" y="14785"/>
            <a:ext cx="5943600" cy="899615"/>
          </a:xfrm>
          <a:prstGeom prst="wedgeRoundRectCallout">
            <a:avLst>
              <a:gd name="adj1" fmla="val -10270"/>
              <a:gd name="adj2" fmla="val 61626"/>
              <a:gd name="adj3" fmla="val 16667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What?! It’s time for another Support Services Conference!</a:t>
            </a:r>
            <a:endParaRPr lang="en-US" dirty="0"/>
          </a:p>
        </p:txBody>
      </p:sp>
      <p:sp>
        <p:nvSpPr>
          <p:cNvPr id="10" name="Rounded Rectangular Callout 9"/>
          <p:cNvSpPr/>
          <p:nvPr/>
        </p:nvSpPr>
        <p:spPr>
          <a:xfrm flipH="1">
            <a:off x="0" y="714233"/>
            <a:ext cx="5943600" cy="990600"/>
          </a:xfrm>
          <a:prstGeom prst="wedgeRoundRectCallout">
            <a:avLst>
              <a:gd name="adj1" fmla="val -10270"/>
              <a:gd name="adj2" fmla="val 61626"/>
              <a:gd name="adj3" fmla="val 16667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That’s right!  Hunting season is almost over.</a:t>
            </a:r>
            <a:endParaRPr lang="en-US" dirty="0"/>
          </a:p>
        </p:txBody>
      </p:sp>
      <p:sp>
        <p:nvSpPr>
          <p:cNvPr id="11" name="Rounded Rectangular Callout 10"/>
          <p:cNvSpPr/>
          <p:nvPr/>
        </p:nvSpPr>
        <p:spPr>
          <a:xfrm>
            <a:off x="3025254" y="1586552"/>
            <a:ext cx="5943600" cy="990600"/>
          </a:xfrm>
          <a:prstGeom prst="wedgeRoundRectCallout">
            <a:avLst>
              <a:gd name="adj1" fmla="val -10270"/>
              <a:gd name="adj2" fmla="val 61626"/>
              <a:gd name="adj3" fmla="val 16667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Hunting season on ineffective testing is NEVER OVER!</a:t>
            </a:r>
            <a:endParaRPr lang="en-US" dirty="0"/>
          </a:p>
        </p:txBody>
      </p:sp>
      <p:sp>
        <p:nvSpPr>
          <p:cNvPr id="17" name="Rounded Rectangular Callout 16"/>
          <p:cNvSpPr/>
          <p:nvPr/>
        </p:nvSpPr>
        <p:spPr>
          <a:xfrm flipH="1">
            <a:off x="42081" y="2362200"/>
            <a:ext cx="5943600" cy="990600"/>
          </a:xfrm>
          <a:prstGeom prst="wedgeRoundRectCallout">
            <a:avLst>
              <a:gd name="adj1" fmla="val -10270"/>
              <a:gd name="adj2" fmla="val 61626"/>
              <a:gd name="adj3" fmla="val 16667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It’s hard to believe we made this video two years ago!</a:t>
            </a:r>
            <a:endParaRPr lang="en-US" dirty="0"/>
          </a:p>
        </p:txBody>
      </p:sp>
      <p:sp>
        <p:nvSpPr>
          <p:cNvPr id="15" name="Rounded Rectangular Callout 14"/>
          <p:cNvSpPr/>
          <p:nvPr/>
        </p:nvSpPr>
        <p:spPr>
          <a:xfrm>
            <a:off x="3429000" y="3200400"/>
            <a:ext cx="5943600" cy="990600"/>
          </a:xfrm>
          <a:prstGeom prst="wedgeRoundRectCallout">
            <a:avLst>
              <a:gd name="adj1" fmla="val -10270"/>
              <a:gd name="adj2" fmla="val 61626"/>
              <a:gd name="adj3" fmla="val 16667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But it is still amazing and still important.  Some </a:t>
            </a:r>
            <a:r>
              <a:rPr lang="en-US" dirty="0"/>
              <a:t>things never change</a:t>
            </a:r>
            <a:r>
              <a:rPr lang="en-US" dirty="0" smtClean="0"/>
              <a:t>!</a:t>
            </a:r>
            <a:endParaRPr lang="en-US" dirty="0"/>
          </a:p>
        </p:txBody>
      </p:sp>
      <p:sp>
        <p:nvSpPr>
          <p:cNvPr id="12" name="Rounded Rectangular Callout 11"/>
          <p:cNvSpPr/>
          <p:nvPr/>
        </p:nvSpPr>
        <p:spPr>
          <a:xfrm flipH="1">
            <a:off x="11372" y="4143179"/>
            <a:ext cx="5943600" cy="990600"/>
          </a:xfrm>
          <a:prstGeom prst="wedgeRoundRectCallout">
            <a:avLst>
              <a:gd name="adj1" fmla="val -10270"/>
              <a:gd name="adj2" fmla="val 61626"/>
              <a:gd name="adj3" fmla="val 16667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That’s not true!  New laws, new testing rules, new programs, new partners, everything </a:t>
            </a:r>
            <a:r>
              <a:rPr lang="en-US" dirty="0" smtClean="0"/>
              <a:t>changes</a:t>
            </a:r>
            <a:r>
              <a:rPr lang="en-US" dirty="0"/>
              <a:t>.</a:t>
            </a:r>
          </a:p>
        </p:txBody>
      </p:sp>
      <p:sp>
        <p:nvSpPr>
          <p:cNvPr id="13" name="Rounded Rectangular Callout 12"/>
          <p:cNvSpPr/>
          <p:nvPr/>
        </p:nvSpPr>
        <p:spPr>
          <a:xfrm>
            <a:off x="3171968" y="4927073"/>
            <a:ext cx="5943600" cy="627232"/>
          </a:xfrm>
          <a:prstGeom prst="wedgeRoundRectCallout">
            <a:avLst>
              <a:gd name="adj1" fmla="val -10270"/>
              <a:gd name="adj2" fmla="val 61626"/>
              <a:gd name="adj3" fmla="val 16667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And </a:t>
            </a:r>
            <a:r>
              <a:rPr lang="en-US" dirty="0" smtClean="0"/>
              <a:t>I </a:t>
            </a:r>
            <a:r>
              <a:rPr lang="en-US" dirty="0"/>
              <a:t>did get </a:t>
            </a:r>
            <a:r>
              <a:rPr lang="en-US" dirty="0" smtClean="0"/>
              <a:t>married!</a:t>
            </a:r>
            <a:endParaRPr lang="en-US" dirty="0"/>
          </a:p>
        </p:txBody>
      </p:sp>
      <p:sp>
        <p:nvSpPr>
          <p:cNvPr id="14" name="Rounded Rectangular Callout 13"/>
          <p:cNvSpPr/>
          <p:nvPr/>
        </p:nvSpPr>
        <p:spPr>
          <a:xfrm flipH="1">
            <a:off x="-7961" y="5488070"/>
            <a:ext cx="5943600" cy="652248"/>
          </a:xfrm>
          <a:prstGeom prst="wedgeRoundRectCallout">
            <a:avLst>
              <a:gd name="adj1" fmla="val -10270"/>
              <a:gd name="adj2" fmla="val 61626"/>
              <a:gd name="adj3" fmla="val 16667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So, when’s the TSI sequel?</a:t>
            </a:r>
            <a:endParaRPr lang="en-US" dirty="0"/>
          </a:p>
        </p:txBody>
      </p:sp>
      <p:sp>
        <p:nvSpPr>
          <p:cNvPr id="18" name="Rounded Rectangular Callout 17"/>
          <p:cNvSpPr/>
          <p:nvPr/>
        </p:nvSpPr>
        <p:spPr>
          <a:xfrm>
            <a:off x="3171968" y="6049084"/>
            <a:ext cx="5943600" cy="627232"/>
          </a:xfrm>
          <a:prstGeom prst="wedgeRoundRectCallout">
            <a:avLst>
              <a:gd name="adj1" fmla="val -10270"/>
              <a:gd name="adj2" fmla="val 61626"/>
              <a:gd name="adj3" fmla="val 16667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You mean, “TSI 2: Test This! (Miami Style)?” We ran out of money.  </a:t>
            </a:r>
            <a:r>
              <a:rPr lang="en-US" dirty="0" smtClean="0">
                <a:sym typeface="Wingdings" panose="05000000000000000000" pitchFamily="2" charset="2"/>
              </a:rPr>
              <a:t>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2913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246" b="24357"/>
          <a:stretch/>
        </p:blipFill>
        <p:spPr>
          <a:xfrm>
            <a:off x="0" y="-28139"/>
            <a:ext cx="9144000" cy="688614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solidFill>
            <a:schemeClr val="accent2">
              <a:lumMod val="50000"/>
            </a:schemeClr>
          </a:solidFill>
        </p:spPr>
        <p:txBody>
          <a:bodyPr/>
          <a:lstStyle/>
          <a:p>
            <a:r>
              <a:rPr lang="en-US" dirty="0" smtClean="0"/>
              <a:t>Todd Wagner</a:t>
            </a:r>
            <a:br>
              <a:rPr lang="en-US" dirty="0" smtClean="0"/>
            </a:br>
            <a:r>
              <a:rPr lang="en-US" dirty="0" smtClean="0"/>
              <a:t>State ABE Director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7742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04800"/>
            <a:ext cx="9144000" cy="685800"/>
          </a:xfrm>
          <a:solidFill>
            <a:schemeClr val="accent3">
              <a:lumMod val="50000"/>
            </a:schemeClr>
          </a:solidFill>
        </p:spPr>
        <p:txBody>
          <a:bodyPr anchor="ctr">
            <a:normAutofit/>
          </a:bodyPr>
          <a:lstStyle/>
          <a:p>
            <a:r>
              <a:rPr lang="en-US" dirty="0" smtClean="0"/>
              <a:t>State ABE Office Staff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0" y="1066800"/>
            <a:ext cx="9144000" cy="5486400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en-US" i="0" dirty="0" smtClean="0"/>
              <a:t>Astrid Liden – Professional Development</a:t>
            </a:r>
          </a:p>
          <a:p>
            <a:r>
              <a:rPr lang="en-US" i="0" dirty="0" smtClean="0"/>
              <a:t>Alice Smith – GED Records </a:t>
            </a:r>
          </a:p>
          <a:p>
            <a:r>
              <a:rPr lang="en-US" i="0" dirty="0" smtClean="0"/>
              <a:t>Brad Hasskamp – Policy and Operations</a:t>
            </a:r>
          </a:p>
          <a:p>
            <a:r>
              <a:rPr lang="en-US" i="0" dirty="0" smtClean="0"/>
              <a:t>Cherie Eichinger – Office Support</a:t>
            </a:r>
          </a:p>
          <a:p>
            <a:r>
              <a:rPr lang="en-US" i="0" dirty="0" smtClean="0"/>
              <a:t>Jim Colwell – State GED Administrator</a:t>
            </a:r>
          </a:p>
          <a:p>
            <a:r>
              <a:rPr lang="en-US" i="0" dirty="0" smtClean="0"/>
              <a:t>Julie Dincau – Transitions</a:t>
            </a:r>
          </a:p>
          <a:p>
            <a:r>
              <a:rPr lang="en-US" i="0" dirty="0" smtClean="0"/>
              <a:t>Laurie Rheault - Grants</a:t>
            </a:r>
          </a:p>
          <a:p>
            <a:r>
              <a:rPr lang="en-US" i="0" dirty="0" smtClean="0"/>
              <a:t>Todd Wagner – State Director</a:t>
            </a:r>
          </a:p>
        </p:txBody>
      </p:sp>
    </p:spTree>
    <p:extLst>
      <p:ext uri="{BB962C8B-B14F-4D97-AF65-F5344CB8AC3E}">
        <p14:creationId xmlns:p14="http://schemas.microsoft.com/office/powerpoint/2010/main" val="622947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0" y="1143000"/>
            <a:ext cx="9144000" cy="5715000"/>
          </a:xfrm>
          <a:prstGeom prst="rect">
            <a:avLst/>
          </a:prstGeom>
          <a:gradFill flip="none" rotWithShape="1">
            <a:gsLst>
              <a:gs pos="0">
                <a:schemeClr val="accent5"/>
              </a:gs>
              <a:gs pos="100000">
                <a:schemeClr val="bg2">
                  <a:lumMod val="75000"/>
                </a:schemeClr>
              </a:gs>
              <a:gs pos="83000">
                <a:schemeClr val="bg2"/>
              </a:gs>
              <a:gs pos="63000">
                <a:schemeClr val="bg2"/>
              </a:gs>
            </a:gsLst>
            <a:path path="circle">
              <a:fillToRect l="50000" t="50000" r="50000" b="50000"/>
            </a:path>
            <a:tileRect/>
          </a:gradFill>
        </p:spPr>
        <p:txBody>
          <a:bodyPr>
            <a:noAutofit/>
          </a:bodyPr>
          <a:lstStyle/>
          <a:p>
            <a:pPr>
              <a:spcBef>
                <a:spcPct val="0"/>
              </a:spcBef>
              <a:defRPr/>
            </a:pPr>
            <a:r>
              <a:rPr lang="en-US" dirty="0" smtClean="0"/>
              <a:t>Minnesota </a:t>
            </a:r>
            <a:r>
              <a:rPr lang="en-US" dirty="0"/>
              <a:t>Literacy Council - technology, volunteer </a:t>
            </a:r>
            <a:r>
              <a:rPr lang="en-US" dirty="0" smtClean="0"/>
              <a:t>training, outreach</a:t>
            </a:r>
          </a:p>
          <a:p>
            <a:pPr>
              <a:spcBef>
                <a:spcPct val="0"/>
              </a:spcBef>
              <a:defRPr/>
            </a:pPr>
            <a:r>
              <a:rPr lang="en-US" dirty="0"/>
              <a:t>ATLAS – </a:t>
            </a:r>
            <a:r>
              <a:rPr lang="en-US" dirty="0" smtClean="0"/>
              <a:t>professional </a:t>
            </a:r>
            <a:r>
              <a:rPr lang="en-US" dirty="0"/>
              <a:t>development </a:t>
            </a:r>
          </a:p>
          <a:p>
            <a:pPr>
              <a:spcBef>
                <a:spcPct val="0"/>
              </a:spcBef>
              <a:defRPr/>
            </a:pPr>
            <a:r>
              <a:rPr lang="en-US" dirty="0" smtClean="0"/>
              <a:t>LAN </a:t>
            </a:r>
            <a:r>
              <a:rPr lang="en-US" dirty="0"/>
              <a:t>- program quality, </a:t>
            </a:r>
            <a:r>
              <a:rPr lang="en-US" dirty="0" smtClean="0"/>
              <a:t>administrator support</a:t>
            </a:r>
          </a:p>
          <a:p>
            <a:pPr>
              <a:spcBef>
                <a:spcPct val="0"/>
              </a:spcBef>
              <a:defRPr/>
            </a:pPr>
            <a:r>
              <a:rPr lang="en-US" dirty="0"/>
              <a:t>St. Paul ABE – distance learning</a:t>
            </a:r>
          </a:p>
          <a:p>
            <a:pPr>
              <a:spcBef>
                <a:spcPct val="0"/>
              </a:spcBef>
              <a:defRPr/>
            </a:pPr>
            <a:r>
              <a:rPr lang="en-US" dirty="0" smtClean="0"/>
              <a:t>Minneapolis </a:t>
            </a:r>
            <a:r>
              <a:rPr lang="en-US" dirty="0"/>
              <a:t>ABE – GED 2014 </a:t>
            </a:r>
            <a:r>
              <a:rPr lang="en-US" dirty="0" smtClean="0"/>
              <a:t>resources</a:t>
            </a:r>
          </a:p>
          <a:p>
            <a:pPr>
              <a:spcBef>
                <a:spcPct val="0"/>
              </a:spcBef>
              <a:defRPr/>
            </a:pPr>
            <a:r>
              <a:rPr lang="en-US" dirty="0" smtClean="0"/>
              <a:t>SW </a:t>
            </a:r>
            <a:r>
              <a:rPr lang="en-US" dirty="0"/>
              <a:t>ABE – </a:t>
            </a:r>
            <a:r>
              <a:rPr lang="en-US" dirty="0" smtClean="0"/>
              <a:t>assessment training, SPARC</a:t>
            </a:r>
          </a:p>
          <a:p>
            <a:pPr>
              <a:spcBef>
                <a:spcPct val="0"/>
              </a:spcBef>
              <a:defRPr/>
            </a:pPr>
            <a:r>
              <a:rPr lang="en-US" dirty="0" smtClean="0"/>
              <a:t>PANDA </a:t>
            </a:r>
            <a:r>
              <a:rPr lang="en-US" dirty="0"/>
              <a:t>– disability resources &amp; assistance</a:t>
            </a:r>
          </a:p>
          <a:p>
            <a:pPr>
              <a:spcBef>
                <a:spcPct val="0"/>
              </a:spcBef>
              <a:defRPr/>
            </a:pPr>
            <a:r>
              <a:rPr lang="en-US" dirty="0" smtClean="0"/>
              <a:t>MWCA </a:t>
            </a:r>
            <a:r>
              <a:rPr lang="en-US" dirty="0"/>
              <a:t>- </a:t>
            </a:r>
            <a:r>
              <a:rPr lang="en-US" dirty="0" smtClean="0"/>
              <a:t>transitions</a:t>
            </a:r>
            <a:endParaRPr lang="en-US" dirty="0"/>
          </a:p>
          <a:p>
            <a:endParaRPr lang="en-US" sz="14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94468"/>
            <a:ext cx="9144000" cy="848532"/>
          </a:xfrm>
          <a:solidFill>
            <a:schemeClr val="accent3">
              <a:lumMod val="50000"/>
            </a:schemeClr>
          </a:solidFill>
        </p:spPr>
        <p:txBody>
          <a:bodyPr>
            <a:normAutofit/>
          </a:bodyPr>
          <a:lstStyle/>
          <a:p>
            <a:r>
              <a:rPr lang="en-US" sz="4400" dirty="0" smtClean="0"/>
              <a:t>Supplemental Services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4206120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675724"/>
            <a:ext cx="9144000" cy="924475"/>
          </a:xfrm>
          <a:solidFill>
            <a:schemeClr val="bg2">
              <a:lumMod val="50000"/>
            </a:schemeClr>
          </a:solidFill>
        </p:spPr>
        <p:txBody>
          <a:bodyPr>
            <a:normAutofit/>
          </a:bodyPr>
          <a:lstStyle/>
          <a:p>
            <a:r>
              <a:rPr lang="en-US" sz="3200" dirty="0" smtClean="0"/>
              <a:t>The Numbers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sz="36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Indicators</a:t>
            </a:r>
          </a:p>
          <a:p>
            <a:r>
              <a:rPr lang="en-US" sz="3600" kern="1200" dirty="0" smtClean="0">
                <a:solidFill>
                  <a:schemeClr val="tx1"/>
                </a:solidFill>
                <a:effectLst/>
              </a:rPr>
              <a:t>State and Federal Funding</a:t>
            </a:r>
            <a:endParaRPr lang="en-US" sz="3600" dirty="0" smtClean="0">
              <a:effectLst/>
            </a:endParaRPr>
          </a:p>
          <a:p>
            <a:r>
              <a:rPr lang="en-US" sz="3600" dirty="0" smtClean="0"/>
              <a:t>Enrollees and Participants</a:t>
            </a:r>
          </a:p>
          <a:p>
            <a:r>
              <a:rPr lang="en-US" sz="3600" dirty="0" smtClean="0"/>
              <a:t>Contact Hours</a:t>
            </a:r>
          </a:p>
          <a:p>
            <a:r>
              <a:rPr lang="en-US" sz="3600" dirty="0" smtClean="0"/>
              <a:t>Average Contact Hours</a:t>
            </a:r>
          </a:p>
          <a:p>
            <a:r>
              <a:rPr lang="en-US" sz="3600" dirty="0" smtClean="0"/>
              <a:t>Level Change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education.state.mn.us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B917F6-BAAA-4E29-9CB8-AA38767D3186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8307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381000"/>
            <a:ext cx="7125113" cy="924475"/>
          </a:xfrm>
        </p:spPr>
        <p:txBody>
          <a:bodyPr/>
          <a:lstStyle/>
          <a:p>
            <a:r>
              <a:rPr lang="en-US" dirty="0" smtClean="0"/>
              <a:t>State Funding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education.state.mn.us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B917F6-BAAA-4E29-9CB8-AA38767D3186}" type="slidenum">
              <a:rPr lang="en-US" smtClean="0"/>
              <a:t>9</a:t>
            </a:fld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97289193"/>
              </p:ext>
            </p:extLst>
          </p:nvPr>
        </p:nvGraphicFramePr>
        <p:xfrm>
          <a:off x="457200" y="1305476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251623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Autumn">
  <a:themeElements>
    <a:clrScheme name="Pushpin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Autumn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utumn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satMod val="120000"/>
                <a:lumMod val="110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88900" dist="38100" dir="5400000" algn="ctr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5400000"/>
            </a:lightRig>
          </a:scene3d>
          <a:sp3d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100000"/>
                <a:hueMod val="108000"/>
                <a:satMod val="130000"/>
                <a:lumMod val="108000"/>
              </a:schemeClr>
            </a:gs>
            <a:gs pos="92000">
              <a:schemeClr val="phClr">
                <a:shade val="88000"/>
                <a:hueMod val="96000"/>
                <a:satMod val="120000"/>
                <a:lumMod val="74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shade val="100000"/>
                <a:hueMod val="100000"/>
                <a:satMod val="130000"/>
                <a:lumMod val="112000"/>
              </a:schemeClr>
            </a:gs>
            <a:gs pos="100000">
              <a:schemeClr val="phClr">
                <a:shade val="84000"/>
                <a:hueMod val="96000"/>
                <a:satMod val="120000"/>
                <a:lumMod val="80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Autumn</Template>
  <TotalTime>688</TotalTime>
  <Words>1381</Words>
  <Application>Microsoft Office PowerPoint</Application>
  <PresentationFormat>On-screen Show (4:3)</PresentationFormat>
  <Paragraphs>281</Paragraphs>
  <Slides>48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48</vt:i4>
      </vt:variant>
    </vt:vector>
  </HeadingPairs>
  <TitlesOfParts>
    <vt:vector size="57" baseType="lpstr">
      <vt:lpstr>Arial</vt:lpstr>
      <vt:lpstr>Calibri</vt:lpstr>
      <vt:lpstr>Courier New</vt:lpstr>
      <vt:lpstr>Imprint MT Shadow</vt:lpstr>
      <vt:lpstr>Trebuchet MS</vt:lpstr>
      <vt:lpstr>Verdana</vt:lpstr>
      <vt:lpstr>Wingdings</vt:lpstr>
      <vt:lpstr>Wingdings 2</vt:lpstr>
      <vt:lpstr>Autumn</vt:lpstr>
      <vt:lpstr>Welcome to the  ABE Support Services Conference!</vt:lpstr>
      <vt:lpstr>World Premiere!</vt:lpstr>
      <vt:lpstr>Introductions</vt:lpstr>
      <vt:lpstr>Your Statewide Supplemental Service Provider for Assessment Training</vt:lpstr>
      <vt:lpstr>Todd Wagner State ABE Director</vt:lpstr>
      <vt:lpstr>State ABE Office Staff</vt:lpstr>
      <vt:lpstr>Supplemental Services</vt:lpstr>
      <vt:lpstr>The Numbers</vt:lpstr>
      <vt:lpstr>State Funding</vt:lpstr>
      <vt:lpstr>Federal Funding</vt:lpstr>
      <vt:lpstr>Enrollees and Participants</vt:lpstr>
      <vt:lpstr>Hours</vt:lpstr>
      <vt:lpstr>Average Hours</vt:lpstr>
      <vt:lpstr>ABE Level Change</vt:lpstr>
      <vt:lpstr>ESL Level Change</vt:lpstr>
      <vt:lpstr>Looking into our future</vt:lpstr>
      <vt:lpstr>Looking Ahead in ABE</vt:lpstr>
      <vt:lpstr>      GED  </vt:lpstr>
      <vt:lpstr>GED 2014</vt:lpstr>
      <vt:lpstr>Collaborative Programming</vt:lpstr>
      <vt:lpstr>Adult Career Pathways</vt:lpstr>
      <vt:lpstr>Student Advising Committee</vt:lpstr>
      <vt:lpstr>WIOA  Workforce Innovation &amp; Opportunity Act</vt:lpstr>
      <vt:lpstr>Workforce Innovation &amp; Opportunity Act (WIOA)</vt:lpstr>
      <vt:lpstr>The Why and How of WIOA (1)</vt:lpstr>
      <vt:lpstr>The Why and How of WIOA (2)</vt:lpstr>
      <vt:lpstr>The Why and How of WIOA (3)</vt:lpstr>
      <vt:lpstr>Defining Adult Education</vt:lpstr>
      <vt:lpstr>For More Info on WIOA</vt:lpstr>
      <vt:lpstr>Federal Monitoring</vt:lpstr>
      <vt:lpstr>CCRS  College &amp; Career Readiness Standards  for Adult Education</vt:lpstr>
      <vt:lpstr>Becoming a Standards-Based System</vt:lpstr>
      <vt:lpstr>New State Adult Diploma</vt:lpstr>
      <vt:lpstr>New State Adult Diploma</vt:lpstr>
      <vt:lpstr>40-Hour  Post-Testing</vt:lpstr>
      <vt:lpstr>40-Hour Post-Testing</vt:lpstr>
      <vt:lpstr>40-Hour  Post-Testing</vt:lpstr>
      <vt:lpstr>Assessment Training</vt:lpstr>
      <vt:lpstr>State Overview</vt:lpstr>
      <vt:lpstr>The NEW ABE Support Professional Certificate!</vt:lpstr>
      <vt:lpstr>4 Key Domains for ABE Support Professionals</vt:lpstr>
      <vt:lpstr>ABE Support Professional Certificate</vt:lpstr>
      <vt:lpstr>Congratulations!</vt:lpstr>
      <vt:lpstr>SPARC Plug:  Light that fire!</vt:lpstr>
      <vt:lpstr>Mark Your Calendars!</vt:lpstr>
      <vt:lpstr>PD Newsletter &amp; calendar</vt:lpstr>
      <vt:lpstr>Enjoy the conference!</vt:lpstr>
      <vt:lpstr>World Premiere!</vt:lpstr>
    </vt:vector>
  </TitlesOfParts>
  <Company>Minnesota Department of Education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Welcome to the  ABE Support Services Conference!</dc:title>
  <dc:creator>Hasskamp, Brad</dc:creator>
  <cp:lastModifiedBy>Martha Olsen</cp:lastModifiedBy>
  <cp:revision>57</cp:revision>
  <cp:lastPrinted>2014-11-21T00:39:21Z</cp:lastPrinted>
  <dcterms:created xsi:type="dcterms:W3CDTF">2013-11-18T18:33:23Z</dcterms:created>
  <dcterms:modified xsi:type="dcterms:W3CDTF">2014-11-22T16:56:21Z</dcterms:modified>
</cp:coreProperties>
</file>